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说明文训练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</a:tabLst>
            </a:pP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中国石拱桥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34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（一）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34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文引用了张嘉贞和张鷟的赞语，所起的作用分别是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34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下面的说法有错误的是（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选文的结构是先总说后分说再总结，这种结构能给人完整清晰的印象。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．选文的说明顺序是时间顺序。 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．选文在介绍赵州桥的特点时，紧紧围绕桥的设计和施工技术进行说明。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．选文的最后一句是对赵州桥特点的概括总结。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34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下面这句话中加点词能否去掉？为什么？ 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赵州桥只有一个大拱，长达三十七点四米，在当时可算是世界上最长的石拱。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34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这段文字的中心是：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34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本段开头部分运用了许多数字，有什么作用？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本段介绍赵州桥特点，是依照大拱的长度、小拱的作用、大拱拱圈的特点、全桥结构特色与四周景色的配合顺序写的。为什么不按照由大到小的说明顺序，先把大拱的两个特点介绍完，再介绍小拱的特点呢？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这段文字说明的中心是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七、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故宫博物院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选文第二段按空间顺序来说明，请从中找出所有的方位词？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正面、正中、上面、背后、两旁、中央、周围、下面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]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作者为什么要把太和殿作为解说重点？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太和殿与中和殿、保和殿，是紫禁城的中心。其中太和殿又是中心的中心，它是皇帝的宝座所在，是举行重大典礼皇帝受朝贺的地方。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]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在这部分里，为什么对龙的描述有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次之多？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故宫的建筑突出龙，因此对故宫的说明也突出龙。龙是皇帝的化身，皇帝自命“真龙天子”，也是皇权的象征，突出龙，也就是突出皇权的威严。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]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强调太和殿建筑在中轴线上，用意是什么？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用意在突出皇权这个核心。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]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．体现太和殿特点的语句是：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色彩鲜明，雄伟壮丽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]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．第二段作者的立足点是：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朱漆方台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]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说明顺序是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逻辑顺序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]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（一）、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大自然的语言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/>
                <a:cs typeface="Times New Roman" pitchFamily="18" charset="0"/>
              </a:rPr>
              <a:t>经度差异是影响物候的第二个因素。经度之所以发生影响，是离海洋远近的关系。凡是近海的地方，比同纬度的内陆，冬天温和，春天反而寒冷。所以沿海地区的春天的来临比内陆要迟若干天。如大连纬度在北京以南约一度，但在大连，连翘和榆叶梅的盛开都比北京要迟一个星期。又如济南苹果开花在四月中或谷雨节，烟台要到立夏。两地纬度相差无几，但烟台靠海，春天便来得迟了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620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这段文字说明的内容是（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620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这段文字的中心句是第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__  __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句，这段文字是按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顺序解说事理的。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620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用大连和北京、济南和烟台相比有什么作用？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）文中运用了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等说明方法。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凡是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在文中有什么表达作用？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62000" algn="l"/>
              </a:tabLst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（二）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charset="-122"/>
                <a:cs typeface="Times New Roman" pitchFamily="18" charset="0"/>
              </a:rPr>
              <a:t>几千年来，劳动人民注意了草木荣枯、候鸟去来等自然现象同气候的关系，据以安排农事。杏花开了，就好像大自然在传语要赶快耕地；桃花开了，又好像在暗示要赶快种谷子。布谷鸟开始唱歌，劳动人民懂得它在唱什么：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charset="-122"/>
                <a:cs typeface="Times New Roman" pitchFamily="18" charset="0"/>
              </a:rPr>
              <a:t>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charset="-122"/>
                <a:cs typeface="Times New Roman" pitchFamily="18" charset="0"/>
              </a:rPr>
              <a:t>阿公阿婆，割麦插禾。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/>
                <a:ea typeface="楷体_GB2312" charset="-122"/>
                <a:cs typeface="Times New Roman" pitchFamily="18" charset="0"/>
              </a:rPr>
              <a:t>”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charset="-122"/>
                <a:cs typeface="Times New Roman" pitchFamily="18" charset="0"/>
              </a:rPr>
              <a:t>这样看来，花香鸟语，草长莺飞，都是大自然的语言。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）解释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据以安排农事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这句话的意思。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）找出两组反义词语写在下边。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）用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||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将这段文字分为三层。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）这段文字中有三处运用拟人的修辞方法。将表示拟人的三个词语写在下面横线上。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）是否能将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赶快种谷子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后边的句号改为分号？判断下列说法的正误，对的画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√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，错的画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×</a:t>
            </a:r>
            <a:r>
              <a:rPr lang="en-US" altLang="zh-CN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A.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能，因为这三句都是拟人句式，内容上没有什么区别。（           ）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B.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不能。因为杏花、桃花是植物，而布谷鸟是动物，两种不同类型的物候现象不宜合在一个句子里说。（          ）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C.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不能。因为前者说的是春天的物候现象，后者说的是夏季的物候现象。（         ）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D.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能。因为三句都是在说明物候现象与农事的关系，杏花、桃花和布谷鸟又是同一类事物。（          ）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）本段说明的内容是：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）本段扣住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草木荣枯、候鸟去来</a:t>
            </a:r>
            <a:r>
              <a:rPr lang="zh-CN" altLang="en-US" sz="2400" b="1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举了哪三个例子说明自然现象与气候的关系？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8</a:t>
            </a:r>
            <a:r>
              <a:rPr lang="zh-CN" altLang="en-US" sz="2400" b="1" dirty="0" smtClean="0">
                <a:latin typeface="华文中宋" pitchFamily="2" charset="-122"/>
                <a:ea typeface="华文中宋" pitchFamily="2" charset="-122"/>
                <a:cs typeface="Times New Roman" pitchFamily="18" charset="0"/>
              </a:rPr>
              <a:t>）本段的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说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Batang" pitchFamily="18" charset="-127"/>
              </a:rPr>
              <a:t>明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宋体" pitchFamily="2" charset="-122"/>
              </a:rPr>
              <a:t>顺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Batang" pitchFamily="18" charset="-127"/>
              </a:rPr>
              <a:t>序是</a:t>
            </a:r>
            <a:r>
              <a:rPr lang="zh-CN" altLang="en-US" sz="2400" b="1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（三）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立春过后，大地渐渐地沉睡中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_______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．清醒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．苏醒；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．醒悟；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．复苏）过来。冰雪融化，草木萌发，各种花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_________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．次第；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．连续；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．陆续；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．全部）开放。再过两个月，燕子翩然归来。不久，布谷鸟也来了。于是转入炎热的夏季，这是植物孕育果实的时期。到了秋天，果实成熟，植物的叶子渐渐变黄，在秋风中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_________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．纷纷；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．刷刷；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．簌簌）的落下来。北雁南飞，活跃在田间草际的昆虫也都销声匿迹。到处呈现一片衰草连天的景象，准备迎接风雪载途寒冬。在地球上温带和亚热带区域里，年年如是，周而复始。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．在语段中横线上填上恰当的词语。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[     </a:t>
            </a:r>
            <a:r>
              <a:rPr kumimoji="0" lang="en-US" altLang="zh-CN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]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 [     </a:t>
            </a:r>
            <a:r>
              <a:rPr kumimoji="0" lang="en-US" altLang="zh-CN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]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 [     </a:t>
            </a:r>
            <a:r>
              <a:rPr kumimoji="0" lang="en-US" altLang="zh-CN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]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．解释词语：销声匿迹 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                     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翩然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                          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．这段文字的说明对象是（    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．物候现象；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．气候变化；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．物候规律；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．四季景色变化。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．这两段文字的说明顺序是：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，主要的说明方法是：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．去掉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华文中宋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温带和亚热带区域里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华文中宋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楷体_GB2312" charset="-122"/>
                <a:cs typeface="Times New Roman" pitchFamily="18" charset="0"/>
              </a:rPr>
              <a:t>这几个词语行不行，为什么？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．本段主要表达方式是：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    ，这样写好在哪里？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7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本题目是“大自然的语言”，实际指什么？这样命题好不好？为什么？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．揣摩本文两个重要句子的含义。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）立春过后，大地渐渐从沉睡中苏醒过来。冰雪融化，草木萌发，各种花次第开放。“次第”是什么意思？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）杏花开了，就好像大自然在传语要赶快耕地；桃花开了，又好像在暗示要赶快种谷子。布谷鸟开始唱歌，劳动人民懂得它在唱什么：“阿公阿婆，割麦插禾。”这三个例子说明什么道理？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苏州园林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作者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sng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，名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sng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著名的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家、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本文说明对象的特征是：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结合上下文，试分析下列语句所采用的说明方法。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苏州园林据说有一百多处，我到过的不过十多处。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有几个园里有古老的藤萝，盘屈嶙峋的枝干就是一幅好画。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苏州园林与北京园林不同，极少使用彩绘。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一切都要为构成完美的图画而存在，决不容许有欠美伤美的败笔。”中“败笔”是什么意思？改为“地方”可否？为什么？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最后一句要是改为“每一个心里想着口里说着‘如在画图中’。”效果会怎样？哪种说法好？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．文段中四个“讲究”的顺序能否调换，为什么？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</a:b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．文段中有一个词贯穿全篇，成为介绍苏州园林的线索，这个词是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8. 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可是苏州各个园林在不同之中有个共同点，似乎设计者和匠师们一致追求的是：务必使游览者无论站在哪个点上，眼前总是一幅完美的图画。”带点的词是否可以删去，为什么？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、这段文字说明的对象是   ，其中又以         为主。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、首句的“假山和池沼”能否换成“池沼和假山”？为什么？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、苏州园林假山和池沼的共同特征是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、文中概括苏州园林假山特点的一句是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、池沼的相同点是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，不同点是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、这段文字说明的中心是（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、“生平多阅历，胸中有邱壑”与“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”相呼应，说明假山的堆叠的艺术美。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、第二句话中的“艺术”与“技术”的词序能否对调？为什么？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、为什么说“假山的堆叠，可以说是一项艺术”？用简明的话来回答。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10.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这段文字的说明顺序是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．游览者“忘却苏州城市，只觉得身在山间”的原因是什么？（用原文回答）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endParaRPr lang="en-US" altLang="zh-CN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12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．“池沼作为全园的中心，其他景物配合着布置。”是怎样配合布置的？ </a:t>
            </a:r>
            <a:b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①成河道模样的水面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与          配合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；②池沼河道的石岸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与        配合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； 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③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池沼养的鱼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与          配合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。 </a:t>
            </a:r>
            <a:b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endParaRPr lang="en-US" altLang="zh-CN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13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．作者将苏州园林的池沼设计分为两类，一类是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：          ，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另一类是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：       。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两类的共同点是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：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endParaRPr lang="en-US" altLang="zh-CN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14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．句中“鱼戏莲叶间”加引号的作用是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（          ） 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15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．这段文字运用的说明方法是（ 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） 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/>
            </a:r>
            <a:b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16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．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苏州园林</a:t>
            </a:r>
            <a:r>
              <a:rPr lang="en-US" altLang="zh-CN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一文中说苏州园林有很多特点，其中最主要的是</a:t>
            </a:r>
            <a:r>
              <a:rPr lang="zh-CN" altLang="en-US" sz="2400" b="1" dirty="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：     </a:t>
            </a:r>
            <a:endParaRPr lang="zh-CN" altLang="en-US" sz="2400" b="1" dirty="0" smtClean="0">
              <a:solidFill>
                <a:srgbClr val="00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1198</Words>
  <PresentationFormat>全屏显示(4:3)</PresentationFormat>
  <Paragraphs>82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说明文训练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created xsi:type="dcterms:W3CDTF">2015-01-26T13:20:49Z</dcterms:created>
  <dcterms:modified xsi:type="dcterms:W3CDTF">2015-01-26T13:54:11Z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