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sldIdLst>
    <p:sldId id="291" r:id="rId2"/>
    <p:sldId id="263" r:id="rId3"/>
    <p:sldId id="261" r:id="rId4"/>
    <p:sldId id="282" r:id="rId5"/>
    <p:sldId id="294" r:id="rId6"/>
    <p:sldId id="260" r:id="rId7"/>
    <p:sldId id="292" r:id="rId8"/>
    <p:sldId id="295" r:id="rId9"/>
    <p:sldId id="293" r:id="rId10"/>
    <p:sldId id="274" r:id="rId11"/>
    <p:sldId id="256" r:id="rId12"/>
    <p:sldId id="262" r:id="rId13"/>
    <p:sldId id="267" r:id="rId14"/>
    <p:sldId id="271" r:id="rId15"/>
    <p:sldId id="275" r:id="rId16"/>
    <p:sldId id="276" r:id="rId17"/>
    <p:sldId id="277" r:id="rId18"/>
    <p:sldId id="287" r:id="rId19"/>
    <p:sldId id="290" r:id="rId20"/>
    <p:sldId id="278" r:id="rId21"/>
    <p:sldId id="279" r:id="rId22"/>
    <p:sldId id="280" r:id="rId23"/>
    <p:sldId id="281" r:id="rId24"/>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autoAdjust="0"/>
    <p:restoredTop sz="94635" autoAdjust="0"/>
  </p:normalViewPr>
  <p:slideViewPr>
    <p:cSldViewPr>
      <p:cViewPr varScale="1">
        <p:scale>
          <a:sx n="98" d="100"/>
          <a:sy n="98" d="100"/>
        </p:scale>
        <p:origin x="-1164" y="-276"/>
      </p:cViewPr>
      <p:guideLst>
        <p:guide orient="horz" pos="2160"/>
        <p:guide pos="2880"/>
      </p:guideLst>
    </p:cSldViewPr>
  </p:slideViewPr>
  <p:outlineViewPr>
    <p:cViewPr>
      <p:scale>
        <a:sx n="33" d="100"/>
        <a:sy n="33" d="100"/>
      </p:scale>
      <p:origin x="0" y="1236"/>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10" name="直角三角形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标题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zh-CN" altLang="en-US" smtClean="0"/>
              <a:t>单击此处编辑母版标题样式</a:t>
            </a:r>
            <a:endParaRPr kumimoji="0" lang="en-US"/>
          </a:p>
        </p:txBody>
      </p:sp>
      <p:sp>
        <p:nvSpPr>
          <p:cNvPr id="17" name="副标题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zh-CN" altLang="en-US" smtClean="0"/>
              <a:t>单击此处编辑母版副标题样式</a:t>
            </a:r>
            <a:endParaRPr kumimoji="0" lang="en-US"/>
          </a:p>
        </p:txBody>
      </p:sp>
      <p:grpSp>
        <p:nvGrpSpPr>
          <p:cNvPr id="2" name="组合 1"/>
          <p:cNvGrpSpPr/>
          <p:nvPr/>
        </p:nvGrpSpPr>
        <p:grpSpPr>
          <a:xfrm>
            <a:off x="-3765" y="4953000"/>
            <a:ext cx="9147765" cy="1912088"/>
            <a:chOff x="-3765" y="4832896"/>
            <a:chExt cx="9147765" cy="2032192"/>
          </a:xfrm>
        </p:grpSpPr>
        <p:sp>
          <p:nvSpPr>
            <p:cNvPr id="7" name="任意多边形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任意多边形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任意多边形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直接连接符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日期占位符 29"/>
          <p:cNvSpPr>
            <a:spLocks noGrp="1"/>
          </p:cNvSpPr>
          <p:nvPr>
            <p:ph type="dt" sz="half" idx="10"/>
          </p:nvPr>
        </p:nvSpPr>
        <p:spPr/>
        <p:txBody>
          <a:bodyPr/>
          <a:lstStyle>
            <a:lvl1pPr>
              <a:defRPr>
                <a:solidFill>
                  <a:srgbClr val="FFFFFF"/>
                </a:solidFill>
              </a:defRPr>
            </a:lvl1pPr>
            <a:extLst/>
          </a:lstStyle>
          <a:p>
            <a:fld id="{530820CF-B880-4189-942D-D702A7CBA730}" type="datetimeFigureOut">
              <a:rPr lang="zh-CN" altLang="en-US" smtClean="0"/>
              <a:pPr/>
              <a:t>2014/12/2</a:t>
            </a:fld>
            <a:endParaRPr lang="zh-CN" altLang="en-US"/>
          </a:p>
        </p:txBody>
      </p:sp>
      <p:sp>
        <p:nvSpPr>
          <p:cNvPr id="19" name="页脚占位符 18"/>
          <p:cNvSpPr>
            <a:spLocks noGrp="1"/>
          </p:cNvSpPr>
          <p:nvPr>
            <p:ph type="ftr" sz="quarter" idx="11"/>
          </p:nvPr>
        </p:nvSpPr>
        <p:spPr/>
        <p:txBody>
          <a:bodyPr/>
          <a:lstStyle>
            <a:lvl1pPr>
              <a:defRPr>
                <a:solidFill>
                  <a:schemeClr val="accent1">
                    <a:tint val="20000"/>
                  </a:schemeClr>
                </a:solidFill>
              </a:defRPr>
            </a:lvl1pPr>
            <a:extLst/>
          </a:lstStyle>
          <a:p>
            <a:endParaRPr lang="zh-CN" altLang="en-US"/>
          </a:p>
        </p:txBody>
      </p:sp>
      <p:sp>
        <p:nvSpPr>
          <p:cNvPr id="27" name="灯片编号占位符 26"/>
          <p:cNvSpPr>
            <a:spLocks noGrp="1"/>
          </p:cNvSpPr>
          <p:nvPr>
            <p:ph type="sldNum" sz="quarter" idx="12"/>
          </p:nvPr>
        </p:nvSpPr>
        <p:spPr/>
        <p:txBody>
          <a:bodyPr/>
          <a:lstStyle>
            <a:lvl1pPr>
              <a:defRPr>
                <a:solidFill>
                  <a:srgbClr val="FFFFFF"/>
                </a:solidFill>
              </a:defRPr>
            </a:lvl1pPr>
            <a:extLst/>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1481329"/>
            <a:ext cx="8229600" cy="4386071"/>
          </a:xfrm>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530820CF-B880-4189-942D-D702A7CBA730}" type="datetimeFigureOut">
              <a:rPr lang="zh-CN" altLang="en-US" smtClean="0"/>
              <a:pPr/>
              <a:t>2014/12/2</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44013" y="274640"/>
            <a:ext cx="1777470" cy="5592761"/>
          </a:xfrm>
        </p:spPr>
        <p:txBody>
          <a:bodyPr vert="eaVert"/>
          <a:lstStyle>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41"/>
            <a:ext cx="6324600" cy="5592760"/>
          </a:xfrm>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530820CF-B880-4189-942D-D702A7CBA730}" type="datetimeFigureOut">
              <a:rPr lang="zh-CN" altLang="en-US" smtClean="0"/>
              <a:pPr/>
              <a:t>2014/12/2</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530820CF-B880-4189-942D-D702A7CBA730}" type="datetimeFigureOut">
              <a:rPr lang="zh-CN" altLang="en-US" smtClean="0"/>
              <a:pPr/>
              <a:t>2014/12/2</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0C913308-F349-4B6D-A68A-DD1791B4A57B}" type="slidenum">
              <a:rPr lang="zh-CN" altLang="en-US" smtClean="0"/>
              <a:pPr/>
              <a:t>‹#›</a:t>
            </a:fld>
            <a:endParaRPr lang="zh-CN" altLang="en-US"/>
          </a:p>
        </p:txBody>
      </p:sp>
      <p:sp>
        <p:nvSpPr>
          <p:cNvPr id="7" name="标题 6"/>
          <p:cNvSpPr>
            <a:spLocks noGrp="1"/>
          </p:cNvSpPr>
          <p:nvPr>
            <p:ph type="title"/>
          </p:nvPr>
        </p:nvSpPr>
        <p:spPr/>
        <p:txBody>
          <a:bodyPr rtlCol="0"/>
          <a:lstStyle>
            <a:extLst/>
          </a:lstStyle>
          <a:p>
            <a:r>
              <a:rPr kumimoji="0" lang="zh-CN" altLang="en-US" smtClean="0"/>
              <a:t>单击此处编辑母版标题样式</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p:txBody>
          <a:bodyPr/>
          <a:lstStyle>
            <a:extLst/>
          </a:lstStyle>
          <a:p>
            <a:fld id="{530820CF-B880-4189-942D-D702A7CBA730}" type="datetimeFigureOut">
              <a:rPr lang="zh-CN" altLang="en-US" smtClean="0"/>
              <a:pPr/>
              <a:t>2014/12/2</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0C913308-F349-4B6D-A68A-DD1791B4A57B}" type="slidenum">
              <a:rPr lang="zh-CN" altLang="en-US" smtClean="0"/>
              <a:pPr/>
              <a:t>‹#›</a:t>
            </a:fld>
            <a:endParaRPr lang="zh-CN" altLang="en-US"/>
          </a:p>
        </p:txBody>
      </p:sp>
      <p:sp>
        <p:nvSpPr>
          <p:cNvPr id="7" name="燕尾形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燕尾形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Ref idx="1002">
        <a:schemeClr val="bg1"/>
      </p:bgRef>
    </p:bg>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extLst/>
          </a:lstStyle>
          <a:p>
            <a:fld id="{530820CF-B880-4189-942D-D702A7CBA730}" type="datetimeFigureOut">
              <a:rPr lang="zh-CN" altLang="en-US" smtClean="0"/>
              <a:pPr/>
              <a:t>2014/12/2</a:t>
            </a:fld>
            <a:endParaRPr lang="zh-CN" altLang="en-US"/>
          </a:p>
        </p:txBody>
      </p:sp>
      <p:sp>
        <p:nvSpPr>
          <p:cNvPr id="6" name="页脚占位符 5"/>
          <p:cNvSpPr>
            <a:spLocks noGrp="1"/>
          </p:cNvSpPr>
          <p:nvPr>
            <p:ph type="ftr" sz="quarter" idx="11"/>
          </p:nvPr>
        </p:nvSpPr>
        <p:spPr/>
        <p:txBody>
          <a:bodyPr/>
          <a:lstStyle>
            <a:extLst/>
          </a:lstStyle>
          <a:p>
            <a:endParaRPr lang="zh-CN" altLang="en-US"/>
          </a:p>
        </p:txBody>
      </p:sp>
      <p:sp>
        <p:nvSpPr>
          <p:cNvPr id="7" name="灯片编号占位符 6"/>
          <p:cNvSpPr>
            <a:spLocks noGrp="1"/>
          </p:cNvSpPr>
          <p:nvPr>
            <p:ph type="sldNum" sz="quarter" idx="12"/>
          </p:nvPr>
        </p:nvSpPr>
        <p:spPr/>
        <p:txBody>
          <a:bodyPr/>
          <a:lstStyle>
            <a:extLst/>
          </a:lstStyle>
          <a:p>
            <a:fld id="{0C913308-F349-4B6D-A68A-DD1791B4A57B}" type="slidenum">
              <a:rPr lang="zh-CN" altLang="en-US" smtClean="0"/>
              <a:pPr/>
              <a:t>‹#›</a:t>
            </a:fld>
            <a:endParaRPr lang="zh-CN" altLang="en-US"/>
          </a:p>
        </p:txBody>
      </p:sp>
      <p:sp>
        <p:nvSpPr>
          <p:cNvPr id="8" name="标题 7"/>
          <p:cNvSpPr>
            <a:spLocks noGrp="1"/>
          </p:cNvSpPr>
          <p:nvPr>
            <p:ph type="title"/>
          </p:nvPr>
        </p:nvSpPr>
        <p:spPr/>
        <p:txBody>
          <a:bodyPr rtlCol="0"/>
          <a:lstStyle>
            <a:extLst/>
          </a:lstStyle>
          <a:p>
            <a:r>
              <a:rPr kumimoji="0" lang="zh-CN" altLang="en-US" smtClean="0"/>
              <a:t>单击此处编辑母版标题样式</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8229600" cy="1143000"/>
          </a:xfrm>
        </p:spPr>
        <p:txBody>
          <a:bodyPr anchor="ctr"/>
          <a:lstStyle>
            <a:lvl1pPr>
              <a:defRPr/>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CN" altLang="en-US" smtClean="0"/>
              <a:t>单击此处编辑母版文本样式</a:t>
            </a:r>
          </a:p>
        </p:txBody>
      </p:sp>
      <p:sp>
        <p:nvSpPr>
          <p:cNvPr id="4" name="文本占位符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CN" altLang="en-US" smtClean="0"/>
              <a:t>单击此处编辑母版文本样式</a:t>
            </a:r>
          </a:p>
        </p:txBody>
      </p:sp>
      <p:sp>
        <p:nvSpPr>
          <p:cNvPr id="5" name="内容占位符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6" name="内容占位符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extLst/>
          </a:lstStyle>
          <a:p>
            <a:fld id="{530820CF-B880-4189-942D-D702A7CBA730}" type="datetimeFigureOut">
              <a:rPr lang="zh-CN" altLang="en-US" smtClean="0"/>
              <a:pPr/>
              <a:t>2014/12/2</a:t>
            </a:fld>
            <a:endParaRPr lang="zh-CN" altLang="en-US"/>
          </a:p>
        </p:txBody>
      </p:sp>
      <p:sp>
        <p:nvSpPr>
          <p:cNvPr id="8" name="页脚占位符 7"/>
          <p:cNvSpPr>
            <a:spLocks noGrp="1"/>
          </p:cNvSpPr>
          <p:nvPr>
            <p:ph type="ftr" sz="quarter" idx="11"/>
          </p:nvPr>
        </p:nvSpPr>
        <p:spPr/>
        <p:txBody>
          <a:bodyPr/>
          <a:lstStyle>
            <a:extLst/>
          </a:lstStyle>
          <a:p>
            <a:endParaRPr lang="zh-CN" altLang="en-US"/>
          </a:p>
        </p:txBody>
      </p:sp>
      <p:sp>
        <p:nvSpPr>
          <p:cNvPr id="9" name="灯片编号占位符 8"/>
          <p:cNvSpPr>
            <a:spLocks noGrp="1"/>
          </p:cNvSpPr>
          <p:nvPr>
            <p:ph type="sldNum" sz="quarter" idx="12"/>
          </p:nvPr>
        </p:nvSpPr>
        <p:spPr/>
        <p:txBody>
          <a:bodyPr/>
          <a:lstStyle>
            <a:extLst/>
          </a:lstStyle>
          <a:p>
            <a:fld id="{0C913308-F349-4B6D-A68A-DD1791B4A57B}" type="slidenum">
              <a:rPr lang="zh-CN" altLang="en-US" smtClean="0"/>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Ref idx="1002">
        <a:schemeClr val="bg1"/>
      </p:bgRef>
    </p:bg>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extLst/>
          </a:lstStyle>
          <a:p>
            <a:fld id="{530820CF-B880-4189-942D-D702A7CBA730}" type="datetimeFigureOut">
              <a:rPr lang="zh-CN" altLang="en-US" smtClean="0"/>
              <a:pPr/>
              <a:t>2014/12/2</a:t>
            </a:fld>
            <a:endParaRPr lang="zh-CN" altLang="en-US"/>
          </a:p>
        </p:txBody>
      </p:sp>
      <p:sp>
        <p:nvSpPr>
          <p:cNvPr id="4" name="页脚占位符 3"/>
          <p:cNvSpPr>
            <a:spLocks noGrp="1"/>
          </p:cNvSpPr>
          <p:nvPr>
            <p:ph type="ftr" sz="quarter" idx="11"/>
          </p:nvPr>
        </p:nvSpPr>
        <p:spPr/>
        <p:txBody>
          <a:bodyPr/>
          <a:lstStyle>
            <a:extLst/>
          </a:lstStyle>
          <a:p>
            <a:endParaRPr lang="zh-CN" altLang="en-US"/>
          </a:p>
        </p:txBody>
      </p:sp>
      <p:sp>
        <p:nvSpPr>
          <p:cNvPr id="5" name="灯片编号占位符 4"/>
          <p:cNvSpPr>
            <a:spLocks noGrp="1"/>
          </p:cNvSpPr>
          <p:nvPr>
            <p:ph type="sldNum" sz="quarter" idx="12"/>
          </p:nvPr>
        </p:nvSpPr>
        <p:spPr/>
        <p:txBody>
          <a:bodyPr/>
          <a:lstStyle>
            <a:extLst/>
          </a:lstStyle>
          <a:p>
            <a:fld id="{0C913308-F349-4B6D-A68A-DD1791B4A57B}" type="slidenum">
              <a:rPr lang="zh-CN" altLang="en-US" smtClean="0"/>
              <a:pPr/>
              <a:t>‹#›</a:t>
            </a:fld>
            <a:endParaRPr lang="zh-CN" altLang="en-US"/>
          </a:p>
        </p:txBody>
      </p:sp>
      <p:sp>
        <p:nvSpPr>
          <p:cNvPr id="6" name="标题 5"/>
          <p:cNvSpPr>
            <a:spLocks noGrp="1"/>
          </p:cNvSpPr>
          <p:nvPr>
            <p:ph type="title"/>
          </p:nvPr>
        </p:nvSpPr>
        <p:spPr/>
        <p:txBody>
          <a:bodyPr rtlCol="0"/>
          <a:lstStyle>
            <a:extLst/>
          </a:lstStyle>
          <a:p>
            <a:r>
              <a:rPr kumimoji="0" lang="zh-CN" altLang="en-US" smtClean="0"/>
              <a:t>单击此处编辑母版标题样式</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extLst/>
          </a:lstStyle>
          <a:p>
            <a:fld id="{530820CF-B880-4189-942D-D702A7CBA730}" type="datetimeFigureOut">
              <a:rPr lang="zh-CN" altLang="en-US" smtClean="0"/>
              <a:pPr/>
              <a:t>2014/12/2</a:t>
            </a:fld>
            <a:endParaRPr lang="zh-CN" altLang="en-US"/>
          </a:p>
        </p:txBody>
      </p:sp>
      <p:sp>
        <p:nvSpPr>
          <p:cNvPr id="3" name="页脚占位符 2"/>
          <p:cNvSpPr>
            <a:spLocks noGrp="1"/>
          </p:cNvSpPr>
          <p:nvPr>
            <p:ph type="ftr" sz="quarter" idx="11"/>
          </p:nvPr>
        </p:nvSpPr>
        <p:spPr/>
        <p:txBody>
          <a:bodyPr/>
          <a:lstStyle>
            <a:extLst/>
          </a:lstStyle>
          <a:p>
            <a:endParaRPr lang="zh-CN" altLang="en-US"/>
          </a:p>
        </p:txBody>
      </p:sp>
      <p:sp>
        <p:nvSpPr>
          <p:cNvPr id="4" name="灯片编号占位符 3"/>
          <p:cNvSpPr>
            <a:spLocks noGrp="1"/>
          </p:cNvSpPr>
          <p:nvPr>
            <p:ph type="sldNum" sz="quarter" idx="12"/>
          </p:nvPr>
        </p:nvSpPr>
        <p:spPr/>
        <p:txBody>
          <a:bodyPr/>
          <a:lstStyle>
            <a:extLst/>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zh-CN" altLang="en-US" smtClean="0"/>
              <a:t>单击此处编辑母版文本样式</a:t>
            </a:r>
          </a:p>
        </p:txBody>
      </p:sp>
      <p:sp>
        <p:nvSpPr>
          <p:cNvPr id="4" name="内容占位符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a:xfrm>
            <a:off x="6727032" y="6407944"/>
            <a:ext cx="1920240" cy="365760"/>
          </a:xfrm>
        </p:spPr>
        <p:txBody>
          <a:bodyPr/>
          <a:lstStyle>
            <a:extLst/>
          </a:lstStyle>
          <a:p>
            <a:fld id="{530820CF-B880-4189-942D-D702A7CBA730}" type="datetimeFigureOut">
              <a:rPr lang="zh-CN" altLang="en-US" smtClean="0"/>
              <a:pPr/>
              <a:t>2014/12/2</a:t>
            </a:fld>
            <a:endParaRPr lang="zh-CN" altLang="en-US"/>
          </a:p>
        </p:txBody>
      </p:sp>
      <p:sp>
        <p:nvSpPr>
          <p:cNvPr id="6" name="页脚占位符 5"/>
          <p:cNvSpPr>
            <a:spLocks noGrp="1"/>
          </p:cNvSpPr>
          <p:nvPr>
            <p:ph type="ftr" sz="quarter" idx="11"/>
          </p:nvPr>
        </p:nvSpPr>
        <p:spPr/>
        <p:txBody>
          <a:bodyPr/>
          <a:lstStyle>
            <a:extLst/>
          </a:lstStyle>
          <a:p>
            <a:endParaRPr lang="zh-CN" altLang="en-US"/>
          </a:p>
        </p:txBody>
      </p:sp>
      <p:sp>
        <p:nvSpPr>
          <p:cNvPr id="7" name="灯片编号占位符 6"/>
          <p:cNvSpPr>
            <a:spLocks noGrp="1"/>
          </p:cNvSpPr>
          <p:nvPr>
            <p:ph type="sldNum" sz="quarter" idx="12"/>
          </p:nvPr>
        </p:nvSpPr>
        <p:spPr/>
        <p:txBody>
          <a:bodyPr/>
          <a:lstStyle>
            <a:extLst/>
          </a:lstStyle>
          <a:p>
            <a:fld id="{0C913308-F349-4B6D-A68A-DD1791B4A57B}" type="slidenum">
              <a:rPr lang="zh-CN" altLang="en-US" smtClean="0"/>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bg>
      <p:bgRef idx="1002">
        <a:schemeClr val="bg1"/>
      </p:bgRef>
    </p:bg>
    <p:spTree>
      <p:nvGrpSpPr>
        <p:cNvPr id="1" name=""/>
        <p:cNvGrpSpPr/>
        <p:nvPr/>
      </p:nvGrpSpPr>
      <p:grpSpPr>
        <a:xfrm>
          <a:off x="0" y="0"/>
          <a:ext cx="0" cy="0"/>
          <a:chOff x="0" y="0"/>
          <a:chExt cx="0" cy="0"/>
        </a:xfrm>
      </p:grpSpPr>
      <p:sp>
        <p:nvSpPr>
          <p:cNvPr id="4" name="文本占位符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zh-CN" altLang="en-US" smtClean="0"/>
              <a:t>单击此处编辑母版文本样式</a:t>
            </a:r>
          </a:p>
        </p:txBody>
      </p:sp>
      <p:sp>
        <p:nvSpPr>
          <p:cNvPr id="3" name="图片占位符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zh-CN" altLang="en-US" smtClean="0"/>
              <a:t>单击图标添加图片</a:t>
            </a:r>
            <a:endParaRPr kumimoji="0" lang="en-US" dirty="0"/>
          </a:p>
        </p:txBody>
      </p:sp>
      <p:sp>
        <p:nvSpPr>
          <p:cNvPr id="5" name="日期占位符 4"/>
          <p:cNvSpPr>
            <a:spLocks noGrp="1"/>
          </p:cNvSpPr>
          <p:nvPr>
            <p:ph type="dt" sz="half" idx="10"/>
          </p:nvPr>
        </p:nvSpPr>
        <p:spPr/>
        <p:txBody>
          <a:bodyPr/>
          <a:lstStyle>
            <a:lvl1pPr>
              <a:defRPr>
                <a:solidFill>
                  <a:schemeClr val="tx1"/>
                </a:solidFill>
              </a:defRPr>
            </a:lvl1pPr>
            <a:extLst/>
          </a:lstStyle>
          <a:p>
            <a:fld id="{530820CF-B880-4189-942D-D702A7CBA730}" type="datetimeFigureOut">
              <a:rPr lang="zh-CN" altLang="en-US" smtClean="0"/>
              <a:pPr/>
              <a:t>2014/12/2</a:t>
            </a:fld>
            <a:endParaRPr lang="zh-CN" altLang="en-US"/>
          </a:p>
        </p:txBody>
      </p:sp>
      <p:sp>
        <p:nvSpPr>
          <p:cNvPr id="6" name="页脚占位符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zh-CN" altLang="en-US"/>
          </a:p>
        </p:txBody>
      </p:sp>
      <p:sp>
        <p:nvSpPr>
          <p:cNvPr id="7" name="灯片编号占位符 6"/>
          <p:cNvSpPr>
            <a:spLocks noGrp="1"/>
          </p:cNvSpPr>
          <p:nvPr>
            <p:ph type="sldNum" sz="quarter" idx="12"/>
          </p:nvPr>
        </p:nvSpPr>
        <p:spPr/>
        <p:txBody>
          <a:bodyPr/>
          <a:lstStyle>
            <a:lvl1pPr>
              <a:defRPr>
                <a:solidFill>
                  <a:schemeClr val="tx1"/>
                </a:solidFill>
              </a:defRPr>
            </a:lvl1pPr>
            <a:extLst/>
          </a:lstStyle>
          <a:p>
            <a:fld id="{0C913308-F349-4B6D-A68A-DD1791B4A57B}" type="slidenum">
              <a:rPr lang="zh-CN" altLang="en-US" smtClean="0"/>
              <a:pPr/>
              <a:t>‹#›</a:t>
            </a:fld>
            <a:endParaRPr lang="zh-CN" altLang="en-US"/>
          </a:p>
        </p:txBody>
      </p:sp>
      <p:sp>
        <p:nvSpPr>
          <p:cNvPr id="2" name="标题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zh-CN" altLang="en-US" smtClean="0"/>
              <a:t>单击此处编辑母版标题样式</a:t>
            </a:r>
            <a:endParaRPr kumimoji="0" lang="en-US"/>
          </a:p>
        </p:txBody>
      </p:sp>
      <p:sp>
        <p:nvSpPr>
          <p:cNvPr id="8" name="任意多边形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任意多边形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直角三角形 9"/>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直接连接符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燕尾形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燕尾形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任意多边形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任意多边形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直角三角形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直接连接符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标题占位符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zh-CN" altLang="en-US" smtClean="0"/>
              <a:t>单击此处编辑母版标题样式</a:t>
            </a:r>
            <a:endParaRPr kumimoji="0" lang="en-US"/>
          </a:p>
        </p:txBody>
      </p:sp>
      <p:sp>
        <p:nvSpPr>
          <p:cNvPr id="30" name="文本占位符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0" name="日期占位符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530820CF-B880-4189-942D-D702A7CBA730}" type="datetimeFigureOut">
              <a:rPr lang="zh-CN" altLang="en-US" smtClean="0"/>
              <a:pPr/>
              <a:t>2014/12/2</a:t>
            </a:fld>
            <a:endParaRPr lang="zh-CN" altLang="en-US"/>
          </a:p>
        </p:txBody>
      </p:sp>
      <p:sp>
        <p:nvSpPr>
          <p:cNvPr id="22" name="页脚占位符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zh-CN" altLang="en-US"/>
          </a:p>
        </p:txBody>
      </p:sp>
      <p:sp>
        <p:nvSpPr>
          <p:cNvPr id="18" name="灯片编号占位符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5.gi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1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hyperlink" Target="&#23569;&#20799;&#32452;&#19968;&#31561;&#22870;&#33719;&#24471;&#32773;&#26446;&#26059;&#26059;&#26391;&#35829;&#65306;&#12298;&#22312;&#23665;&#30340;&#37027;&#36793;&#12299;.flv"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5" name="AutoShape 9"/>
          <p:cNvSpPr>
            <a:spLocks noChangeArrowheads="1"/>
          </p:cNvSpPr>
          <p:nvPr/>
        </p:nvSpPr>
        <p:spPr bwMode="auto">
          <a:xfrm>
            <a:off x="457200" y="6248400"/>
            <a:ext cx="381000" cy="304800"/>
          </a:xfrm>
          <a:prstGeom prst="star4">
            <a:avLst>
              <a:gd name="adj" fmla="val 12500"/>
            </a:avLst>
          </a:prstGeom>
          <a:solidFill>
            <a:schemeClr val="accent1"/>
          </a:solidFill>
          <a:ln w="9525">
            <a:solidFill>
              <a:schemeClr val="tx1"/>
            </a:solidFill>
            <a:miter lim="800000"/>
            <a:headEnd/>
            <a:tailEnd/>
          </a:ln>
          <a:effectLst/>
        </p:spPr>
        <p:txBody>
          <a:bodyPr wrap="none" anchor="ctr"/>
          <a:lstStyle/>
          <a:p>
            <a:endParaRPr lang="zh-CN" altLang="en-US"/>
          </a:p>
        </p:txBody>
      </p:sp>
      <p:sp>
        <p:nvSpPr>
          <p:cNvPr id="9231" name="Rectangle 15"/>
          <p:cNvSpPr>
            <a:spLocks noChangeArrowheads="1"/>
          </p:cNvSpPr>
          <p:nvPr/>
        </p:nvSpPr>
        <p:spPr bwMode="auto">
          <a:xfrm>
            <a:off x="2819400" y="398463"/>
            <a:ext cx="4248150" cy="701675"/>
          </a:xfrm>
          <a:prstGeom prst="rect">
            <a:avLst/>
          </a:prstGeom>
          <a:noFill/>
          <a:ln w="9525">
            <a:noFill/>
            <a:miter lim="800000"/>
            <a:headEnd/>
            <a:tailEnd/>
          </a:ln>
          <a:effectLst/>
        </p:spPr>
        <p:txBody>
          <a:bodyPr wrap="none">
            <a:spAutoFit/>
          </a:bodyPr>
          <a:lstStyle/>
          <a:p>
            <a:r>
              <a:rPr lang="zh-CN" altLang="en-US" sz="4000" b="1">
                <a:solidFill>
                  <a:schemeClr val="tx2"/>
                </a:solidFill>
              </a:rPr>
              <a:t>诗歌文体常识简介</a:t>
            </a:r>
          </a:p>
        </p:txBody>
      </p:sp>
      <p:sp>
        <p:nvSpPr>
          <p:cNvPr id="9233" name="Text Box 17"/>
          <p:cNvSpPr txBox="1">
            <a:spLocks noChangeArrowheads="1"/>
          </p:cNvSpPr>
          <p:nvPr/>
        </p:nvSpPr>
        <p:spPr bwMode="auto">
          <a:xfrm>
            <a:off x="4784725" y="2689225"/>
            <a:ext cx="184150" cy="366713"/>
          </a:xfrm>
          <a:prstGeom prst="rect">
            <a:avLst/>
          </a:prstGeom>
          <a:noFill/>
          <a:ln w="9525">
            <a:noFill/>
            <a:miter lim="800000"/>
            <a:headEnd/>
            <a:tailEnd/>
          </a:ln>
          <a:effectLst/>
        </p:spPr>
        <p:txBody>
          <a:bodyPr wrap="none">
            <a:spAutoFit/>
          </a:bodyPr>
          <a:lstStyle/>
          <a:p>
            <a:endParaRPr lang="zh-CN" altLang="en-US"/>
          </a:p>
        </p:txBody>
      </p:sp>
      <p:sp>
        <p:nvSpPr>
          <p:cNvPr id="9234" name="Text Box 18"/>
          <p:cNvSpPr txBox="1">
            <a:spLocks noChangeArrowheads="1"/>
          </p:cNvSpPr>
          <p:nvPr/>
        </p:nvSpPr>
        <p:spPr bwMode="auto">
          <a:xfrm>
            <a:off x="914400" y="1822450"/>
            <a:ext cx="7543800" cy="3937000"/>
          </a:xfrm>
          <a:prstGeom prst="rect">
            <a:avLst/>
          </a:prstGeom>
          <a:noFill/>
          <a:ln w="9525">
            <a:noFill/>
            <a:miter lim="800000"/>
            <a:headEnd/>
            <a:tailEnd/>
          </a:ln>
          <a:effectLst/>
        </p:spPr>
        <p:txBody>
          <a:bodyPr>
            <a:spAutoFit/>
          </a:bodyPr>
          <a:lstStyle/>
          <a:p>
            <a:pPr lvl="1">
              <a:spcBef>
                <a:spcPct val="20000"/>
              </a:spcBef>
              <a:buFontTx/>
              <a:buChar char="–"/>
            </a:pPr>
            <a:r>
              <a:rPr lang="zh-CN" altLang="en-US" sz="3600" u="sng">
                <a:solidFill>
                  <a:srgbClr val="FF0000"/>
                </a:solidFill>
              </a:rPr>
              <a:t>诗歌，文学的一类，与小说、散文、戏剧并列的一种文学样式。</a:t>
            </a:r>
            <a:r>
              <a:rPr lang="zh-CN" altLang="en-US" sz="3600">
                <a:solidFill>
                  <a:srgbClr val="FF0000"/>
                </a:solidFill>
              </a:rPr>
              <a:t>它高度集中地反映社会生活，饱含着作者强烈的思想感情，富于想像，语言凝练而形象，具有节奏韵律，一般分行排列。可以歌咏、朗诵。</a:t>
            </a:r>
          </a:p>
          <a:p>
            <a:endParaRPr lang="en-US" altLang="zh-CN" sz="3600">
              <a:solidFill>
                <a:srgbClr val="FF0000"/>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1" name="Picture 3" descr="碧海蓝天05"/>
          <p:cNvPicPr>
            <a:picLocks noGrp="1" noChangeAspect="1" noChangeArrowheads="1"/>
          </p:cNvPicPr>
          <p:nvPr>
            <p:ph idx="1"/>
          </p:nvPr>
        </p:nvPicPr>
        <p:blipFill>
          <a:blip r:embed="rId2" cstate="print"/>
          <a:srcRect/>
          <a:stretch>
            <a:fillRect/>
          </a:stretch>
        </p:blipFill>
        <p:spPr>
          <a:xfrm>
            <a:off x="0" y="-23813"/>
            <a:ext cx="9144000" cy="6881813"/>
          </a:xfrm>
          <a:noFill/>
        </p:spPr>
      </p:pic>
      <p:sp>
        <p:nvSpPr>
          <p:cNvPr id="22532" name="Rectangle 4"/>
          <p:cNvSpPr>
            <a:spLocks noChangeArrowheads="1"/>
          </p:cNvSpPr>
          <p:nvPr/>
        </p:nvSpPr>
        <p:spPr bwMode="auto">
          <a:xfrm>
            <a:off x="827088" y="908050"/>
            <a:ext cx="7489825" cy="4114800"/>
          </a:xfrm>
          <a:prstGeom prst="rect">
            <a:avLst/>
          </a:prstGeom>
          <a:noFill/>
          <a:ln w="9525">
            <a:noFill/>
            <a:miter lim="800000"/>
            <a:headEnd/>
            <a:tailEnd/>
          </a:ln>
        </p:spPr>
        <p:txBody>
          <a:bodyPr/>
          <a:lstStyle/>
          <a:p>
            <a:pPr marL="342900" indent="-342900">
              <a:spcBef>
                <a:spcPct val="20000"/>
              </a:spcBef>
              <a:buFont typeface="Arial" pitchFamily="34" charset="0"/>
              <a:buChar char="•"/>
            </a:pPr>
            <a:r>
              <a:rPr lang="zh-CN" altLang="en-US" sz="4000" b="1">
                <a:solidFill>
                  <a:srgbClr val="FF0000"/>
                </a:solidFill>
                <a:latin typeface="黑体" pitchFamily="49" charset="-122"/>
                <a:ea typeface="黑体" pitchFamily="49" charset="-122"/>
              </a:rPr>
              <a:t>通往理想的道路不是平坦的、一帆风顺的，在前进的路上会遇到很多困难，但只要有坚定的信念，不向困难低头弯腰，终必将战胜困难，实现自己的人生理想，谱写出灿烂的人生。</a:t>
            </a:r>
            <a:r>
              <a:rPr lang="zh-CN" altLang="en-US" sz="2400">
                <a:solidFill>
                  <a:srgbClr val="FF0000"/>
                </a:solidFill>
                <a:latin typeface="黑体" pitchFamily="49" charset="-122"/>
                <a:ea typeface="黑体" pitchFamily="49" charset="-122"/>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nodeType="clickEffect">
                                  <p:stCondLst>
                                    <p:cond delay="0"/>
                                  </p:stCondLst>
                                  <p:childTnLst>
                                    <p:set>
                                      <p:cBhvr>
                                        <p:cTn id="6" dur="1" fill="hold">
                                          <p:stCondLst>
                                            <p:cond delay="0"/>
                                          </p:stCondLst>
                                        </p:cTn>
                                        <p:tgtEl>
                                          <p:spTgt spid="22531"/>
                                        </p:tgtEl>
                                        <p:attrNameLst>
                                          <p:attrName>style.visibility</p:attrName>
                                        </p:attrNameLst>
                                      </p:cBhvr>
                                      <p:to>
                                        <p:strVal val="visible"/>
                                      </p:to>
                                    </p:set>
                                    <p:animEffect transition="in" filter="box(out)">
                                      <p:cBhvr>
                                        <p:cTn id="7" dur="2000"/>
                                        <p:tgtEl>
                                          <p:spTgt spid="225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2" descr="10"/>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75779" name="AutoShape 7"/>
          <p:cNvSpPr>
            <a:spLocks noChangeArrowheads="1"/>
          </p:cNvSpPr>
          <p:nvPr/>
        </p:nvSpPr>
        <p:spPr bwMode="gray">
          <a:xfrm>
            <a:off x="323850" y="260350"/>
            <a:ext cx="2592388" cy="722313"/>
          </a:xfrm>
          <a:prstGeom prst="roundRect">
            <a:avLst>
              <a:gd name="adj" fmla="val 16667"/>
            </a:avLst>
          </a:prstGeom>
          <a:gradFill rotWithShape="1">
            <a:gsLst>
              <a:gs pos="0">
                <a:srgbClr val="475E00"/>
              </a:gs>
              <a:gs pos="50000">
                <a:srgbClr val="99CC00"/>
              </a:gs>
              <a:gs pos="100000">
                <a:srgbClr val="475E00"/>
              </a:gs>
            </a:gsLst>
            <a:lin ang="5400000" scaled="1"/>
          </a:gradFill>
          <a:ln w="25400">
            <a:solidFill>
              <a:schemeClr val="tx1"/>
            </a:solidFill>
            <a:round/>
            <a:headEnd/>
            <a:tailEnd/>
          </a:ln>
          <a:effectLst/>
        </p:spPr>
        <p:txBody>
          <a:bodyPr wrap="none" anchor="ctr"/>
          <a:lstStyle/>
          <a:p>
            <a:pPr algn="ctr" eaLnBrk="0" hangingPunct="0"/>
            <a:r>
              <a:rPr kumimoji="0" lang="zh-CN" altLang="en-US" sz="3600" b="1">
                <a:solidFill>
                  <a:srgbClr val="FF0000"/>
                </a:solidFill>
                <a:effectLst>
                  <a:outerShdw blurRad="38100" dist="38100" dir="2700000" algn="tl">
                    <a:srgbClr val="000000"/>
                  </a:outerShdw>
                </a:effectLst>
                <a:latin typeface="Arial" charset="0"/>
              </a:rPr>
              <a:t>主题归纳</a:t>
            </a:r>
          </a:p>
        </p:txBody>
      </p:sp>
      <p:pic>
        <p:nvPicPr>
          <p:cNvPr id="75780" name="Picture 3" descr="face005">
            <a:hlinkClick r:id="rId3" action="ppaction://hlinksldjump"/>
          </p:cNvPr>
          <p:cNvPicPr>
            <a:picLocks noChangeAspect="1" noChangeArrowheads="1" noCrop="1"/>
          </p:cNvPicPr>
          <p:nvPr/>
        </p:nvPicPr>
        <p:blipFill>
          <a:blip r:embed="rId4" cstate="print"/>
          <a:srcRect/>
          <a:stretch>
            <a:fillRect/>
          </a:stretch>
        </p:blipFill>
        <p:spPr bwMode="auto">
          <a:xfrm>
            <a:off x="7524750" y="260350"/>
            <a:ext cx="1096963" cy="914400"/>
          </a:xfrm>
          <a:prstGeom prst="rect">
            <a:avLst/>
          </a:prstGeom>
          <a:noFill/>
          <a:ln w="9525">
            <a:noFill/>
            <a:miter lim="800000"/>
            <a:headEnd/>
            <a:tailEnd/>
          </a:ln>
        </p:spPr>
      </p:pic>
      <p:sp>
        <p:nvSpPr>
          <p:cNvPr id="75781" name="Rectangle 5"/>
          <p:cNvSpPr>
            <a:spLocks noChangeArrowheads="1"/>
          </p:cNvSpPr>
          <p:nvPr/>
        </p:nvSpPr>
        <p:spPr bwMode="auto">
          <a:xfrm>
            <a:off x="395288" y="1989138"/>
            <a:ext cx="8424862" cy="2041525"/>
          </a:xfrm>
          <a:prstGeom prst="rect">
            <a:avLst/>
          </a:prstGeom>
          <a:noFill/>
          <a:ln w="9525">
            <a:noFill/>
            <a:miter lim="800000"/>
            <a:headEnd/>
            <a:tailEnd/>
          </a:ln>
          <a:effectLst/>
        </p:spPr>
        <p:txBody>
          <a:bodyPr anchor="ctr">
            <a:spAutoFit/>
          </a:bodyPr>
          <a:lstStyle/>
          <a:p>
            <a:pPr indent="304800"/>
            <a:r>
              <a:rPr lang="en-US" altLang="zh-CN"/>
              <a:t>        </a:t>
            </a:r>
            <a:r>
              <a:rPr lang="zh-CN" altLang="en-US" sz="3200" b="1"/>
              <a:t>这首诗通过借助“山”和“海”两个意象，表达了一种信念与哲理：</a:t>
            </a:r>
            <a:r>
              <a:rPr lang="zh-CN" altLang="en-US" sz="3200" b="1">
                <a:solidFill>
                  <a:schemeClr val="accent2"/>
                </a:solidFill>
              </a:rPr>
              <a:t>要达到理想境界，是要历尽千辛万苦的，唯有不怕困难，百折不挠，坚持奋斗，才能实现人生的理想。</a:t>
            </a:r>
          </a:p>
        </p:txBody>
      </p:sp>
      <p:sp>
        <p:nvSpPr>
          <p:cNvPr id="75783" name="Text Box 7"/>
          <p:cNvSpPr txBox="1">
            <a:spLocks noChangeArrowheads="1"/>
          </p:cNvSpPr>
          <p:nvPr/>
        </p:nvSpPr>
        <p:spPr bwMode="auto">
          <a:xfrm>
            <a:off x="1116013" y="4508500"/>
            <a:ext cx="1944687" cy="579438"/>
          </a:xfrm>
          <a:prstGeom prst="rect">
            <a:avLst/>
          </a:prstGeom>
          <a:noFill/>
          <a:ln w="9525">
            <a:noFill/>
            <a:miter lim="800000"/>
            <a:headEnd/>
            <a:tailEnd/>
          </a:ln>
          <a:effectLst/>
        </p:spPr>
        <p:txBody>
          <a:bodyPr>
            <a:spAutoFit/>
          </a:bodyPr>
          <a:lstStyle/>
          <a:p>
            <a:pPr algn="ctr">
              <a:spcBef>
                <a:spcPct val="50000"/>
              </a:spcBef>
            </a:pPr>
            <a:r>
              <a:rPr lang="zh-CN" altLang="en-US" sz="3200" b="1">
                <a:solidFill>
                  <a:srgbClr val="FF0000"/>
                </a:solidFill>
              </a:rPr>
              <a:t>信念坚定</a:t>
            </a:r>
          </a:p>
        </p:txBody>
      </p:sp>
      <p:sp>
        <p:nvSpPr>
          <p:cNvPr id="75784" name="Text Box 8"/>
          <p:cNvSpPr txBox="1">
            <a:spLocks noChangeArrowheads="1"/>
          </p:cNvSpPr>
          <p:nvPr/>
        </p:nvSpPr>
        <p:spPr bwMode="auto">
          <a:xfrm>
            <a:off x="1116013" y="5300663"/>
            <a:ext cx="1944687" cy="579437"/>
          </a:xfrm>
          <a:prstGeom prst="rect">
            <a:avLst/>
          </a:prstGeom>
          <a:noFill/>
          <a:ln w="9525">
            <a:noFill/>
            <a:miter lim="800000"/>
            <a:headEnd/>
            <a:tailEnd/>
          </a:ln>
          <a:effectLst/>
        </p:spPr>
        <p:txBody>
          <a:bodyPr>
            <a:spAutoFit/>
          </a:bodyPr>
          <a:lstStyle/>
          <a:p>
            <a:pPr algn="ctr">
              <a:spcBef>
                <a:spcPct val="50000"/>
              </a:spcBef>
            </a:pPr>
            <a:r>
              <a:rPr lang="zh-CN" altLang="en-US" sz="3200" b="1">
                <a:solidFill>
                  <a:srgbClr val="FF0000"/>
                </a:solidFill>
              </a:rPr>
              <a:t>坚持奋斗</a:t>
            </a:r>
          </a:p>
        </p:txBody>
      </p:sp>
      <p:sp>
        <p:nvSpPr>
          <p:cNvPr id="75785" name="AutoShape 9"/>
          <p:cNvSpPr>
            <a:spLocks/>
          </p:cNvSpPr>
          <p:nvPr/>
        </p:nvSpPr>
        <p:spPr bwMode="auto">
          <a:xfrm>
            <a:off x="3059113" y="4724400"/>
            <a:ext cx="73025" cy="1009650"/>
          </a:xfrm>
          <a:prstGeom prst="rightBrace">
            <a:avLst>
              <a:gd name="adj1" fmla="val 115217"/>
              <a:gd name="adj2" fmla="val 50000"/>
            </a:avLst>
          </a:prstGeom>
          <a:noFill/>
          <a:ln w="9525">
            <a:solidFill>
              <a:schemeClr val="tx1"/>
            </a:solidFill>
            <a:round/>
            <a:headEnd/>
            <a:tailEnd/>
          </a:ln>
          <a:effectLst/>
        </p:spPr>
        <p:txBody>
          <a:bodyPr wrap="none" anchor="ctr"/>
          <a:lstStyle/>
          <a:p>
            <a:endParaRPr lang="zh-CN" altLang="en-US"/>
          </a:p>
        </p:txBody>
      </p:sp>
      <p:sp>
        <p:nvSpPr>
          <p:cNvPr id="75786" name="Text Box 10"/>
          <p:cNvSpPr txBox="1">
            <a:spLocks noChangeArrowheads="1"/>
          </p:cNvSpPr>
          <p:nvPr/>
        </p:nvSpPr>
        <p:spPr bwMode="auto">
          <a:xfrm>
            <a:off x="4643438" y="4868863"/>
            <a:ext cx="1944687" cy="579437"/>
          </a:xfrm>
          <a:prstGeom prst="rect">
            <a:avLst/>
          </a:prstGeom>
          <a:noFill/>
          <a:ln w="9525">
            <a:noFill/>
            <a:miter lim="800000"/>
            <a:headEnd/>
            <a:tailEnd/>
          </a:ln>
          <a:effectLst/>
        </p:spPr>
        <p:txBody>
          <a:bodyPr>
            <a:spAutoFit/>
          </a:bodyPr>
          <a:lstStyle/>
          <a:p>
            <a:pPr algn="ctr">
              <a:spcBef>
                <a:spcPct val="50000"/>
              </a:spcBef>
            </a:pPr>
            <a:r>
              <a:rPr lang="zh-CN" altLang="en-US" sz="3200" b="1">
                <a:solidFill>
                  <a:srgbClr val="FF0000"/>
                </a:solidFill>
              </a:rPr>
              <a:t>实现理想</a:t>
            </a:r>
          </a:p>
        </p:txBody>
      </p:sp>
      <p:sp>
        <p:nvSpPr>
          <p:cNvPr id="75787" name="AutoShape 11"/>
          <p:cNvSpPr>
            <a:spLocks noChangeArrowheads="1"/>
          </p:cNvSpPr>
          <p:nvPr/>
        </p:nvSpPr>
        <p:spPr bwMode="auto">
          <a:xfrm>
            <a:off x="3348038" y="5084763"/>
            <a:ext cx="935037" cy="288925"/>
          </a:xfrm>
          <a:prstGeom prst="rightArrow">
            <a:avLst>
              <a:gd name="adj1" fmla="val 50000"/>
              <a:gd name="adj2" fmla="val 80907"/>
            </a:avLst>
          </a:prstGeom>
          <a:solidFill>
            <a:schemeClr val="accent1"/>
          </a:solidFill>
          <a:ln w="9525">
            <a:solidFill>
              <a:schemeClr val="tx1"/>
            </a:solidFill>
            <a:miter lim="800000"/>
            <a:headEnd/>
            <a:tailEnd/>
          </a:ln>
          <a:effectLst/>
        </p:spPr>
        <p:txBody>
          <a:bodyPr wrap="none" anchor="ctr"/>
          <a:lstStyle/>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75781"/>
                                        </p:tgtEl>
                                        <p:attrNameLst>
                                          <p:attrName>style.visibility</p:attrName>
                                        </p:attrNameLst>
                                      </p:cBhvr>
                                      <p:to>
                                        <p:strVal val="visible"/>
                                      </p:to>
                                    </p:set>
                                    <p:animEffect transition="in" filter="wedge">
                                      <p:cBhvr>
                                        <p:cTn id="7" dur="2000"/>
                                        <p:tgtEl>
                                          <p:spTgt spid="7578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5783"/>
                                        </p:tgtEl>
                                        <p:attrNameLst>
                                          <p:attrName>style.visibility</p:attrName>
                                        </p:attrNameLst>
                                      </p:cBhvr>
                                      <p:to>
                                        <p:strVal val="visible"/>
                                      </p:to>
                                    </p:set>
                                    <p:animEffect transition="in" filter="blinds(horizontal)">
                                      <p:cBhvr>
                                        <p:cTn id="12" dur="500"/>
                                        <p:tgtEl>
                                          <p:spTgt spid="7578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5784"/>
                                        </p:tgtEl>
                                        <p:attrNameLst>
                                          <p:attrName>style.visibility</p:attrName>
                                        </p:attrNameLst>
                                      </p:cBhvr>
                                      <p:to>
                                        <p:strVal val="visible"/>
                                      </p:to>
                                    </p:set>
                                    <p:animEffect transition="in" filter="blinds(horizontal)">
                                      <p:cBhvr>
                                        <p:cTn id="17" dur="500"/>
                                        <p:tgtEl>
                                          <p:spTgt spid="7578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5785"/>
                                        </p:tgtEl>
                                        <p:attrNameLst>
                                          <p:attrName>style.visibility</p:attrName>
                                        </p:attrNameLst>
                                      </p:cBhvr>
                                      <p:to>
                                        <p:strVal val="visible"/>
                                      </p:to>
                                    </p:set>
                                    <p:animEffect transition="in" filter="blinds(horizontal)">
                                      <p:cBhvr>
                                        <p:cTn id="22" dur="500"/>
                                        <p:tgtEl>
                                          <p:spTgt spid="75785"/>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5787"/>
                                        </p:tgtEl>
                                        <p:attrNameLst>
                                          <p:attrName>style.visibility</p:attrName>
                                        </p:attrNameLst>
                                      </p:cBhvr>
                                      <p:to>
                                        <p:strVal val="visible"/>
                                      </p:to>
                                    </p:set>
                                    <p:animEffect transition="in" filter="blinds(horizontal)">
                                      <p:cBhvr>
                                        <p:cTn id="27" dur="500"/>
                                        <p:tgtEl>
                                          <p:spTgt spid="75787"/>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75786"/>
                                        </p:tgtEl>
                                        <p:attrNameLst>
                                          <p:attrName>style.visibility</p:attrName>
                                        </p:attrNameLst>
                                      </p:cBhvr>
                                      <p:to>
                                        <p:strVal val="visible"/>
                                      </p:to>
                                    </p:set>
                                    <p:anim calcmode="lin" valueType="num">
                                      <p:cBhvr additive="base">
                                        <p:cTn id="32" dur="500" fill="hold"/>
                                        <p:tgtEl>
                                          <p:spTgt spid="75786"/>
                                        </p:tgtEl>
                                        <p:attrNameLst>
                                          <p:attrName>ppt_x</p:attrName>
                                        </p:attrNameLst>
                                      </p:cBhvr>
                                      <p:tavLst>
                                        <p:tav tm="0">
                                          <p:val>
                                            <p:strVal val="#ppt_x"/>
                                          </p:val>
                                        </p:tav>
                                        <p:tav tm="100000">
                                          <p:val>
                                            <p:strVal val="#ppt_x"/>
                                          </p:val>
                                        </p:tav>
                                      </p:tavLst>
                                    </p:anim>
                                    <p:anim calcmode="lin" valueType="num">
                                      <p:cBhvr additive="base">
                                        <p:cTn id="33" dur="500" fill="hold"/>
                                        <p:tgtEl>
                                          <p:spTgt spid="75786"/>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6" presetClass="emph" presetSubtype="0" fill="hold" grpId="1" nodeType="clickEffect">
                                  <p:stCondLst>
                                    <p:cond delay="0"/>
                                  </p:stCondLst>
                                  <p:childTnLst>
                                    <p:animScale>
                                      <p:cBhvr>
                                        <p:cTn id="37" dur="2000" fill="hold"/>
                                        <p:tgtEl>
                                          <p:spTgt spid="75786"/>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81" grpId="0"/>
      <p:bldP spid="75783" grpId="0"/>
      <p:bldP spid="75784" grpId="0"/>
      <p:bldP spid="75785" grpId="0" animBg="1"/>
      <p:bldP spid="75786" grpId="0"/>
      <p:bldP spid="75786" grpId="1"/>
      <p:bldP spid="7578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Rectangle 3"/>
          <p:cNvSpPr>
            <a:spLocks noGrp="1" noRot="1" noChangeArrowheads="1"/>
          </p:cNvSpPr>
          <p:nvPr>
            <p:ph idx="1"/>
          </p:nvPr>
        </p:nvSpPr>
        <p:spPr>
          <a:xfrm>
            <a:off x="603250" y="1628775"/>
            <a:ext cx="8540750" cy="5229225"/>
          </a:xfrm>
        </p:spPr>
        <p:txBody>
          <a:bodyPr/>
          <a:lstStyle/>
          <a:p>
            <a:pPr eaLnBrk="1" hangingPunct="1">
              <a:lnSpc>
                <a:spcPct val="90000"/>
              </a:lnSpc>
              <a:buFont typeface="Wingdings" pitchFamily="2" charset="2"/>
              <a:buNone/>
            </a:pPr>
            <a:r>
              <a:rPr lang="zh-CN" altLang="en-US" b="1" smtClean="0"/>
              <a:t>我们生命中的终点和前路</a:t>
            </a:r>
            <a:r>
              <a:rPr lang="en-US" altLang="zh-CN" b="1" smtClean="0"/>
              <a:t>,</a:t>
            </a:r>
          </a:p>
          <a:p>
            <a:pPr eaLnBrk="1" hangingPunct="1">
              <a:lnSpc>
                <a:spcPct val="90000"/>
              </a:lnSpc>
              <a:buFont typeface="Wingdings" pitchFamily="2" charset="2"/>
              <a:buNone/>
            </a:pPr>
            <a:r>
              <a:rPr lang="zh-CN" altLang="en-US" b="1" smtClean="0"/>
              <a:t>既不是享乐</a:t>
            </a:r>
            <a:r>
              <a:rPr lang="en-US" altLang="zh-CN" b="1" smtClean="0"/>
              <a:t>,</a:t>
            </a:r>
            <a:r>
              <a:rPr lang="zh-CN" altLang="en-US" b="1" smtClean="0"/>
              <a:t>也不是忧伤</a:t>
            </a:r>
            <a:r>
              <a:rPr lang="en-US" altLang="zh-CN" b="1" smtClean="0"/>
              <a:t>.</a:t>
            </a:r>
          </a:p>
          <a:p>
            <a:pPr eaLnBrk="1" hangingPunct="1">
              <a:lnSpc>
                <a:spcPct val="90000"/>
              </a:lnSpc>
              <a:buFont typeface="Wingdings" pitchFamily="2" charset="2"/>
              <a:buNone/>
            </a:pPr>
            <a:r>
              <a:rPr lang="zh-CN" altLang="en-US" b="1" smtClean="0"/>
              <a:t>而是要行动</a:t>
            </a:r>
            <a:r>
              <a:rPr lang="en-US" altLang="zh-CN" b="1" smtClean="0"/>
              <a:t>,</a:t>
            </a:r>
            <a:r>
              <a:rPr lang="zh-CN" altLang="en-US" b="1" smtClean="0"/>
              <a:t>让每一个明天</a:t>
            </a:r>
          </a:p>
          <a:p>
            <a:pPr eaLnBrk="1" hangingPunct="1">
              <a:lnSpc>
                <a:spcPct val="90000"/>
              </a:lnSpc>
              <a:buFont typeface="Wingdings" pitchFamily="2" charset="2"/>
              <a:buNone/>
            </a:pPr>
            <a:r>
              <a:rPr lang="zh-CN" altLang="en-US" b="1" smtClean="0"/>
              <a:t>都比今天奔向更远的地方</a:t>
            </a:r>
            <a:r>
              <a:rPr lang="en-US" altLang="zh-CN" b="1" smtClean="0"/>
              <a:t>.</a:t>
            </a:r>
          </a:p>
          <a:p>
            <a:pPr eaLnBrk="1" hangingPunct="1">
              <a:lnSpc>
                <a:spcPct val="90000"/>
              </a:lnSpc>
              <a:buFont typeface="Wingdings" pitchFamily="2" charset="2"/>
              <a:buNone/>
            </a:pPr>
            <a:endParaRPr lang="en-US" altLang="zh-CN" b="1" smtClean="0"/>
          </a:p>
          <a:p>
            <a:pPr eaLnBrk="1" hangingPunct="1">
              <a:lnSpc>
                <a:spcPct val="90000"/>
              </a:lnSpc>
              <a:buFont typeface="Wingdings" pitchFamily="2" charset="2"/>
              <a:buNone/>
            </a:pPr>
            <a:r>
              <a:rPr lang="zh-CN" altLang="en-US" b="1" smtClean="0"/>
              <a:t>怀着一颗能面对任何命运的心</a:t>
            </a:r>
            <a:r>
              <a:rPr lang="en-US" altLang="zh-CN" b="1" smtClean="0"/>
              <a:t>,</a:t>
            </a:r>
          </a:p>
          <a:p>
            <a:pPr eaLnBrk="1" hangingPunct="1">
              <a:lnSpc>
                <a:spcPct val="90000"/>
              </a:lnSpc>
              <a:buFont typeface="Wingdings" pitchFamily="2" charset="2"/>
              <a:buNone/>
            </a:pPr>
            <a:r>
              <a:rPr lang="zh-CN" altLang="en-US" b="1" smtClean="0"/>
              <a:t>让我们振作精神开始行动</a:t>
            </a:r>
            <a:r>
              <a:rPr lang="en-US" altLang="zh-CN" b="1" smtClean="0"/>
              <a:t>,</a:t>
            </a:r>
          </a:p>
          <a:p>
            <a:pPr eaLnBrk="1" hangingPunct="1">
              <a:lnSpc>
                <a:spcPct val="90000"/>
              </a:lnSpc>
              <a:buFont typeface="Wingdings" pitchFamily="2" charset="2"/>
              <a:buNone/>
            </a:pPr>
            <a:r>
              <a:rPr lang="zh-CN" altLang="en-US" b="1" smtClean="0"/>
              <a:t>不断地收获</a:t>
            </a:r>
            <a:r>
              <a:rPr lang="en-US" altLang="zh-CN" b="1" smtClean="0"/>
              <a:t>,</a:t>
            </a:r>
            <a:r>
              <a:rPr lang="zh-CN" altLang="en-US" b="1" smtClean="0"/>
              <a:t>永远地追求</a:t>
            </a:r>
            <a:r>
              <a:rPr lang="en-US" altLang="zh-CN" b="1" smtClean="0"/>
              <a:t>,</a:t>
            </a:r>
          </a:p>
          <a:p>
            <a:pPr eaLnBrk="1" hangingPunct="1">
              <a:lnSpc>
                <a:spcPct val="90000"/>
              </a:lnSpc>
              <a:buFont typeface="Wingdings" pitchFamily="2" charset="2"/>
              <a:buNone/>
            </a:pPr>
            <a:r>
              <a:rPr lang="zh-CN" altLang="en-US" b="1" smtClean="0"/>
              <a:t>学习劳动</a:t>
            </a:r>
            <a:r>
              <a:rPr lang="en-US" altLang="zh-CN" b="1" smtClean="0"/>
              <a:t>,</a:t>
            </a:r>
            <a:r>
              <a:rPr lang="zh-CN" altLang="en-US" b="1" smtClean="0"/>
              <a:t>学习等待成功</a:t>
            </a:r>
            <a:r>
              <a:rPr lang="en-US" altLang="zh-CN" b="1" smtClean="0"/>
              <a:t>.</a:t>
            </a:r>
          </a:p>
        </p:txBody>
      </p:sp>
      <p:sp>
        <p:nvSpPr>
          <p:cNvPr id="19458" name="Rectangle 2"/>
          <p:cNvSpPr>
            <a:spLocks noGrp="1" noRot="1" noChangeArrowheads="1"/>
          </p:cNvSpPr>
          <p:nvPr>
            <p:ph type="title"/>
          </p:nvPr>
        </p:nvSpPr>
        <p:spPr>
          <a:xfrm>
            <a:off x="3214688" y="428625"/>
            <a:ext cx="3816350" cy="874713"/>
          </a:xfrm>
        </p:spPr>
        <p:txBody>
          <a:bodyPr/>
          <a:lstStyle/>
          <a:p>
            <a:pPr eaLnBrk="1" hangingPunct="1"/>
            <a:r>
              <a:rPr lang="zh-CN" altLang="en-US" smtClean="0">
                <a:solidFill>
                  <a:srgbClr val="FF0000"/>
                </a:solidFill>
              </a:rPr>
              <a:t>生命的礼赞</a:t>
            </a:r>
          </a:p>
        </p:txBody>
      </p:sp>
      <p:sp>
        <p:nvSpPr>
          <p:cNvPr id="19460" name="Rectangle 4"/>
          <p:cNvSpPr>
            <a:spLocks noChangeArrowheads="1"/>
          </p:cNvSpPr>
          <p:nvPr/>
        </p:nvSpPr>
        <p:spPr bwMode="auto">
          <a:xfrm>
            <a:off x="6286500" y="1214438"/>
            <a:ext cx="1844675" cy="519112"/>
          </a:xfrm>
          <a:prstGeom prst="rect">
            <a:avLst/>
          </a:prstGeom>
          <a:noFill/>
          <a:ln w="9525">
            <a:noFill/>
            <a:miter lim="800000"/>
            <a:headEnd/>
            <a:tailEnd/>
          </a:ln>
        </p:spPr>
        <p:txBody>
          <a:bodyPr wrap="none">
            <a:spAutoFit/>
          </a:bodyPr>
          <a:lstStyle/>
          <a:p>
            <a:r>
              <a:rPr lang="en-US" altLang="zh-CN" sz="2800">
                <a:solidFill>
                  <a:schemeClr val="tx2"/>
                </a:solidFill>
              </a:rPr>
              <a:t>(</a:t>
            </a:r>
            <a:r>
              <a:rPr lang="zh-CN" altLang="en-US" sz="2800">
                <a:solidFill>
                  <a:schemeClr val="tx2"/>
                </a:solidFill>
              </a:rPr>
              <a:t>美</a:t>
            </a:r>
            <a:r>
              <a:rPr lang="en-US" altLang="zh-CN" sz="2800">
                <a:solidFill>
                  <a:schemeClr val="tx2"/>
                </a:solidFill>
              </a:rPr>
              <a:t>)</a:t>
            </a:r>
            <a:r>
              <a:rPr lang="zh-CN" altLang="en-US" sz="2800">
                <a:solidFill>
                  <a:schemeClr val="tx2"/>
                </a:solidFill>
              </a:rPr>
              <a:t>朗费罗</a:t>
            </a:r>
          </a:p>
        </p:txBody>
      </p:sp>
      <p:sp>
        <p:nvSpPr>
          <p:cNvPr id="7" name="AutoShape 7"/>
          <p:cNvSpPr>
            <a:spLocks noChangeArrowheads="1"/>
          </p:cNvSpPr>
          <p:nvPr/>
        </p:nvSpPr>
        <p:spPr bwMode="gray">
          <a:xfrm>
            <a:off x="142875" y="571500"/>
            <a:ext cx="2592388" cy="722313"/>
          </a:xfrm>
          <a:prstGeom prst="roundRect">
            <a:avLst>
              <a:gd name="adj" fmla="val 16667"/>
            </a:avLst>
          </a:prstGeom>
          <a:gradFill rotWithShape="1">
            <a:gsLst>
              <a:gs pos="0">
                <a:srgbClr val="475E00"/>
              </a:gs>
              <a:gs pos="50000">
                <a:srgbClr val="99CC00"/>
              </a:gs>
              <a:gs pos="100000">
                <a:srgbClr val="475E00"/>
              </a:gs>
            </a:gsLst>
            <a:lin ang="5400000" scaled="1"/>
          </a:gradFill>
          <a:ln w="25400">
            <a:solidFill>
              <a:schemeClr val="tx1"/>
            </a:solidFill>
            <a:round/>
            <a:headEnd/>
            <a:tailEnd/>
          </a:ln>
          <a:effectLst/>
        </p:spPr>
        <p:txBody>
          <a:bodyPr wrap="none" anchor="ctr"/>
          <a:lstStyle/>
          <a:p>
            <a:pPr algn="ctr" eaLnBrk="0" hangingPunct="0">
              <a:defRPr/>
            </a:pPr>
            <a:r>
              <a:rPr lang="zh-CN" altLang="en-US" sz="3600" b="1" dirty="0">
                <a:solidFill>
                  <a:srgbClr val="FF0000"/>
                </a:solidFill>
                <a:effectLst>
                  <a:outerShdw blurRad="38100" dist="38100" dir="2700000" algn="tl">
                    <a:srgbClr val="000000"/>
                  </a:outerShdw>
                </a:effectLst>
              </a:rPr>
              <a:t>名人名诗</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9458"/>
                                        </p:tgtEl>
                                        <p:attrNameLst>
                                          <p:attrName>style.visibility</p:attrName>
                                        </p:attrNameLst>
                                      </p:cBhvr>
                                      <p:to>
                                        <p:strVal val="visible"/>
                                      </p:to>
                                    </p:set>
                                    <p:animEffect transition="in" filter="blinds(horizontal)">
                                      <p:cBhvr>
                                        <p:cTn id="7" dur="1000"/>
                                        <p:tgtEl>
                                          <p:spTgt spid="1945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9460"/>
                                        </p:tgtEl>
                                        <p:attrNameLst>
                                          <p:attrName>style.visibility</p:attrName>
                                        </p:attrNameLst>
                                      </p:cBhvr>
                                      <p:to>
                                        <p:strVal val="visible"/>
                                      </p:to>
                                    </p:set>
                                    <p:animEffect transition="in" filter="blinds(horizontal)">
                                      <p:cBhvr>
                                        <p:cTn id="12" dur="1000"/>
                                        <p:tgtEl>
                                          <p:spTgt spid="19460"/>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9459">
                                            <p:txEl>
                                              <p:pRg st="0" end="0"/>
                                            </p:txEl>
                                          </p:spTgt>
                                        </p:tgtEl>
                                        <p:attrNameLst>
                                          <p:attrName>style.visibility</p:attrName>
                                        </p:attrNameLst>
                                      </p:cBhvr>
                                      <p:to>
                                        <p:strVal val="visible"/>
                                      </p:to>
                                    </p:set>
                                    <p:anim calcmode="lin" valueType="num">
                                      <p:cBhvr additive="base">
                                        <p:cTn id="17" dur="3000" fill="hold"/>
                                        <p:tgtEl>
                                          <p:spTgt spid="19459">
                                            <p:txEl>
                                              <p:pRg st="0" end="0"/>
                                            </p:txEl>
                                          </p:spTgt>
                                        </p:tgtEl>
                                        <p:attrNameLst>
                                          <p:attrName>ppt_x</p:attrName>
                                        </p:attrNameLst>
                                      </p:cBhvr>
                                      <p:tavLst>
                                        <p:tav tm="0">
                                          <p:val>
                                            <p:strVal val="#ppt_x"/>
                                          </p:val>
                                        </p:tav>
                                        <p:tav tm="100000">
                                          <p:val>
                                            <p:strVal val="#ppt_x"/>
                                          </p:val>
                                        </p:tav>
                                      </p:tavLst>
                                    </p:anim>
                                    <p:anim calcmode="lin" valueType="num">
                                      <p:cBhvr additive="base">
                                        <p:cTn id="18" dur="3000" fill="hold"/>
                                        <p:tgtEl>
                                          <p:spTgt spid="1945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9459">
                                            <p:txEl>
                                              <p:pRg st="1" end="1"/>
                                            </p:txEl>
                                          </p:spTgt>
                                        </p:tgtEl>
                                        <p:attrNameLst>
                                          <p:attrName>style.visibility</p:attrName>
                                        </p:attrNameLst>
                                      </p:cBhvr>
                                      <p:to>
                                        <p:strVal val="visible"/>
                                      </p:to>
                                    </p:set>
                                    <p:anim calcmode="lin" valueType="num">
                                      <p:cBhvr additive="base">
                                        <p:cTn id="23" dur="3000" fill="hold"/>
                                        <p:tgtEl>
                                          <p:spTgt spid="19459">
                                            <p:txEl>
                                              <p:pRg st="1" end="1"/>
                                            </p:txEl>
                                          </p:spTgt>
                                        </p:tgtEl>
                                        <p:attrNameLst>
                                          <p:attrName>ppt_x</p:attrName>
                                        </p:attrNameLst>
                                      </p:cBhvr>
                                      <p:tavLst>
                                        <p:tav tm="0">
                                          <p:val>
                                            <p:strVal val="#ppt_x"/>
                                          </p:val>
                                        </p:tav>
                                        <p:tav tm="100000">
                                          <p:val>
                                            <p:strVal val="#ppt_x"/>
                                          </p:val>
                                        </p:tav>
                                      </p:tavLst>
                                    </p:anim>
                                    <p:anim calcmode="lin" valueType="num">
                                      <p:cBhvr additive="base">
                                        <p:cTn id="24" dur="3000" fill="hold"/>
                                        <p:tgtEl>
                                          <p:spTgt spid="1945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19459">
                                            <p:txEl>
                                              <p:pRg st="2" end="2"/>
                                            </p:txEl>
                                          </p:spTgt>
                                        </p:tgtEl>
                                        <p:attrNameLst>
                                          <p:attrName>style.visibility</p:attrName>
                                        </p:attrNameLst>
                                      </p:cBhvr>
                                      <p:to>
                                        <p:strVal val="visible"/>
                                      </p:to>
                                    </p:set>
                                    <p:anim calcmode="lin" valueType="num">
                                      <p:cBhvr additive="base">
                                        <p:cTn id="29" dur="3000" fill="hold"/>
                                        <p:tgtEl>
                                          <p:spTgt spid="19459">
                                            <p:txEl>
                                              <p:pRg st="2" end="2"/>
                                            </p:txEl>
                                          </p:spTgt>
                                        </p:tgtEl>
                                        <p:attrNameLst>
                                          <p:attrName>ppt_x</p:attrName>
                                        </p:attrNameLst>
                                      </p:cBhvr>
                                      <p:tavLst>
                                        <p:tav tm="0">
                                          <p:val>
                                            <p:strVal val="#ppt_x"/>
                                          </p:val>
                                        </p:tav>
                                        <p:tav tm="100000">
                                          <p:val>
                                            <p:strVal val="#ppt_x"/>
                                          </p:val>
                                        </p:tav>
                                      </p:tavLst>
                                    </p:anim>
                                    <p:anim calcmode="lin" valueType="num">
                                      <p:cBhvr additive="base">
                                        <p:cTn id="30" dur="3000" fill="hold"/>
                                        <p:tgtEl>
                                          <p:spTgt spid="1945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19459">
                                            <p:txEl>
                                              <p:pRg st="3" end="3"/>
                                            </p:txEl>
                                          </p:spTgt>
                                        </p:tgtEl>
                                        <p:attrNameLst>
                                          <p:attrName>style.visibility</p:attrName>
                                        </p:attrNameLst>
                                      </p:cBhvr>
                                      <p:to>
                                        <p:strVal val="visible"/>
                                      </p:to>
                                    </p:set>
                                    <p:anim calcmode="lin" valueType="num">
                                      <p:cBhvr additive="base">
                                        <p:cTn id="35" dur="3000" fill="hold"/>
                                        <p:tgtEl>
                                          <p:spTgt spid="19459">
                                            <p:txEl>
                                              <p:pRg st="3" end="3"/>
                                            </p:txEl>
                                          </p:spTgt>
                                        </p:tgtEl>
                                        <p:attrNameLst>
                                          <p:attrName>ppt_x</p:attrName>
                                        </p:attrNameLst>
                                      </p:cBhvr>
                                      <p:tavLst>
                                        <p:tav tm="0">
                                          <p:val>
                                            <p:strVal val="#ppt_x"/>
                                          </p:val>
                                        </p:tav>
                                        <p:tav tm="100000">
                                          <p:val>
                                            <p:strVal val="#ppt_x"/>
                                          </p:val>
                                        </p:tav>
                                      </p:tavLst>
                                    </p:anim>
                                    <p:anim calcmode="lin" valueType="num">
                                      <p:cBhvr additive="base">
                                        <p:cTn id="36" dur="3000" fill="hold"/>
                                        <p:tgtEl>
                                          <p:spTgt spid="1945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19459">
                                            <p:txEl>
                                              <p:pRg st="5" end="5"/>
                                            </p:txEl>
                                          </p:spTgt>
                                        </p:tgtEl>
                                        <p:attrNameLst>
                                          <p:attrName>style.visibility</p:attrName>
                                        </p:attrNameLst>
                                      </p:cBhvr>
                                      <p:to>
                                        <p:strVal val="visible"/>
                                      </p:to>
                                    </p:set>
                                    <p:anim calcmode="lin" valueType="num">
                                      <p:cBhvr additive="base">
                                        <p:cTn id="41" dur="3000" fill="hold"/>
                                        <p:tgtEl>
                                          <p:spTgt spid="19459">
                                            <p:txEl>
                                              <p:pRg st="5" end="5"/>
                                            </p:txEl>
                                          </p:spTgt>
                                        </p:tgtEl>
                                        <p:attrNameLst>
                                          <p:attrName>ppt_x</p:attrName>
                                        </p:attrNameLst>
                                      </p:cBhvr>
                                      <p:tavLst>
                                        <p:tav tm="0">
                                          <p:val>
                                            <p:strVal val="#ppt_x"/>
                                          </p:val>
                                        </p:tav>
                                        <p:tav tm="100000">
                                          <p:val>
                                            <p:strVal val="#ppt_x"/>
                                          </p:val>
                                        </p:tav>
                                      </p:tavLst>
                                    </p:anim>
                                    <p:anim calcmode="lin" valueType="num">
                                      <p:cBhvr additive="base">
                                        <p:cTn id="42" dur="3000" fill="hold"/>
                                        <p:tgtEl>
                                          <p:spTgt spid="19459">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19459">
                                            <p:txEl>
                                              <p:pRg st="6" end="6"/>
                                            </p:txEl>
                                          </p:spTgt>
                                        </p:tgtEl>
                                        <p:attrNameLst>
                                          <p:attrName>style.visibility</p:attrName>
                                        </p:attrNameLst>
                                      </p:cBhvr>
                                      <p:to>
                                        <p:strVal val="visible"/>
                                      </p:to>
                                    </p:set>
                                    <p:anim calcmode="lin" valueType="num">
                                      <p:cBhvr additive="base">
                                        <p:cTn id="47" dur="3000" fill="hold"/>
                                        <p:tgtEl>
                                          <p:spTgt spid="19459">
                                            <p:txEl>
                                              <p:pRg st="6" end="6"/>
                                            </p:txEl>
                                          </p:spTgt>
                                        </p:tgtEl>
                                        <p:attrNameLst>
                                          <p:attrName>ppt_x</p:attrName>
                                        </p:attrNameLst>
                                      </p:cBhvr>
                                      <p:tavLst>
                                        <p:tav tm="0">
                                          <p:val>
                                            <p:strVal val="#ppt_x"/>
                                          </p:val>
                                        </p:tav>
                                        <p:tav tm="100000">
                                          <p:val>
                                            <p:strVal val="#ppt_x"/>
                                          </p:val>
                                        </p:tav>
                                      </p:tavLst>
                                    </p:anim>
                                    <p:anim calcmode="lin" valueType="num">
                                      <p:cBhvr additive="base">
                                        <p:cTn id="48" dur="3000" fill="hold"/>
                                        <p:tgtEl>
                                          <p:spTgt spid="19459">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19459">
                                            <p:txEl>
                                              <p:pRg st="7" end="7"/>
                                            </p:txEl>
                                          </p:spTgt>
                                        </p:tgtEl>
                                        <p:attrNameLst>
                                          <p:attrName>style.visibility</p:attrName>
                                        </p:attrNameLst>
                                      </p:cBhvr>
                                      <p:to>
                                        <p:strVal val="visible"/>
                                      </p:to>
                                    </p:set>
                                    <p:anim calcmode="lin" valueType="num">
                                      <p:cBhvr additive="base">
                                        <p:cTn id="53" dur="3000" fill="hold"/>
                                        <p:tgtEl>
                                          <p:spTgt spid="19459">
                                            <p:txEl>
                                              <p:pRg st="7" end="7"/>
                                            </p:txEl>
                                          </p:spTgt>
                                        </p:tgtEl>
                                        <p:attrNameLst>
                                          <p:attrName>ppt_x</p:attrName>
                                        </p:attrNameLst>
                                      </p:cBhvr>
                                      <p:tavLst>
                                        <p:tav tm="0">
                                          <p:val>
                                            <p:strVal val="#ppt_x"/>
                                          </p:val>
                                        </p:tav>
                                        <p:tav tm="100000">
                                          <p:val>
                                            <p:strVal val="#ppt_x"/>
                                          </p:val>
                                        </p:tav>
                                      </p:tavLst>
                                    </p:anim>
                                    <p:anim calcmode="lin" valueType="num">
                                      <p:cBhvr additive="base">
                                        <p:cTn id="54" dur="3000" fill="hold"/>
                                        <p:tgtEl>
                                          <p:spTgt spid="19459">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4" fill="hold" grpId="0" nodeType="clickEffect">
                                  <p:stCondLst>
                                    <p:cond delay="0"/>
                                  </p:stCondLst>
                                  <p:childTnLst>
                                    <p:set>
                                      <p:cBhvr>
                                        <p:cTn id="58" dur="1" fill="hold">
                                          <p:stCondLst>
                                            <p:cond delay="0"/>
                                          </p:stCondLst>
                                        </p:cTn>
                                        <p:tgtEl>
                                          <p:spTgt spid="19459">
                                            <p:txEl>
                                              <p:pRg st="8" end="8"/>
                                            </p:txEl>
                                          </p:spTgt>
                                        </p:tgtEl>
                                        <p:attrNameLst>
                                          <p:attrName>style.visibility</p:attrName>
                                        </p:attrNameLst>
                                      </p:cBhvr>
                                      <p:to>
                                        <p:strVal val="visible"/>
                                      </p:to>
                                    </p:set>
                                    <p:anim calcmode="lin" valueType="num">
                                      <p:cBhvr additive="base">
                                        <p:cTn id="59" dur="3000" fill="hold"/>
                                        <p:tgtEl>
                                          <p:spTgt spid="19459">
                                            <p:txEl>
                                              <p:pRg st="8" end="8"/>
                                            </p:txEl>
                                          </p:spTgt>
                                        </p:tgtEl>
                                        <p:attrNameLst>
                                          <p:attrName>ppt_x</p:attrName>
                                        </p:attrNameLst>
                                      </p:cBhvr>
                                      <p:tavLst>
                                        <p:tav tm="0">
                                          <p:val>
                                            <p:strVal val="#ppt_x"/>
                                          </p:val>
                                        </p:tav>
                                        <p:tav tm="100000">
                                          <p:val>
                                            <p:strVal val="#ppt_x"/>
                                          </p:val>
                                        </p:tav>
                                      </p:tavLst>
                                    </p:anim>
                                    <p:anim calcmode="lin" valueType="num">
                                      <p:cBhvr additive="base">
                                        <p:cTn id="60" dur="3000" fill="hold"/>
                                        <p:tgtEl>
                                          <p:spTgt spid="19459">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9" grpId="0" build="p"/>
      <p:bldP spid="19458" grpId="0"/>
      <p:bldP spid="1946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ChangeArrowheads="1"/>
          </p:cNvSpPr>
          <p:nvPr/>
        </p:nvSpPr>
        <p:spPr bwMode="auto">
          <a:xfrm>
            <a:off x="612775" y="981075"/>
            <a:ext cx="7920038" cy="5327650"/>
          </a:xfrm>
          <a:prstGeom prst="rect">
            <a:avLst/>
          </a:prstGeom>
          <a:solidFill>
            <a:schemeClr val="bg1"/>
          </a:solidFill>
          <a:ln w="9525">
            <a:solidFill>
              <a:schemeClr val="tx1"/>
            </a:solidFill>
            <a:miter lim="800000"/>
            <a:headEnd/>
            <a:tailEnd/>
          </a:ln>
          <a:effectLst/>
        </p:spPr>
        <p:txBody>
          <a:bodyPr wrap="none" anchor="ctr"/>
          <a:lstStyle/>
          <a:p>
            <a:endParaRPr lang="zh-CN" altLang="en-US"/>
          </a:p>
        </p:txBody>
      </p:sp>
      <p:pic>
        <p:nvPicPr>
          <p:cNvPr id="41987" name="Picture 3" descr="渔船副本"/>
          <p:cNvPicPr preferRelativeResize="0">
            <a:picLocks noChangeArrowheads="1"/>
          </p:cNvPicPr>
          <p:nvPr/>
        </p:nvPicPr>
        <p:blipFill>
          <a:blip r:embed="rId2" cstate="print"/>
          <a:srcRect/>
          <a:stretch>
            <a:fillRect/>
          </a:stretch>
        </p:blipFill>
        <p:spPr bwMode="auto">
          <a:xfrm>
            <a:off x="755650" y="1125538"/>
            <a:ext cx="7632700" cy="5040312"/>
          </a:xfrm>
          <a:prstGeom prst="rect">
            <a:avLst/>
          </a:prstGeom>
          <a:noFill/>
          <a:ln w="9525">
            <a:solidFill>
              <a:schemeClr val="bg2"/>
            </a:solidFill>
            <a:miter lim="800000"/>
            <a:headEnd/>
            <a:tailEnd/>
          </a:ln>
        </p:spPr>
      </p:pic>
      <p:sp>
        <p:nvSpPr>
          <p:cNvPr id="41988" name="Text Box 4"/>
          <p:cNvSpPr txBox="1">
            <a:spLocks noChangeArrowheads="1"/>
          </p:cNvSpPr>
          <p:nvPr/>
        </p:nvSpPr>
        <p:spPr bwMode="auto">
          <a:xfrm>
            <a:off x="1187450" y="1916113"/>
            <a:ext cx="649288" cy="2289175"/>
          </a:xfrm>
          <a:prstGeom prst="rect">
            <a:avLst/>
          </a:prstGeom>
          <a:noFill/>
          <a:ln w="9525">
            <a:noFill/>
            <a:miter lim="800000"/>
            <a:headEnd/>
            <a:tailEnd/>
          </a:ln>
          <a:effectLst/>
        </p:spPr>
        <p:txBody>
          <a:bodyPr>
            <a:spAutoFit/>
          </a:bodyPr>
          <a:lstStyle/>
          <a:p>
            <a:pPr algn="ctr"/>
            <a:r>
              <a:rPr lang="zh-CN" altLang="en-US" sz="3600">
                <a:solidFill>
                  <a:srgbClr val="00FF00"/>
                </a:solidFill>
              </a:rPr>
              <a:t>山高路远</a:t>
            </a:r>
          </a:p>
        </p:txBody>
      </p:sp>
      <p:sp>
        <p:nvSpPr>
          <p:cNvPr id="41989" name="WordArt 5"/>
          <p:cNvSpPr>
            <a:spLocks noChangeAspect="1" noChangeArrowheads="1" noChangeShapeType="1" noTextEdit="1"/>
          </p:cNvSpPr>
          <p:nvPr/>
        </p:nvSpPr>
        <p:spPr bwMode="auto">
          <a:xfrm>
            <a:off x="2411413" y="1700213"/>
            <a:ext cx="5040312" cy="3054350"/>
          </a:xfrm>
          <a:prstGeom prst="rect">
            <a:avLst/>
          </a:prstGeom>
        </p:spPr>
        <p:txBody>
          <a:bodyPr wrap="none" fromWordArt="1">
            <a:prstTxWarp prst="textPlain">
              <a:avLst>
                <a:gd name="adj" fmla="val 50000"/>
              </a:avLst>
            </a:prstTxWarp>
          </a:bodyPr>
          <a:lstStyle/>
          <a:p>
            <a:r>
              <a:rPr lang="zh-CN" altLang="en-US" sz="3600" kern="10">
                <a:ln w="9525">
                  <a:solidFill>
                    <a:srgbClr val="FFFF00"/>
                  </a:solidFill>
                  <a:round/>
                  <a:headEnd/>
                  <a:tailEnd/>
                </a:ln>
                <a:solidFill>
                  <a:srgbClr val="FFFF00"/>
                </a:solidFill>
                <a:latin typeface="迷你简硬笔楷书"/>
              </a:rPr>
              <a:t>呼喊是爆发的沉默</a:t>
            </a:r>
            <a:r>
              <a:rPr lang="en-US" altLang="zh-CN" sz="3600" kern="10">
                <a:ln w="9525">
                  <a:solidFill>
                    <a:srgbClr val="FFFF00"/>
                  </a:solidFill>
                  <a:round/>
                  <a:headEnd/>
                  <a:tailEnd/>
                </a:ln>
                <a:solidFill>
                  <a:srgbClr val="FFFF00"/>
                </a:solidFill>
                <a:latin typeface="迷你简硬笔楷书"/>
              </a:rPr>
              <a:t>,</a:t>
            </a:r>
            <a:r>
              <a:rPr lang="zh-CN" altLang="en-US" sz="3600" kern="10">
                <a:ln w="9525">
                  <a:solidFill>
                    <a:srgbClr val="FFFF00"/>
                  </a:solidFill>
                  <a:round/>
                  <a:headEnd/>
                  <a:tailEnd/>
                </a:ln>
                <a:solidFill>
                  <a:srgbClr val="FFFF00"/>
                </a:solidFill>
                <a:latin typeface="迷你简硬笔楷书"/>
              </a:rPr>
              <a:t>沉默是无声的召唤。</a:t>
            </a:r>
          </a:p>
          <a:p>
            <a:r>
              <a:rPr lang="zh-CN" altLang="en-US" sz="3600" kern="10">
                <a:ln w="9525">
                  <a:solidFill>
                    <a:srgbClr val="FFFF00"/>
                  </a:solidFill>
                  <a:round/>
                  <a:headEnd/>
                  <a:tailEnd/>
                </a:ln>
                <a:solidFill>
                  <a:srgbClr val="FFFF00"/>
                </a:solidFill>
                <a:latin typeface="迷你简硬笔楷书"/>
              </a:rPr>
              <a:t>不论是激越还是宁静。</a:t>
            </a:r>
          </a:p>
          <a:p>
            <a:r>
              <a:rPr lang="zh-CN" altLang="en-US" sz="3600" kern="10">
                <a:ln w="9525">
                  <a:solidFill>
                    <a:srgbClr val="FFFF00"/>
                  </a:solidFill>
                  <a:round/>
                  <a:headEnd/>
                  <a:tailEnd/>
                </a:ln>
                <a:solidFill>
                  <a:srgbClr val="FFFF00"/>
                </a:solidFill>
                <a:latin typeface="迷你简硬笔楷书"/>
              </a:rPr>
              <a:t>我祈求</a:t>
            </a:r>
            <a:r>
              <a:rPr lang="en-US" altLang="zh-CN" sz="3600" kern="10">
                <a:ln w="9525">
                  <a:solidFill>
                    <a:srgbClr val="FFFF00"/>
                  </a:solidFill>
                  <a:round/>
                  <a:headEnd/>
                  <a:tailEnd/>
                </a:ln>
                <a:solidFill>
                  <a:srgbClr val="FFFF00"/>
                </a:solidFill>
                <a:latin typeface="迷你简硬笔楷书"/>
              </a:rPr>
              <a:t>,</a:t>
            </a:r>
            <a:r>
              <a:rPr lang="zh-CN" altLang="en-US" sz="3600" kern="10">
                <a:ln w="9525">
                  <a:solidFill>
                    <a:srgbClr val="FFFF00"/>
                  </a:solidFill>
                  <a:round/>
                  <a:headEnd/>
                  <a:tailEnd/>
                </a:ln>
                <a:solidFill>
                  <a:srgbClr val="FFFF00"/>
                </a:solidFill>
                <a:latin typeface="迷你简硬笔楷书"/>
              </a:rPr>
              <a:t>只要不是平淡。</a:t>
            </a:r>
          </a:p>
          <a:p>
            <a:r>
              <a:rPr lang="zh-CN" altLang="en-US" sz="3600" kern="10">
                <a:ln w="9525">
                  <a:solidFill>
                    <a:srgbClr val="FFFF00"/>
                  </a:solidFill>
                  <a:round/>
                  <a:headEnd/>
                  <a:tailEnd/>
                </a:ln>
                <a:solidFill>
                  <a:srgbClr val="FFFF00"/>
                </a:solidFill>
                <a:latin typeface="迷你简硬笔楷书"/>
              </a:rPr>
              <a:t>如果远方呼唤我我就走向远方。</a:t>
            </a:r>
          </a:p>
          <a:p>
            <a:r>
              <a:rPr lang="zh-CN" altLang="en-US" sz="3600" kern="10">
                <a:ln w="9525">
                  <a:solidFill>
                    <a:srgbClr val="FFFF00"/>
                  </a:solidFill>
                  <a:round/>
                  <a:headEnd/>
                  <a:tailEnd/>
                </a:ln>
                <a:solidFill>
                  <a:srgbClr val="FFFF00"/>
                </a:solidFill>
                <a:latin typeface="迷你简硬笔楷书"/>
              </a:rPr>
              <a:t>如果大山呼唤我</a:t>
            </a:r>
            <a:r>
              <a:rPr lang="en-US" altLang="zh-CN" sz="3600" kern="10">
                <a:ln w="9525">
                  <a:solidFill>
                    <a:srgbClr val="FFFF00"/>
                  </a:solidFill>
                  <a:round/>
                  <a:headEnd/>
                  <a:tailEnd/>
                </a:ln>
                <a:solidFill>
                  <a:srgbClr val="FFFF00"/>
                </a:solidFill>
                <a:latin typeface="迷你简硬笔楷书"/>
              </a:rPr>
              <a:t>,</a:t>
            </a:r>
            <a:r>
              <a:rPr lang="zh-CN" altLang="en-US" sz="3600" kern="10">
                <a:ln w="9525">
                  <a:solidFill>
                    <a:srgbClr val="FFFF00"/>
                  </a:solidFill>
                  <a:round/>
                  <a:headEnd/>
                  <a:tailEnd/>
                </a:ln>
                <a:solidFill>
                  <a:srgbClr val="FFFF00"/>
                </a:solidFill>
                <a:latin typeface="迷你简硬笔楷书"/>
              </a:rPr>
              <a:t>我就走向大山。</a:t>
            </a:r>
          </a:p>
          <a:p>
            <a:r>
              <a:rPr lang="zh-CN" altLang="en-US" sz="3600" kern="10">
                <a:ln w="9525">
                  <a:solidFill>
                    <a:srgbClr val="FFFF00"/>
                  </a:solidFill>
                  <a:round/>
                  <a:headEnd/>
                  <a:tailEnd/>
                </a:ln>
                <a:solidFill>
                  <a:srgbClr val="FFFF00"/>
                </a:solidFill>
                <a:latin typeface="迷你简硬笔楷书"/>
              </a:rPr>
              <a:t>双脚磨破</a:t>
            </a:r>
            <a:r>
              <a:rPr lang="en-US" altLang="zh-CN" sz="3600" kern="10">
                <a:ln w="9525">
                  <a:solidFill>
                    <a:srgbClr val="FFFF00"/>
                  </a:solidFill>
                  <a:round/>
                  <a:headEnd/>
                  <a:tailEnd/>
                </a:ln>
                <a:solidFill>
                  <a:srgbClr val="FFFF00"/>
                </a:solidFill>
                <a:latin typeface="迷你简硬笔楷书"/>
              </a:rPr>
              <a:t>,</a:t>
            </a:r>
            <a:r>
              <a:rPr lang="zh-CN" altLang="en-US" sz="3600" kern="10">
                <a:ln w="9525">
                  <a:solidFill>
                    <a:srgbClr val="FFFF00"/>
                  </a:solidFill>
                  <a:round/>
                  <a:headEnd/>
                  <a:tailEnd/>
                </a:ln>
                <a:solidFill>
                  <a:srgbClr val="FFFF00"/>
                </a:solidFill>
                <a:latin typeface="迷你简硬笔楷书"/>
              </a:rPr>
              <a:t>干脆再让夕阳涂抹小路。</a:t>
            </a:r>
          </a:p>
          <a:p>
            <a:r>
              <a:rPr lang="zh-CN" altLang="en-US" sz="3600" kern="10">
                <a:ln w="9525">
                  <a:solidFill>
                    <a:srgbClr val="FFFF00"/>
                  </a:solidFill>
                  <a:round/>
                  <a:headEnd/>
                  <a:tailEnd/>
                </a:ln>
                <a:solidFill>
                  <a:srgbClr val="FFFF00"/>
                </a:solidFill>
                <a:latin typeface="迷你简硬笔楷书"/>
              </a:rPr>
              <a:t>双手划烂</a:t>
            </a:r>
            <a:r>
              <a:rPr lang="en-US" altLang="zh-CN" sz="3600" kern="10">
                <a:ln w="9525">
                  <a:solidFill>
                    <a:srgbClr val="FFFF00"/>
                  </a:solidFill>
                  <a:round/>
                  <a:headEnd/>
                  <a:tailEnd/>
                </a:ln>
                <a:solidFill>
                  <a:srgbClr val="FFFF00"/>
                </a:solidFill>
                <a:latin typeface="迷你简硬笔楷书"/>
              </a:rPr>
              <a:t>,</a:t>
            </a:r>
            <a:r>
              <a:rPr lang="zh-CN" altLang="en-US" sz="3600" kern="10">
                <a:ln w="9525">
                  <a:solidFill>
                    <a:srgbClr val="FFFF00"/>
                  </a:solidFill>
                  <a:round/>
                  <a:headEnd/>
                  <a:tailEnd/>
                </a:ln>
                <a:solidFill>
                  <a:srgbClr val="FFFF00"/>
                </a:solidFill>
                <a:latin typeface="迷你简硬笔楷书"/>
              </a:rPr>
              <a:t>索性就让荆棘变成杜鹃 。</a:t>
            </a:r>
          </a:p>
          <a:p>
            <a:r>
              <a:rPr lang="zh-CN" altLang="en-US" sz="3600" kern="10">
                <a:ln w="9525">
                  <a:solidFill>
                    <a:srgbClr val="FFFF00"/>
                  </a:solidFill>
                  <a:round/>
                  <a:headEnd/>
                  <a:tailEnd/>
                </a:ln>
                <a:solidFill>
                  <a:srgbClr val="FFFF00"/>
                </a:solidFill>
                <a:latin typeface="迷你简硬笔楷书"/>
              </a:rPr>
              <a:t>没有比脚更长的路</a:t>
            </a:r>
            <a:r>
              <a:rPr lang="en-US" altLang="zh-CN" sz="3600" kern="10">
                <a:ln w="9525">
                  <a:solidFill>
                    <a:srgbClr val="FFFF00"/>
                  </a:solidFill>
                  <a:round/>
                  <a:headEnd/>
                  <a:tailEnd/>
                </a:ln>
                <a:solidFill>
                  <a:srgbClr val="FFFF00"/>
                </a:solidFill>
                <a:latin typeface="迷你简硬笔楷书"/>
              </a:rPr>
              <a:t>,</a:t>
            </a:r>
            <a:r>
              <a:rPr lang="zh-CN" altLang="en-US" sz="3600" kern="10">
                <a:ln w="9525">
                  <a:solidFill>
                    <a:srgbClr val="FFFF00"/>
                  </a:solidFill>
                  <a:round/>
                  <a:headEnd/>
                  <a:tailEnd/>
                </a:ln>
                <a:solidFill>
                  <a:srgbClr val="FFFF00"/>
                </a:solidFill>
                <a:latin typeface="迷你简硬笔楷书"/>
              </a:rPr>
              <a:t>没有比人更高的山。</a:t>
            </a:r>
          </a:p>
        </p:txBody>
      </p:sp>
      <p:sp>
        <p:nvSpPr>
          <p:cNvPr id="41990" name="Text Box 6"/>
          <p:cNvSpPr txBox="1">
            <a:spLocks noChangeArrowheads="1"/>
          </p:cNvSpPr>
          <p:nvPr/>
        </p:nvSpPr>
        <p:spPr bwMode="auto">
          <a:xfrm>
            <a:off x="900113" y="4365625"/>
            <a:ext cx="1295400" cy="396875"/>
          </a:xfrm>
          <a:prstGeom prst="rect">
            <a:avLst/>
          </a:prstGeom>
          <a:noFill/>
          <a:ln w="9525">
            <a:noFill/>
            <a:miter lim="800000"/>
            <a:headEnd/>
            <a:tailEnd/>
          </a:ln>
          <a:effectLst/>
        </p:spPr>
        <p:txBody>
          <a:bodyPr>
            <a:spAutoFit/>
          </a:bodyPr>
          <a:lstStyle/>
          <a:p>
            <a:pPr algn="ctr"/>
            <a:r>
              <a:rPr lang="zh-CN" altLang="en-US" sz="2000">
                <a:solidFill>
                  <a:srgbClr val="FF66CC"/>
                </a:solidFill>
                <a:latin typeface="Arial" pitchFamily="34" charset="0"/>
                <a:ea typeface="迷你简钢笔行粗" pitchFamily="33" charset="-122"/>
              </a:rPr>
              <a:t>汪国真</a:t>
            </a:r>
            <a:endParaRPr lang="zh-CN" altLang="en-US" sz="2000">
              <a:solidFill>
                <a:srgbClr val="FF66CC"/>
              </a:solidFill>
              <a:ea typeface="迷你简钢笔行粗" pitchFamily="33" charset="-122"/>
            </a:endParaRP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Text Box 3"/>
          <p:cNvSpPr txBox="1">
            <a:spLocks noChangeArrowheads="1"/>
          </p:cNvSpPr>
          <p:nvPr/>
        </p:nvSpPr>
        <p:spPr bwMode="auto">
          <a:xfrm>
            <a:off x="179388" y="1125538"/>
            <a:ext cx="8828087" cy="946150"/>
          </a:xfrm>
          <a:prstGeom prst="rect">
            <a:avLst/>
          </a:prstGeom>
          <a:noFill/>
          <a:ln w="9525">
            <a:noFill/>
            <a:miter lim="800000"/>
            <a:headEnd/>
            <a:tailEnd/>
          </a:ln>
        </p:spPr>
        <p:txBody>
          <a:bodyPr>
            <a:spAutoFit/>
          </a:bodyPr>
          <a:lstStyle/>
          <a:p>
            <a:r>
              <a:rPr lang="zh-CN" altLang="en-US" sz="2800" b="1">
                <a:latin typeface="黑体" pitchFamily="49" charset="-122"/>
                <a:ea typeface="黑体" pitchFamily="49" charset="-122"/>
              </a:rPr>
              <a:t>    在很多时候，</a:t>
            </a:r>
            <a:r>
              <a:rPr lang="zh-CN" altLang="en-US" sz="2800" b="1">
                <a:solidFill>
                  <a:srgbClr val="FF0000"/>
                </a:solidFill>
                <a:latin typeface="黑体" pitchFamily="49" charset="-122"/>
                <a:ea typeface="黑体" pitchFamily="49" charset="-122"/>
              </a:rPr>
              <a:t>我们要战胜的最大困难</a:t>
            </a:r>
            <a:r>
              <a:rPr lang="zh-CN" altLang="en-US" sz="2800" b="1">
                <a:latin typeface="黑体" pitchFamily="49" charset="-122"/>
                <a:ea typeface="黑体" pitchFamily="49" charset="-122"/>
              </a:rPr>
              <a:t>也许不是技术</a:t>
            </a:r>
          </a:p>
          <a:p>
            <a:r>
              <a:rPr lang="zh-CN" altLang="en-US" sz="2800" b="1">
                <a:latin typeface="黑体" pitchFamily="49" charset="-122"/>
                <a:ea typeface="黑体" pitchFamily="49" charset="-122"/>
              </a:rPr>
              <a:t>上的问题，而</a:t>
            </a:r>
            <a:r>
              <a:rPr lang="zh-CN" altLang="en-US" sz="2800" b="1">
                <a:solidFill>
                  <a:srgbClr val="FF0000"/>
                </a:solidFill>
                <a:latin typeface="黑体" pitchFamily="49" charset="-122"/>
                <a:ea typeface="黑体" pitchFamily="49" charset="-122"/>
              </a:rPr>
              <a:t>是</a:t>
            </a:r>
            <a:r>
              <a:rPr lang="zh-CN" altLang="en-US" sz="2800" b="1">
                <a:latin typeface="黑体" pitchFamily="49" charset="-122"/>
                <a:ea typeface="黑体" pitchFamily="49" charset="-122"/>
              </a:rPr>
              <a:t>能不能</a:t>
            </a:r>
            <a:r>
              <a:rPr lang="zh-CN" altLang="en-US" sz="2800" b="1">
                <a:solidFill>
                  <a:srgbClr val="FF0000"/>
                </a:solidFill>
                <a:latin typeface="黑体" pitchFamily="49" charset="-122"/>
                <a:ea typeface="黑体" pitchFamily="49" charset="-122"/>
              </a:rPr>
              <a:t>战胜自己</a:t>
            </a:r>
            <a:r>
              <a:rPr lang="zh-CN" altLang="zh-CN" sz="2800" b="1">
                <a:latin typeface="黑体" pitchFamily="49" charset="-122"/>
                <a:ea typeface="黑体" pitchFamily="49" charset="-122"/>
              </a:rPr>
              <a:t>! </a:t>
            </a:r>
          </a:p>
        </p:txBody>
      </p:sp>
      <p:sp>
        <p:nvSpPr>
          <p:cNvPr id="74755" name="Text Box 4"/>
          <p:cNvSpPr txBox="1">
            <a:spLocks noChangeArrowheads="1"/>
          </p:cNvSpPr>
          <p:nvPr/>
        </p:nvSpPr>
        <p:spPr bwMode="auto">
          <a:xfrm>
            <a:off x="539750" y="2276475"/>
            <a:ext cx="5008563" cy="519113"/>
          </a:xfrm>
          <a:prstGeom prst="rect">
            <a:avLst/>
          </a:prstGeom>
          <a:noFill/>
          <a:ln w="9525">
            <a:noFill/>
            <a:miter lim="800000"/>
            <a:headEnd/>
            <a:tailEnd/>
          </a:ln>
        </p:spPr>
        <p:txBody>
          <a:bodyPr wrap="none">
            <a:spAutoFit/>
          </a:bodyPr>
          <a:lstStyle/>
          <a:p>
            <a:r>
              <a:rPr lang="zh-CN" altLang="en-US" sz="2800" b="1">
                <a:solidFill>
                  <a:srgbClr val="FF0000"/>
                </a:solidFill>
                <a:latin typeface="黑体" pitchFamily="49" charset="-122"/>
                <a:ea typeface="黑体" pitchFamily="49" charset="-122"/>
              </a:rPr>
              <a:t>  人生最大的敌人是你自己</a:t>
            </a:r>
            <a:r>
              <a:rPr lang="zh-CN" altLang="en-US" sz="2800" b="1">
                <a:latin typeface="黑体" pitchFamily="49" charset="-122"/>
                <a:ea typeface="黑体" pitchFamily="49" charset="-122"/>
              </a:rPr>
              <a:t>。 </a:t>
            </a:r>
          </a:p>
        </p:txBody>
      </p:sp>
      <p:sp>
        <p:nvSpPr>
          <p:cNvPr id="74756" name="Text Box 5"/>
          <p:cNvSpPr txBox="1">
            <a:spLocks noChangeArrowheads="1"/>
          </p:cNvSpPr>
          <p:nvPr/>
        </p:nvSpPr>
        <p:spPr bwMode="auto">
          <a:xfrm>
            <a:off x="179388" y="3068638"/>
            <a:ext cx="8405812" cy="3508375"/>
          </a:xfrm>
          <a:prstGeom prst="rect">
            <a:avLst/>
          </a:prstGeom>
          <a:noFill/>
          <a:ln w="9525">
            <a:noFill/>
            <a:miter lim="800000"/>
            <a:headEnd/>
            <a:tailEnd/>
          </a:ln>
        </p:spPr>
        <p:txBody>
          <a:bodyPr>
            <a:spAutoFit/>
          </a:bodyPr>
          <a:lstStyle/>
          <a:p>
            <a:r>
              <a:rPr lang="zh-CN" altLang="zh-CN" sz="2800" b="1">
                <a:latin typeface="黑体" pitchFamily="49" charset="-122"/>
                <a:ea typeface="黑体" pitchFamily="49" charset="-122"/>
              </a:rPr>
              <a:t>    </a:t>
            </a:r>
            <a:r>
              <a:rPr lang="zh-CN" altLang="en-US" sz="2800" b="1">
                <a:solidFill>
                  <a:srgbClr val="FF0000"/>
                </a:solidFill>
                <a:latin typeface="黑体" pitchFamily="49" charset="-122"/>
                <a:ea typeface="黑体" pitchFamily="49" charset="-122"/>
              </a:rPr>
              <a:t>没有远大的理想就没有不懈的追求</a:t>
            </a:r>
            <a:r>
              <a:rPr lang="zh-CN" altLang="en-US" sz="2800" b="1">
                <a:latin typeface="黑体" pitchFamily="49" charset="-122"/>
                <a:ea typeface="黑体" pitchFamily="49" charset="-122"/>
              </a:rPr>
              <a:t>，正是在艰难</a:t>
            </a:r>
          </a:p>
          <a:p>
            <a:r>
              <a:rPr lang="zh-CN" altLang="en-US" sz="2800" b="1">
                <a:latin typeface="黑体" pitchFamily="49" charset="-122"/>
                <a:ea typeface="黑体" pitchFamily="49" charset="-122"/>
              </a:rPr>
              <a:t>曲折的求索过程中，我们的人生才充实而有意义。</a:t>
            </a:r>
          </a:p>
          <a:p>
            <a:r>
              <a:rPr lang="zh-CN" altLang="en-US" sz="2800" b="1">
                <a:latin typeface="黑体" pitchFamily="49" charset="-122"/>
                <a:ea typeface="黑体" pitchFamily="49" charset="-122"/>
              </a:rPr>
              <a:t>    正如歌中所唱</a:t>
            </a:r>
            <a:r>
              <a:rPr lang="zh-CN" altLang="en-US" sz="2800" b="1">
                <a:ea typeface="黑体" pitchFamily="49" charset="-122"/>
              </a:rPr>
              <a:t>“</a:t>
            </a:r>
            <a:r>
              <a:rPr lang="zh-CN" altLang="en-US" sz="2800" b="1">
                <a:latin typeface="黑体" pitchFamily="49" charset="-122"/>
                <a:ea typeface="黑体" pitchFamily="49" charset="-122"/>
              </a:rPr>
              <a:t>不经历风雨，怎能见彩虹</a:t>
            </a:r>
            <a:r>
              <a:rPr lang="zh-CN" altLang="en-US" sz="2800" b="1">
                <a:ea typeface="黑体" pitchFamily="49" charset="-122"/>
              </a:rPr>
              <a:t>”</a:t>
            </a:r>
            <a:r>
              <a:rPr lang="zh-CN" altLang="en-US" sz="2800" b="1">
                <a:latin typeface="黑体" pitchFamily="49" charset="-122"/>
                <a:ea typeface="黑体" pitchFamily="49" charset="-122"/>
              </a:rPr>
              <a:t>，</a:t>
            </a:r>
            <a:r>
              <a:rPr lang="zh-CN" altLang="en-US" sz="2800" b="1">
                <a:solidFill>
                  <a:srgbClr val="FF0000"/>
                </a:solidFill>
                <a:latin typeface="黑体" pitchFamily="49" charset="-122"/>
                <a:ea typeface="黑体" pitchFamily="49" charset="-122"/>
              </a:rPr>
              <a:t>失败</a:t>
            </a:r>
          </a:p>
          <a:p>
            <a:r>
              <a:rPr lang="zh-CN" altLang="en-US" sz="2800" b="1">
                <a:solidFill>
                  <a:srgbClr val="FF0000"/>
                </a:solidFill>
                <a:latin typeface="黑体" pitchFamily="49" charset="-122"/>
                <a:ea typeface="黑体" pitchFamily="49" charset="-122"/>
              </a:rPr>
              <a:t>和痛苦也是人生的一笔宝贵财富</a:t>
            </a:r>
            <a:r>
              <a:rPr lang="zh-CN" altLang="en-US" sz="2800" b="1">
                <a:latin typeface="黑体" pitchFamily="49" charset="-122"/>
                <a:ea typeface="黑体" pitchFamily="49" charset="-122"/>
              </a:rPr>
              <a:t>。</a:t>
            </a:r>
          </a:p>
          <a:p>
            <a:r>
              <a:rPr lang="zh-CN" altLang="en-US" sz="2800" b="1">
                <a:latin typeface="黑体" pitchFamily="49" charset="-122"/>
                <a:ea typeface="黑体" pitchFamily="49" charset="-122"/>
              </a:rPr>
              <a:t>    对于同学们来说，跨入中学已学期过半，但仍还有很多困难正等着你，其中最大的一座山就是你自己，</a:t>
            </a:r>
            <a:r>
              <a:rPr lang="zh-CN" altLang="en-US" sz="2800" b="1">
                <a:solidFill>
                  <a:srgbClr val="FF0000"/>
                </a:solidFill>
                <a:latin typeface="黑体" pitchFamily="49" charset="-122"/>
                <a:ea typeface="黑体" pitchFamily="49" charset="-122"/>
              </a:rPr>
              <a:t>只要坚持不懈就一定能成功</a:t>
            </a:r>
            <a:r>
              <a:rPr lang="zh-CN" altLang="en-US" sz="2800" b="1">
                <a:latin typeface="黑体" pitchFamily="49" charset="-122"/>
                <a:ea typeface="黑体" pitchFamily="49" charset="-122"/>
              </a:rPr>
              <a:t>。</a:t>
            </a:r>
          </a:p>
          <a:p>
            <a:r>
              <a:rPr lang="zh-CN" altLang="en-US" sz="2800" b="1">
                <a:latin typeface="黑体" pitchFamily="49" charset="-122"/>
                <a:ea typeface="黑体" pitchFamily="49" charset="-122"/>
              </a:rPr>
              <a:t>     </a:t>
            </a:r>
            <a:r>
              <a:rPr lang="zh-CN" altLang="zh-CN"/>
              <a:t> </a:t>
            </a:r>
          </a:p>
        </p:txBody>
      </p:sp>
      <p:sp>
        <p:nvSpPr>
          <p:cNvPr id="74757" name="Rectangle 5"/>
          <p:cNvSpPr>
            <a:spLocks noChangeArrowheads="1"/>
          </p:cNvSpPr>
          <p:nvPr/>
        </p:nvSpPr>
        <p:spPr bwMode="auto">
          <a:xfrm>
            <a:off x="323850" y="188913"/>
            <a:ext cx="1708150" cy="823912"/>
          </a:xfrm>
          <a:prstGeom prst="rect">
            <a:avLst/>
          </a:prstGeom>
          <a:noFill/>
          <a:ln w="9525">
            <a:noFill/>
            <a:miter lim="800000"/>
            <a:headEnd/>
            <a:tailEnd/>
          </a:ln>
          <a:effectLst/>
        </p:spPr>
        <p:txBody>
          <a:bodyPr wrap="none">
            <a:spAutoFit/>
          </a:bodyPr>
          <a:lstStyle/>
          <a:p>
            <a:pPr eaLnBrk="0" hangingPunct="0">
              <a:lnSpc>
                <a:spcPct val="120000"/>
              </a:lnSpc>
              <a:spcBef>
                <a:spcPct val="20000"/>
              </a:spcBef>
              <a:buClr>
                <a:schemeClr val="accent1"/>
              </a:buClr>
              <a:buFont typeface="Wingdings" pitchFamily="2" charset="2"/>
              <a:buNone/>
            </a:pPr>
            <a:r>
              <a:rPr lang="zh-CN" altLang="en-US" sz="4000">
                <a:solidFill>
                  <a:srgbClr val="FF0000"/>
                </a:solidFill>
              </a:rPr>
              <a:t>小结：</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40" name="Picture 4" descr="0A05C1923E4EF8D9C1F4217D1DC4A892"/>
          <p:cNvPicPr>
            <a:picLocks noChangeAspect="1" noChangeArrowheads="1"/>
          </p:cNvPicPr>
          <p:nvPr/>
        </p:nvPicPr>
        <p:blipFill>
          <a:blip r:embed="rId2" cstate="print"/>
          <a:srcRect/>
          <a:stretch>
            <a:fillRect/>
          </a:stretch>
        </p:blipFill>
        <p:spPr bwMode="auto">
          <a:xfrm>
            <a:off x="0" y="0"/>
            <a:ext cx="4211638" cy="6858000"/>
          </a:xfrm>
          <a:prstGeom prst="rect">
            <a:avLst/>
          </a:prstGeom>
          <a:noFill/>
        </p:spPr>
      </p:pic>
      <p:pic>
        <p:nvPicPr>
          <p:cNvPr id="65541" name="Picture 5" descr="0F4C4FCB7F7B837B9A9B301224019E11"/>
          <p:cNvPicPr>
            <a:picLocks noChangeAspect="1" noChangeArrowheads="1"/>
          </p:cNvPicPr>
          <p:nvPr/>
        </p:nvPicPr>
        <p:blipFill>
          <a:blip r:embed="rId3" cstate="print"/>
          <a:srcRect/>
          <a:stretch>
            <a:fillRect/>
          </a:stretch>
        </p:blipFill>
        <p:spPr bwMode="auto">
          <a:xfrm>
            <a:off x="4314825" y="0"/>
            <a:ext cx="4829175" cy="6858000"/>
          </a:xfrm>
          <a:prstGeom prst="rect">
            <a:avLst/>
          </a:prstGeom>
          <a:noFill/>
        </p:spPr>
      </p:pic>
      <p:sp>
        <p:nvSpPr>
          <p:cNvPr id="65542" name="Text Box 6"/>
          <p:cNvSpPr txBox="1">
            <a:spLocks noChangeArrowheads="1"/>
          </p:cNvSpPr>
          <p:nvPr/>
        </p:nvSpPr>
        <p:spPr bwMode="auto">
          <a:xfrm>
            <a:off x="0" y="6237288"/>
            <a:ext cx="4356100" cy="457200"/>
          </a:xfrm>
          <a:prstGeom prst="rect">
            <a:avLst/>
          </a:prstGeom>
          <a:solidFill>
            <a:srgbClr val="42E679"/>
          </a:solidFill>
          <a:ln w="9525">
            <a:noFill/>
            <a:miter lim="800000"/>
            <a:headEnd/>
            <a:tailEnd/>
          </a:ln>
          <a:effectLst/>
        </p:spPr>
        <p:txBody>
          <a:bodyPr>
            <a:spAutoFit/>
          </a:bodyPr>
          <a:lstStyle/>
          <a:p>
            <a:pPr>
              <a:spcBef>
                <a:spcPct val="50000"/>
              </a:spcBef>
            </a:pPr>
            <a:r>
              <a:rPr lang="zh-CN" altLang="en-US" b="1"/>
              <a:t>          </a:t>
            </a:r>
            <a:r>
              <a:rPr lang="zh-CN" altLang="en-US" sz="2400" b="1"/>
              <a:t>成了“泥腿子” </a:t>
            </a:r>
          </a:p>
        </p:txBody>
      </p:sp>
      <p:sp>
        <p:nvSpPr>
          <p:cNvPr id="65543" name="Text Box 7"/>
          <p:cNvSpPr txBox="1">
            <a:spLocks noChangeArrowheads="1"/>
          </p:cNvSpPr>
          <p:nvPr/>
        </p:nvSpPr>
        <p:spPr bwMode="auto">
          <a:xfrm>
            <a:off x="4859338" y="188913"/>
            <a:ext cx="3673475" cy="457200"/>
          </a:xfrm>
          <a:prstGeom prst="rect">
            <a:avLst/>
          </a:prstGeom>
          <a:solidFill>
            <a:srgbClr val="42E679"/>
          </a:solidFill>
          <a:ln w="9525">
            <a:noFill/>
            <a:miter lim="800000"/>
            <a:headEnd/>
            <a:tailEnd/>
          </a:ln>
          <a:effectLst/>
        </p:spPr>
        <p:txBody>
          <a:bodyPr>
            <a:spAutoFit/>
          </a:bodyPr>
          <a:lstStyle/>
          <a:p>
            <a:pPr>
              <a:spcBef>
                <a:spcPct val="50000"/>
              </a:spcBef>
            </a:pPr>
            <a:r>
              <a:rPr lang="zh-CN" altLang="en-US" sz="2400" b="1"/>
              <a:t>       攀着天梯去上学</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4" name="Picture 4" descr="BEDB2749134DBA358B6EB0713AA5AED0"/>
          <p:cNvPicPr>
            <a:picLocks noChangeAspect="1" noChangeArrowheads="1"/>
          </p:cNvPicPr>
          <p:nvPr/>
        </p:nvPicPr>
        <p:blipFill>
          <a:blip r:embed="rId2" cstate="print"/>
          <a:srcRect/>
          <a:stretch>
            <a:fillRect/>
          </a:stretch>
        </p:blipFill>
        <p:spPr bwMode="auto">
          <a:xfrm>
            <a:off x="0" y="0"/>
            <a:ext cx="9324975" cy="6858000"/>
          </a:xfrm>
          <a:prstGeom prst="rect">
            <a:avLst/>
          </a:prstGeom>
          <a:noFill/>
        </p:spPr>
      </p:pic>
      <p:sp>
        <p:nvSpPr>
          <p:cNvPr id="66565" name="Text Box 5"/>
          <p:cNvSpPr txBox="1">
            <a:spLocks noChangeArrowheads="1"/>
          </p:cNvSpPr>
          <p:nvPr/>
        </p:nvSpPr>
        <p:spPr bwMode="auto">
          <a:xfrm>
            <a:off x="179388" y="188913"/>
            <a:ext cx="8964612" cy="822325"/>
          </a:xfrm>
          <a:prstGeom prst="rect">
            <a:avLst/>
          </a:prstGeom>
          <a:solidFill>
            <a:srgbClr val="42E679"/>
          </a:solidFill>
          <a:ln w="9525">
            <a:noFill/>
            <a:miter lim="800000"/>
            <a:headEnd/>
            <a:tailEnd/>
          </a:ln>
          <a:effectLst/>
        </p:spPr>
        <p:txBody>
          <a:bodyPr>
            <a:spAutoFit/>
          </a:bodyPr>
          <a:lstStyle/>
          <a:p>
            <a:pPr>
              <a:spcBef>
                <a:spcPct val="50000"/>
              </a:spcBef>
            </a:pPr>
            <a:r>
              <a:rPr lang="zh-CN" altLang="en-US" sz="2400" b="1"/>
              <a:t>云南怒江大峡谷福贡县马吉乡山寨的孩子们用滑轮把自己挂在溜索上，以勇气坚守着求学梦。</a:t>
            </a:r>
            <a:r>
              <a:rPr lang="zh-CN" altLang="en-US"/>
              <a:t> </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8" name="Picture 4" descr="BF7BA8BBC4482FB0ADEA68785747D3F2"/>
          <p:cNvPicPr>
            <a:picLocks noChangeAspect="1" noChangeArrowheads="1"/>
          </p:cNvPicPr>
          <p:nvPr/>
        </p:nvPicPr>
        <p:blipFill>
          <a:blip r:embed="rId2" cstate="print"/>
          <a:srcRect/>
          <a:stretch>
            <a:fillRect/>
          </a:stretch>
        </p:blipFill>
        <p:spPr bwMode="auto">
          <a:xfrm>
            <a:off x="0" y="0"/>
            <a:ext cx="4067175" cy="6092825"/>
          </a:xfrm>
          <a:prstGeom prst="rect">
            <a:avLst/>
          </a:prstGeom>
          <a:noFill/>
        </p:spPr>
      </p:pic>
      <p:pic>
        <p:nvPicPr>
          <p:cNvPr id="67589" name="Picture 5" descr="622C078FE12915EC63B63E9C3B400384"/>
          <p:cNvPicPr>
            <a:picLocks noChangeAspect="1" noChangeArrowheads="1"/>
          </p:cNvPicPr>
          <p:nvPr/>
        </p:nvPicPr>
        <p:blipFill>
          <a:blip r:embed="rId3" cstate="print"/>
          <a:srcRect/>
          <a:stretch>
            <a:fillRect/>
          </a:stretch>
        </p:blipFill>
        <p:spPr bwMode="auto">
          <a:xfrm>
            <a:off x="4067175" y="0"/>
            <a:ext cx="5076825" cy="3557588"/>
          </a:xfrm>
          <a:prstGeom prst="rect">
            <a:avLst/>
          </a:prstGeom>
          <a:noFill/>
        </p:spPr>
      </p:pic>
      <p:pic>
        <p:nvPicPr>
          <p:cNvPr id="67591" name="Picture 7" descr="2BC73793377F2475017AA537B3BBE05A"/>
          <p:cNvPicPr>
            <a:picLocks noChangeAspect="1" noChangeArrowheads="1"/>
          </p:cNvPicPr>
          <p:nvPr/>
        </p:nvPicPr>
        <p:blipFill>
          <a:blip r:embed="rId4" cstate="print"/>
          <a:srcRect/>
          <a:stretch>
            <a:fillRect/>
          </a:stretch>
        </p:blipFill>
        <p:spPr bwMode="auto">
          <a:xfrm>
            <a:off x="3995738" y="3362325"/>
            <a:ext cx="5148262" cy="3495675"/>
          </a:xfrm>
          <a:prstGeom prst="rect">
            <a:avLst/>
          </a:prstGeom>
          <a:noFill/>
        </p:spPr>
      </p:pic>
      <p:sp>
        <p:nvSpPr>
          <p:cNvPr id="67592" name="Text Box 8"/>
          <p:cNvSpPr txBox="1">
            <a:spLocks noChangeArrowheads="1"/>
          </p:cNvSpPr>
          <p:nvPr/>
        </p:nvSpPr>
        <p:spPr bwMode="auto">
          <a:xfrm rot="10800000" flipV="1">
            <a:off x="250825" y="6213475"/>
            <a:ext cx="3313113" cy="457200"/>
          </a:xfrm>
          <a:prstGeom prst="rect">
            <a:avLst/>
          </a:prstGeom>
          <a:solidFill>
            <a:srgbClr val="42E679"/>
          </a:solidFill>
          <a:ln w="9525">
            <a:noFill/>
            <a:miter lim="800000"/>
            <a:headEnd/>
            <a:tailEnd/>
          </a:ln>
          <a:effectLst/>
        </p:spPr>
        <p:txBody>
          <a:bodyPr>
            <a:spAutoFit/>
          </a:bodyPr>
          <a:lstStyle/>
          <a:p>
            <a:pPr>
              <a:spcBef>
                <a:spcPct val="50000"/>
              </a:spcBef>
            </a:pPr>
            <a:r>
              <a:rPr lang="zh-CN" altLang="en-US" sz="2400" b="1"/>
              <a:t>悬崖上凿出的上学路</a:t>
            </a:r>
          </a:p>
        </p:txBody>
      </p:sp>
      <p:sp>
        <p:nvSpPr>
          <p:cNvPr id="67593" name="Text Box 9"/>
          <p:cNvSpPr txBox="1">
            <a:spLocks noChangeArrowheads="1"/>
          </p:cNvSpPr>
          <p:nvPr/>
        </p:nvSpPr>
        <p:spPr bwMode="auto">
          <a:xfrm>
            <a:off x="5508625" y="6381750"/>
            <a:ext cx="2951163" cy="457200"/>
          </a:xfrm>
          <a:prstGeom prst="rect">
            <a:avLst/>
          </a:prstGeom>
          <a:solidFill>
            <a:srgbClr val="42E679"/>
          </a:solidFill>
          <a:ln w="9525">
            <a:noFill/>
            <a:miter lim="800000"/>
            <a:headEnd/>
            <a:tailEnd/>
          </a:ln>
          <a:effectLst/>
        </p:spPr>
        <p:txBody>
          <a:bodyPr>
            <a:spAutoFit/>
          </a:bodyPr>
          <a:lstStyle/>
          <a:p>
            <a:pPr>
              <a:spcBef>
                <a:spcPct val="50000"/>
              </a:spcBef>
            </a:pPr>
            <a:r>
              <a:rPr lang="zh-CN" altLang="en-US" sz="2400" b="1"/>
              <a:t>  扛着课桌去上学 </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descr="t002-01"/>
          <p:cNvPicPr>
            <a:picLocks noChangeAspect="1" noChangeArrowheads="1"/>
          </p:cNvPicPr>
          <p:nvPr/>
        </p:nvPicPr>
        <p:blipFill>
          <a:blip r:embed="rId2" cstate="print"/>
          <a:srcRect/>
          <a:stretch>
            <a:fillRect/>
          </a:stretch>
        </p:blipFill>
        <p:spPr bwMode="auto">
          <a:xfrm>
            <a:off x="1143000" y="3352800"/>
            <a:ext cx="4038600" cy="3505200"/>
          </a:xfrm>
          <a:prstGeom prst="rect">
            <a:avLst/>
          </a:prstGeom>
          <a:noFill/>
        </p:spPr>
      </p:pic>
      <p:sp>
        <p:nvSpPr>
          <p:cNvPr id="40963" name="Text Box 3"/>
          <p:cNvSpPr txBox="1">
            <a:spLocks noChangeArrowheads="1"/>
          </p:cNvSpPr>
          <p:nvPr/>
        </p:nvSpPr>
        <p:spPr bwMode="auto">
          <a:xfrm>
            <a:off x="8228013" y="0"/>
            <a:ext cx="915987" cy="5410200"/>
          </a:xfrm>
          <a:prstGeom prst="rect">
            <a:avLst/>
          </a:prstGeom>
          <a:noFill/>
          <a:ln w="12700" cap="sq">
            <a:noFill/>
            <a:miter lim="800000"/>
            <a:headEnd type="none" w="sm" len="sm"/>
            <a:tailEnd type="none" w="sm" len="sm"/>
          </a:ln>
          <a:effectLst/>
        </p:spPr>
        <p:txBody>
          <a:bodyPr vert="eaVert">
            <a:spAutoFit/>
          </a:bodyPr>
          <a:lstStyle/>
          <a:p>
            <a:pPr>
              <a:spcBef>
                <a:spcPct val="50000"/>
              </a:spcBef>
            </a:pPr>
            <a:r>
              <a:rPr kumimoji="1" lang="zh-CN" altLang="en-US" sz="4800" b="1">
                <a:solidFill>
                  <a:schemeClr val="tx2"/>
                </a:solidFill>
                <a:latin typeface="Times New Roman" pitchFamily="18" charset="0"/>
                <a:ea typeface="幼圆" pitchFamily="49" charset="-122"/>
              </a:rPr>
              <a:t>奋斗的目的</a:t>
            </a:r>
          </a:p>
        </p:txBody>
      </p:sp>
      <p:sp>
        <p:nvSpPr>
          <p:cNvPr id="40964" name="Text Box 4"/>
          <p:cNvSpPr txBox="1">
            <a:spLocks noChangeArrowheads="1"/>
          </p:cNvSpPr>
          <p:nvPr/>
        </p:nvSpPr>
        <p:spPr bwMode="auto">
          <a:xfrm>
            <a:off x="7315200" y="685800"/>
            <a:ext cx="915988" cy="5638800"/>
          </a:xfrm>
          <a:prstGeom prst="rect">
            <a:avLst/>
          </a:prstGeom>
          <a:noFill/>
          <a:ln w="12700" cap="sq">
            <a:noFill/>
            <a:miter lim="800000"/>
            <a:headEnd type="none" w="sm" len="sm"/>
            <a:tailEnd type="none" w="sm" len="sm"/>
          </a:ln>
          <a:effectLst/>
        </p:spPr>
        <p:txBody>
          <a:bodyPr vert="eaVert">
            <a:spAutoFit/>
          </a:bodyPr>
          <a:lstStyle/>
          <a:p>
            <a:pPr>
              <a:spcBef>
                <a:spcPct val="50000"/>
              </a:spcBef>
            </a:pPr>
            <a:r>
              <a:rPr kumimoji="1" lang="zh-CN" altLang="en-US" sz="4800" b="1">
                <a:solidFill>
                  <a:schemeClr val="tx2"/>
                </a:solidFill>
                <a:latin typeface="Times New Roman" pitchFamily="18" charset="0"/>
                <a:ea typeface="幼圆" pitchFamily="49" charset="-122"/>
              </a:rPr>
              <a:t>成功的彼岸</a:t>
            </a:r>
          </a:p>
        </p:txBody>
      </p:sp>
      <p:sp>
        <p:nvSpPr>
          <p:cNvPr id="40965" name="Text Box 5"/>
          <p:cNvSpPr txBox="1">
            <a:spLocks noChangeArrowheads="1"/>
          </p:cNvSpPr>
          <p:nvPr/>
        </p:nvSpPr>
        <p:spPr bwMode="auto">
          <a:xfrm>
            <a:off x="6172200" y="1371600"/>
            <a:ext cx="915988" cy="4572000"/>
          </a:xfrm>
          <a:prstGeom prst="rect">
            <a:avLst/>
          </a:prstGeom>
          <a:noFill/>
          <a:ln w="12700" cap="sq">
            <a:noFill/>
            <a:miter lim="800000"/>
            <a:headEnd type="none" w="sm" len="sm"/>
            <a:tailEnd type="none" w="sm" len="sm"/>
          </a:ln>
          <a:effectLst/>
        </p:spPr>
        <p:txBody>
          <a:bodyPr vert="eaVert">
            <a:spAutoFit/>
          </a:bodyPr>
          <a:lstStyle/>
          <a:p>
            <a:pPr>
              <a:spcBef>
                <a:spcPct val="50000"/>
              </a:spcBef>
            </a:pPr>
            <a:r>
              <a:rPr kumimoji="1" lang="zh-CN" altLang="en-US" sz="4800" b="1">
                <a:solidFill>
                  <a:schemeClr val="tx2"/>
                </a:solidFill>
                <a:latin typeface="Times New Roman" pitchFamily="18" charset="0"/>
                <a:ea typeface="幼圆" pitchFamily="49" charset="-122"/>
              </a:rPr>
              <a:t>幸福的家园</a:t>
            </a:r>
          </a:p>
        </p:txBody>
      </p:sp>
      <p:sp>
        <p:nvSpPr>
          <p:cNvPr id="40966" name="Text Box 6"/>
          <p:cNvSpPr txBox="1">
            <a:spLocks noChangeArrowheads="1"/>
          </p:cNvSpPr>
          <p:nvPr/>
        </p:nvSpPr>
        <p:spPr bwMode="auto">
          <a:xfrm>
            <a:off x="5181600" y="2057400"/>
            <a:ext cx="915988" cy="4572000"/>
          </a:xfrm>
          <a:prstGeom prst="rect">
            <a:avLst/>
          </a:prstGeom>
          <a:noFill/>
          <a:ln w="12700" cap="sq">
            <a:noFill/>
            <a:miter lim="800000"/>
            <a:headEnd type="none" w="sm" len="sm"/>
            <a:tailEnd type="none" w="sm" len="sm"/>
          </a:ln>
          <a:effectLst/>
        </p:spPr>
        <p:txBody>
          <a:bodyPr vert="eaVert">
            <a:spAutoFit/>
          </a:bodyPr>
          <a:lstStyle/>
          <a:p>
            <a:pPr>
              <a:spcBef>
                <a:spcPct val="50000"/>
              </a:spcBef>
            </a:pPr>
            <a:r>
              <a:rPr kumimoji="1" lang="zh-CN" altLang="en-US" sz="4800" b="1">
                <a:solidFill>
                  <a:schemeClr val="tx2"/>
                </a:solidFill>
                <a:latin typeface="Times New Roman" pitchFamily="18" charset="0"/>
                <a:ea typeface="幼圆" pitchFamily="49" charset="-122"/>
              </a:rPr>
              <a:t>美丽新世界</a:t>
            </a:r>
            <a:r>
              <a:rPr kumimoji="1" lang="en-US" altLang="zh-CN" sz="4800" b="1">
                <a:solidFill>
                  <a:schemeClr val="tx2"/>
                </a:solidFill>
                <a:latin typeface="Times New Roman" pitchFamily="18" charset="0"/>
                <a:ea typeface="幼圆" pitchFamily="49" charset="-122"/>
              </a:rPr>
              <a:t>……</a:t>
            </a:r>
          </a:p>
        </p:txBody>
      </p:sp>
      <p:pic>
        <p:nvPicPr>
          <p:cNvPr id="40967" name="Picture 7" descr="图片10"/>
          <p:cNvPicPr>
            <a:picLocks noChangeAspect="1" noChangeArrowheads="1"/>
          </p:cNvPicPr>
          <p:nvPr/>
        </p:nvPicPr>
        <p:blipFill>
          <a:blip r:embed="rId3" cstate="print"/>
          <a:srcRect/>
          <a:stretch>
            <a:fillRect/>
          </a:stretch>
        </p:blipFill>
        <p:spPr bwMode="auto">
          <a:xfrm>
            <a:off x="1116013" y="44450"/>
            <a:ext cx="4103687" cy="3284538"/>
          </a:xfrm>
          <a:prstGeom prst="rect">
            <a:avLst/>
          </a:prstGeom>
          <a:noFill/>
        </p:spPr>
      </p:pic>
    </p:spTree>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nodeType="clickEffect">
                                  <p:stCondLst>
                                    <p:cond delay="0"/>
                                  </p:stCondLst>
                                  <p:childTnLst>
                                    <p:set>
                                      <p:cBhvr>
                                        <p:cTn id="6" dur="1" fill="hold">
                                          <p:stCondLst>
                                            <p:cond delay="0"/>
                                          </p:stCondLst>
                                        </p:cTn>
                                        <p:tgtEl>
                                          <p:spTgt spid="40967"/>
                                        </p:tgtEl>
                                        <p:attrNameLst>
                                          <p:attrName>style.visibility</p:attrName>
                                        </p:attrNameLst>
                                      </p:cBhvr>
                                      <p:to>
                                        <p:strVal val="visible"/>
                                      </p:to>
                                    </p:set>
                                    <p:animEffect transition="in" filter="box(out)">
                                      <p:cBhvr>
                                        <p:cTn id="7" dur="500"/>
                                        <p:tgtEl>
                                          <p:spTgt spid="40967"/>
                                        </p:tgtEl>
                                      </p:cBhvr>
                                    </p:animEffect>
                                  </p:childTnLst>
                                </p:cTn>
                              </p:par>
                            </p:childTnLst>
                          </p:cTn>
                        </p:par>
                        <p:par>
                          <p:cTn id="8" fill="hold">
                            <p:stCondLst>
                              <p:cond delay="500"/>
                            </p:stCondLst>
                            <p:childTnLst>
                              <p:par>
                                <p:cTn id="9" presetID="4" presetClass="entr" presetSubtype="32" fill="hold" nodeType="afterEffect">
                                  <p:stCondLst>
                                    <p:cond delay="0"/>
                                  </p:stCondLst>
                                  <p:childTnLst>
                                    <p:set>
                                      <p:cBhvr>
                                        <p:cTn id="10" dur="1" fill="hold">
                                          <p:stCondLst>
                                            <p:cond delay="0"/>
                                          </p:stCondLst>
                                        </p:cTn>
                                        <p:tgtEl>
                                          <p:spTgt spid="40962"/>
                                        </p:tgtEl>
                                        <p:attrNameLst>
                                          <p:attrName>style.visibility</p:attrName>
                                        </p:attrNameLst>
                                      </p:cBhvr>
                                      <p:to>
                                        <p:strVal val="visible"/>
                                      </p:to>
                                    </p:set>
                                    <p:animEffect transition="in" filter="box(out)">
                                      <p:cBhvr>
                                        <p:cTn id="11" dur="500"/>
                                        <p:tgtEl>
                                          <p:spTgt spid="40962"/>
                                        </p:tgtEl>
                                      </p:cBhvr>
                                    </p:animEffect>
                                  </p:childTnLst>
                                </p:cTn>
                              </p:par>
                            </p:childTnLst>
                          </p:cTn>
                        </p:par>
                      </p:childTnLst>
                    </p:cTn>
                  </p:par>
                  <p:par>
                    <p:cTn id="12" fill="hold">
                      <p:stCondLst>
                        <p:cond delay="indefinite"/>
                      </p:stCondLst>
                      <p:childTnLst>
                        <p:par>
                          <p:cTn id="13" fill="hold">
                            <p:stCondLst>
                              <p:cond delay="0"/>
                            </p:stCondLst>
                            <p:childTnLst>
                              <p:par>
                                <p:cTn id="14" presetID="16" presetClass="entr" presetSubtype="42" fill="hold" grpId="0" nodeType="clickEffect">
                                  <p:stCondLst>
                                    <p:cond delay="0"/>
                                  </p:stCondLst>
                                  <p:childTnLst>
                                    <p:set>
                                      <p:cBhvr>
                                        <p:cTn id="15" dur="1" fill="hold">
                                          <p:stCondLst>
                                            <p:cond delay="0"/>
                                          </p:stCondLst>
                                        </p:cTn>
                                        <p:tgtEl>
                                          <p:spTgt spid="40963"/>
                                        </p:tgtEl>
                                        <p:attrNameLst>
                                          <p:attrName>style.visibility</p:attrName>
                                        </p:attrNameLst>
                                      </p:cBhvr>
                                      <p:to>
                                        <p:strVal val="visible"/>
                                      </p:to>
                                    </p:set>
                                    <p:animEffect transition="in" filter="barn(outHorizontal)">
                                      <p:cBhvr>
                                        <p:cTn id="16" dur="500"/>
                                        <p:tgtEl>
                                          <p:spTgt spid="40963"/>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42" fill="hold" grpId="0" nodeType="clickEffect">
                                  <p:stCondLst>
                                    <p:cond delay="0"/>
                                  </p:stCondLst>
                                  <p:childTnLst>
                                    <p:set>
                                      <p:cBhvr>
                                        <p:cTn id="20" dur="1" fill="hold">
                                          <p:stCondLst>
                                            <p:cond delay="0"/>
                                          </p:stCondLst>
                                        </p:cTn>
                                        <p:tgtEl>
                                          <p:spTgt spid="40964"/>
                                        </p:tgtEl>
                                        <p:attrNameLst>
                                          <p:attrName>style.visibility</p:attrName>
                                        </p:attrNameLst>
                                      </p:cBhvr>
                                      <p:to>
                                        <p:strVal val="visible"/>
                                      </p:to>
                                    </p:set>
                                    <p:animEffect transition="in" filter="barn(outHorizontal)">
                                      <p:cBhvr>
                                        <p:cTn id="21" dur="500"/>
                                        <p:tgtEl>
                                          <p:spTgt spid="40964"/>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42" fill="hold" grpId="0" nodeType="clickEffect">
                                  <p:stCondLst>
                                    <p:cond delay="0"/>
                                  </p:stCondLst>
                                  <p:childTnLst>
                                    <p:set>
                                      <p:cBhvr>
                                        <p:cTn id="25" dur="1" fill="hold">
                                          <p:stCondLst>
                                            <p:cond delay="0"/>
                                          </p:stCondLst>
                                        </p:cTn>
                                        <p:tgtEl>
                                          <p:spTgt spid="40965"/>
                                        </p:tgtEl>
                                        <p:attrNameLst>
                                          <p:attrName>style.visibility</p:attrName>
                                        </p:attrNameLst>
                                      </p:cBhvr>
                                      <p:to>
                                        <p:strVal val="visible"/>
                                      </p:to>
                                    </p:set>
                                    <p:animEffect transition="in" filter="barn(outHorizontal)">
                                      <p:cBhvr>
                                        <p:cTn id="26" dur="500"/>
                                        <p:tgtEl>
                                          <p:spTgt spid="40965"/>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42" fill="hold" grpId="0" nodeType="clickEffect">
                                  <p:stCondLst>
                                    <p:cond delay="0"/>
                                  </p:stCondLst>
                                  <p:childTnLst>
                                    <p:set>
                                      <p:cBhvr>
                                        <p:cTn id="30" dur="1" fill="hold">
                                          <p:stCondLst>
                                            <p:cond delay="0"/>
                                          </p:stCondLst>
                                        </p:cTn>
                                        <p:tgtEl>
                                          <p:spTgt spid="40966"/>
                                        </p:tgtEl>
                                        <p:attrNameLst>
                                          <p:attrName>style.visibility</p:attrName>
                                        </p:attrNameLst>
                                      </p:cBhvr>
                                      <p:to>
                                        <p:strVal val="visible"/>
                                      </p:to>
                                    </p:set>
                                    <p:animEffect transition="in" filter="barn(outHorizontal)">
                                      <p:cBhvr>
                                        <p:cTn id="31" dur="500"/>
                                        <p:tgtEl>
                                          <p:spTgt spid="409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3" grpId="0" autoUpdateAnimBg="0"/>
      <p:bldP spid="40964" grpId="0" autoUpdateAnimBg="0"/>
      <p:bldP spid="40965" grpId="0" autoUpdateAnimBg="0"/>
      <p:bldP spid="40966"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Rectangle 3"/>
          <p:cNvSpPr>
            <a:spLocks noGrp="1" noChangeArrowheads="1"/>
          </p:cNvSpPr>
          <p:nvPr>
            <p:ph idx="1"/>
          </p:nvPr>
        </p:nvSpPr>
        <p:spPr/>
        <p:txBody>
          <a:bodyPr>
            <a:normAutofit/>
          </a:bodyPr>
          <a:lstStyle/>
          <a:p>
            <a:r>
              <a:rPr lang="en-US" altLang="zh-CN" b="1" dirty="0">
                <a:solidFill>
                  <a:schemeClr val="hlink"/>
                </a:solidFill>
              </a:rPr>
              <a:t>       </a:t>
            </a:r>
            <a:r>
              <a:rPr lang="zh-CN" altLang="en-US" b="1" dirty="0">
                <a:solidFill>
                  <a:schemeClr val="hlink"/>
                </a:solidFill>
              </a:rPr>
              <a:t>诗人在这首诗中所要告诉人们的诗自己的人生感悟与坚定信念，即奔向理想的人生征途是漫长的。但是，只要百折不挠地坚持奋斗，理想境界终将实现。</a:t>
            </a:r>
          </a:p>
          <a:p>
            <a:endParaRPr lang="zh-CN" altLang="en-US" b="1" dirty="0">
              <a:solidFill>
                <a:srgbClr val="336600"/>
              </a:solidFill>
            </a:endParaRPr>
          </a:p>
          <a:p>
            <a:r>
              <a:rPr lang="zh-CN" altLang="en-US" b="1" dirty="0"/>
              <a:t>       我们知道，要翻过山，见到大海，就必须百折不挠，坚持奋斗。在今后的人生之路上，让我们永远牢记，心中要有个“海”，为了这个“海”，从现在开始，就要努力翻过一座座山。</a:t>
            </a:r>
          </a:p>
          <a:p>
            <a:pPr>
              <a:buFontTx/>
              <a:buNone/>
            </a:pPr>
            <a:endParaRPr lang="en-US" altLang="zh-CN" dirty="0"/>
          </a:p>
        </p:txBody>
      </p:sp>
      <p:sp>
        <p:nvSpPr>
          <p:cNvPr id="36866" name="Rectangle 2"/>
          <p:cNvSpPr>
            <a:spLocks noGrp="1" noChangeArrowheads="1"/>
          </p:cNvSpPr>
          <p:nvPr>
            <p:ph type="title"/>
          </p:nvPr>
        </p:nvSpPr>
        <p:spPr>
          <a:xfrm>
            <a:off x="900113" y="188913"/>
            <a:ext cx="3152775" cy="1143000"/>
          </a:xfrm>
        </p:spPr>
        <p:txBody>
          <a:bodyPr/>
          <a:lstStyle/>
          <a:p>
            <a:r>
              <a:rPr lang="zh-CN" altLang="en-US">
                <a:ea typeface="隶书" pitchFamily="49" charset="-122"/>
              </a:rPr>
              <a:t>课堂小结</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6867">
                                            <p:txEl>
                                              <p:pRg st="2" end="2"/>
                                            </p:txEl>
                                          </p:spTgt>
                                        </p:tgtEl>
                                        <p:attrNameLst>
                                          <p:attrName>style.visibility</p:attrName>
                                        </p:attrNameLst>
                                      </p:cBhvr>
                                      <p:to>
                                        <p:strVal val="visible"/>
                                      </p:to>
                                    </p:set>
                                    <p:anim calcmode="lin" valueType="num">
                                      <p:cBhvr additive="base">
                                        <p:cTn id="7" dur="500" fill="hold"/>
                                        <p:tgtEl>
                                          <p:spTgt spid="36867">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6867">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4" name="Picture 2" descr="c015"/>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54276" name="Rectangle 4"/>
          <p:cNvSpPr>
            <a:spLocks noGrp="1" noChangeArrowheads="1"/>
          </p:cNvSpPr>
          <p:nvPr>
            <p:ph idx="1"/>
          </p:nvPr>
        </p:nvSpPr>
        <p:spPr>
          <a:xfrm>
            <a:off x="1331913" y="1125538"/>
            <a:ext cx="6553200" cy="4930775"/>
          </a:xfrm>
        </p:spPr>
        <p:txBody>
          <a:bodyPr/>
          <a:lstStyle/>
          <a:p>
            <a:pPr>
              <a:lnSpc>
                <a:spcPct val="90000"/>
              </a:lnSpc>
            </a:pPr>
            <a:r>
              <a:rPr lang="zh-CN" altLang="en-US" b="1">
                <a:latin typeface="黑体" pitchFamily="49" charset="-122"/>
                <a:ea typeface="黑体" pitchFamily="49" charset="-122"/>
              </a:rPr>
              <a:t>王家新，</a:t>
            </a:r>
            <a:r>
              <a:rPr lang="en-US" altLang="zh-CN" b="1">
                <a:latin typeface="黑体" pitchFamily="49" charset="-122"/>
                <a:ea typeface="黑体" pitchFamily="49" charset="-122"/>
              </a:rPr>
              <a:t>1957</a:t>
            </a:r>
            <a:r>
              <a:rPr lang="zh-CN" altLang="en-US" b="1">
                <a:latin typeface="黑体" pitchFamily="49" charset="-122"/>
                <a:ea typeface="黑体" pitchFamily="49" charset="-122"/>
              </a:rPr>
              <a:t>年出生于湖北均县（现在丹江口市）。</a:t>
            </a:r>
            <a:r>
              <a:rPr lang="en-US" altLang="zh-CN" b="1">
                <a:latin typeface="黑体" pitchFamily="49" charset="-122"/>
                <a:ea typeface="黑体" pitchFamily="49" charset="-122"/>
              </a:rPr>
              <a:t>1978</a:t>
            </a:r>
            <a:r>
              <a:rPr lang="zh-CN" altLang="en-US" b="1">
                <a:latin typeface="黑体" pitchFamily="49" charset="-122"/>
                <a:ea typeface="黑体" pitchFamily="49" charset="-122"/>
              </a:rPr>
              <a:t>年入武汉大学中文系读书，</a:t>
            </a:r>
            <a:r>
              <a:rPr lang="en-US" altLang="zh-CN" b="1">
                <a:latin typeface="黑体" pitchFamily="49" charset="-122"/>
                <a:ea typeface="黑体" pitchFamily="49" charset="-122"/>
              </a:rPr>
              <a:t>1982</a:t>
            </a:r>
            <a:r>
              <a:rPr lang="zh-CN" altLang="en-US" b="1">
                <a:latin typeface="黑体" pitchFamily="49" charset="-122"/>
                <a:ea typeface="黑体" pitchFamily="49" charset="-122"/>
              </a:rPr>
              <a:t>年毕业，分配到湖北师专任教。</a:t>
            </a:r>
            <a:r>
              <a:rPr lang="en-US" altLang="zh-CN" b="1">
                <a:latin typeface="黑体" pitchFamily="49" charset="-122"/>
                <a:ea typeface="黑体" pitchFamily="49" charset="-122"/>
              </a:rPr>
              <a:t>1985</a:t>
            </a:r>
            <a:r>
              <a:rPr lang="zh-CN" altLang="en-US" b="1">
                <a:latin typeface="黑体" pitchFamily="49" charset="-122"/>
                <a:ea typeface="黑体" pitchFamily="49" charset="-122"/>
              </a:rPr>
              <a:t>年借调到北京</a:t>
            </a:r>
            <a:r>
              <a:rPr lang="en-US" altLang="zh-CN" b="1">
                <a:latin typeface="黑体" pitchFamily="49" charset="-122"/>
                <a:ea typeface="黑体" pitchFamily="49" charset="-122"/>
              </a:rPr>
              <a:t>《</a:t>
            </a:r>
            <a:r>
              <a:rPr lang="zh-CN" altLang="en-US" b="1">
                <a:latin typeface="黑体" pitchFamily="49" charset="-122"/>
                <a:ea typeface="黑体" pitchFamily="49" charset="-122"/>
              </a:rPr>
              <a:t>诗刊</a:t>
            </a:r>
            <a:r>
              <a:rPr lang="en-US" altLang="zh-CN" b="1">
                <a:latin typeface="黑体" pitchFamily="49" charset="-122"/>
                <a:ea typeface="黑体" pitchFamily="49" charset="-122"/>
              </a:rPr>
              <a:t>》</a:t>
            </a:r>
            <a:r>
              <a:rPr lang="zh-CN" altLang="en-US" b="1">
                <a:latin typeface="黑体" pitchFamily="49" charset="-122"/>
                <a:ea typeface="黑体" pitchFamily="49" charset="-122"/>
              </a:rPr>
              <a:t>社从事编辑工作，</a:t>
            </a:r>
            <a:r>
              <a:rPr lang="en-US" altLang="zh-CN" b="1">
                <a:latin typeface="黑体" pitchFamily="49" charset="-122"/>
                <a:ea typeface="黑体" pitchFamily="49" charset="-122"/>
              </a:rPr>
              <a:t>1990</a:t>
            </a:r>
            <a:r>
              <a:rPr lang="zh-CN" altLang="en-US" b="1">
                <a:latin typeface="黑体" pitchFamily="49" charset="-122"/>
                <a:ea typeface="黑体" pitchFamily="49" charset="-122"/>
              </a:rPr>
              <a:t>年离开。</a:t>
            </a:r>
            <a:r>
              <a:rPr lang="en-US" altLang="zh-CN" b="1">
                <a:latin typeface="黑体" pitchFamily="49" charset="-122"/>
                <a:ea typeface="黑体" pitchFamily="49" charset="-122"/>
              </a:rPr>
              <a:t>1992</a:t>
            </a:r>
            <a:r>
              <a:rPr lang="zh-CN" altLang="en-US" b="1">
                <a:latin typeface="黑体" pitchFamily="49" charset="-122"/>
                <a:ea typeface="黑体" pitchFamily="49" charset="-122"/>
              </a:rPr>
              <a:t>年去英国。</a:t>
            </a:r>
            <a:r>
              <a:rPr lang="en-US" altLang="zh-CN" b="1">
                <a:latin typeface="黑体" pitchFamily="49" charset="-122"/>
                <a:ea typeface="黑体" pitchFamily="49" charset="-122"/>
              </a:rPr>
              <a:t>1994</a:t>
            </a:r>
            <a:r>
              <a:rPr lang="zh-CN" altLang="en-US" b="1">
                <a:latin typeface="黑体" pitchFamily="49" charset="-122"/>
                <a:ea typeface="黑体" pitchFamily="49" charset="-122"/>
              </a:rPr>
              <a:t>年归国，在北京教育学院中文系从事教学工作，出版的诗集有</a:t>
            </a:r>
            <a:r>
              <a:rPr lang="en-US" altLang="zh-CN" b="1">
                <a:latin typeface="黑体" pitchFamily="49" charset="-122"/>
                <a:ea typeface="黑体" pitchFamily="49" charset="-122"/>
              </a:rPr>
              <a:t>《</a:t>
            </a:r>
            <a:r>
              <a:rPr lang="zh-CN" altLang="en-US" b="1">
                <a:latin typeface="黑体" pitchFamily="49" charset="-122"/>
                <a:ea typeface="黑体" pitchFamily="49" charset="-122"/>
              </a:rPr>
              <a:t>纪念</a:t>
            </a:r>
            <a:r>
              <a:rPr lang="en-US" altLang="zh-CN" b="1">
                <a:latin typeface="黑体" pitchFamily="49" charset="-122"/>
                <a:ea typeface="黑体" pitchFamily="49" charset="-122"/>
              </a:rPr>
              <a:t>》</a:t>
            </a:r>
            <a:r>
              <a:rPr lang="zh-CN" altLang="en-US" b="1">
                <a:latin typeface="黑体" pitchFamily="49" charset="-122"/>
                <a:ea typeface="黑体" pitchFamily="49" charset="-122"/>
              </a:rPr>
              <a:t>（</a:t>
            </a:r>
            <a:r>
              <a:rPr lang="en-US" altLang="zh-CN" b="1">
                <a:latin typeface="黑体" pitchFamily="49" charset="-122"/>
                <a:ea typeface="黑体" pitchFamily="49" charset="-122"/>
              </a:rPr>
              <a:t>1985</a:t>
            </a:r>
            <a:r>
              <a:rPr lang="zh-CN" altLang="en-US" b="1">
                <a:latin typeface="黑体" pitchFamily="49" charset="-122"/>
                <a:ea typeface="黑体" pitchFamily="49" charset="-122"/>
              </a:rPr>
              <a:t>年）、</a:t>
            </a:r>
            <a:r>
              <a:rPr lang="en-US" altLang="zh-CN" b="1">
                <a:latin typeface="黑体" pitchFamily="49" charset="-122"/>
                <a:ea typeface="黑体" pitchFamily="49" charset="-122"/>
              </a:rPr>
              <a:t>《</a:t>
            </a:r>
            <a:r>
              <a:rPr lang="zh-CN" altLang="en-US" b="1">
                <a:latin typeface="黑体" pitchFamily="49" charset="-122"/>
                <a:ea typeface="黑体" pitchFamily="49" charset="-122"/>
              </a:rPr>
              <a:t>游动悬崖</a:t>
            </a:r>
            <a:r>
              <a:rPr lang="en-US" altLang="zh-CN" b="1">
                <a:latin typeface="黑体" pitchFamily="49" charset="-122"/>
                <a:ea typeface="黑体" pitchFamily="49" charset="-122"/>
              </a:rPr>
              <a:t>》</a:t>
            </a:r>
            <a:r>
              <a:rPr lang="zh-CN" altLang="en-US" b="1">
                <a:latin typeface="黑体" pitchFamily="49" charset="-122"/>
                <a:ea typeface="黑体" pitchFamily="49" charset="-122"/>
              </a:rPr>
              <a:t>（</a:t>
            </a:r>
            <a:r>
              <a:rPr lang="en-US" altLang="zh-CN" b="1">
                <a:latin typeface="黑体" pitchFamily="49" charset="-122"/>
                <a:ea typeface="黑体" pitchFamily="49" charset="-122"/>
              </a:rPr>
              <a:t>1997</a:t>
            </a:r>
            <a:r>
              <a:rPr lang="zh-CN" altLang="en-US" b="1">
                <a:latin typeface="黑体" pitchFamily="49" charset="-122"/>
                <a:ea typeface="黑体" pitchFamily="49" charset="-122"/>
              </a:rPr>
              <a:t>年）等。</a:t>
            </a:r>
          </a:p>
        </p:txBody>
      </p:sp>
      <p:sp>
        <p:nvSpPr>
          <p:cNvPr id="54275" name="Rectangle 3"/>
          <p:cNvSpPr>
            <a:spLocks noGrp="1" noChangeArrowheads="1"/>
          </p:cNvSpPr>
          <p:nvPr>
            <p:ph type="title"/>
          </p:nvPr>
        </p:nvSpPr>
        <p:spPr>
          <a:xfrm>
            <a:off x="395288" y="188913"/>
            <a:ext cx="8243887" cy="908050"/>
          </a:xfrm>
        </p:spPr>
        <p:txBody>
          <a:bodyPr>
            <a:normAutofit fontScale="90000"/>
          </a:bodyPr>
          <a:lstStyle/>
          <a:p>
            <a:r>
              <a:rPr lang="zh-CN" altLang="en-US" sz="6000" b="1" i="1">
                <a:ea typeface="隶书" pitchFamily="49" charset="-122"/>
              </a:rPr>
              <a:t>作者</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54275"/>
                                        </p:tgtEl>
                                        <p:attrNameLst>
                                          <p:attrName>style.visibility</p:attrName>
                                        </p:attrNameLst>
                                      </p:cBhvr>
                                      <p:to>
                                        <p:strVal val="visible"/>
                                      </p:to>
                                    </p:set>
                                    <p:anim by="(-#ppt_w*2)" calcmode="lin" valueType="num">
                                      <p:cBhvr rctx="PPT">
                                        <p:cTn id="7" dur="500" autoRev="1" fill="hold">
                                          <p:stCondLst>
                                            <p:cond delay="0"/>
                                          </p:stCondLst>
                                        </p:cTn>
                                        <p:tgtEl>
                                          <p:spTgt spid="54275"/>
                                        </p:tgtEl>
                                        <p:attrNameLst>
                                          <p:attrName>ppt_w</p:attrName>
                                        </p:attrNameLst>
                                      </p:cBhvr>
                                    </p:anim>
                                    <p:anim by="(#ppt_w*0.50)" calcmode="lin" valueType="num">
                                      <p:cBhvr>
                                        <p:cTn id="8" dur="500" decel="50000" autoRev="1" fill="hold">
                                          <p:stCondLst>
                                            <p:cond delay="0"/>
                                          </p:stCondLst>
                                        </p:cTn>
                                        <p:tgtEl>
                                          <p:spTgt spid="54275"/>
                                        </p:tgtEl>
                                        <p:attrNameLst>
                                          <p:attrName>ppt_x</p:attrName>
                                        </p:attrNameLst>
                                      </p:cBhvr>
                                    </p:anim>
                                    <p:anim from="(-#ppt_h/2)" to="(#ppt_y)" calcmode="lin" valueType="num">
                                      <p:cBhvr>
                                        <p:cTn id="9" dur="1000" fill="hold">
                                          <p:stCondLst>
                                            <p:cond delay="0"/>
                                          </p:stCondLst>
                                        </p:cTn>
                                        <p:tgtEl>
                                          <p:spTgt spid="54275"/>
                                        </p:tgtEl>
                                        <p:attrNameLst>
                                          <p:attrName>ppt_y</p:attrName>
                                        </p:attrNameLst>
                                      </p:cBhvr>
                                    </p:anim>
                                    <p:animRot by="21600000">
                                      <p:cBhvr>
                                        <p:cTn id="10" dur="1000" fill="hold">
                                          <p:stCondLst>
                                            <p:cond delay="0"/>
                                          </p:stCondLst>
                                        </p:cTn>
                                        <p:tgtEl>
                                          <p:spTgt spid="54275"/>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27" presetClass="entr" presetSubtype="0" fill="hold" nodeType="clickEffect">
                                  <p:stCondLst>
                                    <p:cond delay="0"/>
                                  </p:stCondLst>
                                  <p:iterate type="lt">
                                    <p:tmPct val="50000"/>
                                  </p:iterate>
                                  <p:childTnLst>
                                    <p:set>
                                      <p:cBhvr>
                                        <p:cTn id="14" dur="1" fill="hold">
                                          <p:stCondLst>
                                            <p:cond delay="0"/>
                                          </p:stCondLst>
                                        </p:cTn>
                                        <p:tgtEl>
                                          <p:spTgt spid="54276">
                                            <p:txEl>
                                              <p:pRg st="0" end="0"/>
                                            </p:txEl>
                                          </p:spTgt>
                                        </p:tgtEl>
                                        <p:attrNameLst>
                                          <p:attrName>style.visibility</p:attrName>
                                        </p:attrNameLst>
                                      </p:cBhvr>
                                      <p:to>
                                        <p:strVal val="visible"/>
                                      </p:to>
                                    </p:set>
                                    <p:anim calcmode="discrete" valueType="clr">
                                      <p:cBhvr override="childStyle">
                                        <p:cTn id="15" dur="80"/>
                                        <p:tgtEl>
                                          <p:spTgt spid="54276">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6" dur="80"/>
                                        <p:tgtEl>
                                          <p:spTgt spid="54276">
                                            <p:txEl>
                                              <p:pRg st="0" end="0"/>
                                            </p:txEl>
                                          </p:spTgt>
                                        </p:tgtEl>
                                        <p:attrNameLst>
                                          <p:attrName>fillcolor</p:attrName>
                                        </p:attrNameLst>
                                      </p:cBhvr>
                                      <p:tavLst>
                                        <p:tav tm="0">
                                          <p:val>
                                            <p:clrVal>
                                              <a:schemeClr val="accent2"/>
                                            </p:clrVal>
                                          </p:val>
                                        </p:tav>
                                        <p:tav tm="50000">
                                          <p:val>
                                            <p:clrVal>
                                              <a:schemeClr val="hlink"/>
                                            </p:clrVal>
                                          </p:val>
                                        </p:tav>
                                      </p:tavLst>
                                    </p:anim>
                                    <p:set>
                                      <p:cBhvr>
                                        <p:cTn id="17" dur="80"/>
                                        <p:tgtEl>
                                          <p:spTgt spid="54276">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Grp="1" noChangeAspect="1" noChangeArrowheads="1"/>
          </p:cNvPicPr>
          <p:nvPr>
            <p:ph idx="4294967295"/>
          </p:nvPr>
        </p:nvPicPr>
        <p:blipFill>
          <a:blip r:embed="rId2" cstate="print"/>
          <a:srcRect/>
          <a:stretch>
            <a:fillRect/>
          </a:stretch>
        </p:blipFill>
        <p:spPr>
          <a:xfrm>
            <a:off x="0" y="0"/>
            <a:ext cx="9144000" cy="6883400"/>
          </a:xfrm>
          <a:noFill/>
        </p:spPr>
      </p:pic>
      <p:sp>
        <p:nvSpPr>
          <p:cNvPr id="13315" name="Text Box 3"/>
          <p:cNvSpPr txBox="1">
            <a:spLocks noChangeArrowheads="1"/>
          </p:cNvSpPr>
          <p:nvPr/>
        </p:nvSpPr>
        <p:spPr bwMode="auto">
          <a:xfrm>
            <a:off x="107950" y="765175"/>
            <a:ext cx="3230563" cy="822325"/>
          </a:xfrm>
          <a:prstGeom prst="rect">
            <a:avLst/>
          </a:prstGeom>
          <a:noFill/>
          <a:ln w="9525">
            <a:noFill/>
            <a:miter lim="800000"/>
            <a:headEnd/>
            <a:tailEnd/>
          </a:ln>
        </p:spPr>
        <p:txBody>
          <a:bodyPr wrap="none">
            <a:spAutoFit/>
          </a:bodyPr>
          <a:lstStyle/>
          <a:p>
            <a:r>
              <a:rPr lang="zh-CN" altLang="en-US" sz="4800" b="1">
                <a:ea typeface="黑体" pitchFamily="49" charset="-122"/>
              </a:rPr>
              <a:t>飘来的种子</a:t>
            </a:r>
            <a:endParaRPr lang="zh-CN" altLang="en-US"/>
          </a:p>
        </p:txBody>
      </p:sp>
      <p:sp>
        <p:nvSpPr>
          <p:cNvPr id="13316" name="Text Box 4"/>
          <p:cNvSpPr txBox="1">
            <a:spLocks noChangeArrowheads="1"/>
          </p:cNvSpPr>
          <p:nvPr/>
        </p:nvSpPr>
        <p:spPr bwMode="auto">
          <a:xfrm>
            <a:off x="3852863" y="765175"/>
            <a:ext cx="5059362" cy="822325"/>
          </a:xfrm>
          <a:prstGeom prst="rect">
            <a:avLst/>
          </a:prstGeom>
          <a:noFill/>
          <a:ln w="9525">
            <a:noFill/>
            <a:miter lim="800000"/>
            <a:headEnd/>
            <a:tailEnd/>
          </a:ln>
        </p:spPr>
        <p:txBody>
          <a:bodyPr>
            <a:spAutoFit/>
          </a:bodyPr>
          <a:lstStyle/>
          <a:p>
            <a:r>
              <a:rPr lang="zh-CN" altLang="en-US" sz="4800" b="1">
                <a:solidFill>
                  <a:srgbClr val="FF0000"/>
                </a:solidFill>
                <a:ea typeface="黑体" pitchFamily="49" charset="-122"/>
              </a:rPr>
              <a:t>小时候小小的希望</a:t>
            </a:r>
            <a:endParaRPr lang="zh-CN" altLang="en-US"/>
          </a:p>
        </p:txBody>
      </p:sp>
      <p:sp>
        <p:nvSpPr>
          <p:cNvPr id="13317" name="Text Box 5"/>
          <p:cNvSpPr txBox="1">
            <a:spLocks noChangeArrowheads="1"/>
          </p:cNvSpPr>
          <p:nvPr/>
        </p:nvSpPr>
        <p:spPr bwMode="auto">
          <a:xfrm>
            <a:off x="395288" y="2708275"/>
            <a:ext cx="1401762" cy="822325"/>
          </a:xfrm>
          <a:prstGeom prst="rect">
            <a:avLst/>
          </a:prstGeom>
          <a:noFill/>
          <a:ln w="9525">
            <a:noFill/>
            <a:miter lim="800000"/>
            <a:headEnd/>
            <a:tailEnd/>
          </a:ln>
        </p:spPr>
        <p:txBody>
          <a:bodyPr wrap="none">
            <a:spAutoFit/>
          </a:bodyPr>
          <a:lstStyle/>
          <a:p>
            <a:r>
              <a:rPr lang="zh-CN" altLang="en-US" sz="4800" b="1">
                <a:ea typeface="黑体" pitchFamily="49" charset="-122"/>
              </a:rPr>
              <a:t>扎下</a:t>
            </a:r>
            <a:endParaRPr lang="zh-CN" altLang="en-US"/>
          </a:p>
        </p:txBody>
      </p:sp>
      <p:sp>
        <p:nvSpPr>
          <p:cNvPr id="13318" name="Text Box 6"/>
          <p:cNvSpPr txBox="1">
            <a:spLocks noChangeArrowheads="1"/>
          </p:cNvSpPr>
          <p:nvPr/>
        </p:nvSpPr>
        <p:spPr bwMode="auto">
          <a:xfrm>
            <a:off x="3635375" y="2852738"/>
            <a:ext cx="5059363" cy="822325"/>
          </a:xfrm>
          <a:prstGeom prst="rect">
            <a:avLst/>
          </a:prstGeom>
          <a:noFill/>
          <a:ln w="9525">
            <a:noFill/>
            <a:miter lim="800000"/>
            <a:headEnd/>
            <a:tailEnd/>
          </a:ln>
        </p:spPr>
        <p:txBody>
          <a:bodyPr>
            <a:spAutoFit/>
          </a:bodyPr>
          <a:lstStyle/>
          <a:p>
            <a:r>
              <a:rPr lang="zh-CN" altLang="en-US" sz="4800" b="1">
                <a:solidFill>
                  <a:srgbClr val="FF0000"/>
                </a:solidFill>
                <a:ea typeface="黑体" pitchFamily="49" charset="-122"/>
              </a:rPr>
              <a:t>对未来深深的影响</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3315"/>
                                        </p:tgtEl>
                                        <p:attrNameLst>
                                          <p:attrName>style.visibility</p:attrName>
                                        </p:attrNameLst>
                                      </p:cBhvr>
                                      <p:to>
                                        <p:strVal val="visible"/>
                                      </p:to>
                                    </p:set>
                                    <p:anim calcmode="lin" valueType="num">
                                      <p:cBhvr additive="base">
                                        <p:cTn id="7" dur="500" fill="hold"/>
                                        <p:tgtEl>
                                          <p:spTgt spid="13315"/>
                                        </p:tgtEl>
                                        <p:attrNameLst>
                                          <p:attrName>ppt_x</p:attrName>
                                        </p:attrNameLst>
                                      </p:cBhvr>
                                      <p:tavLst>
                                        <p:tav tm="0">
                                          <p:val>
                                            <p:strVal val="1+#ppt_w/2"/>
                                          </p:val>
                                        </p:tav>
                                        <p:tav tm="100000">
                                          <p:val>
                                            <p:strVal val="#ppt_x"/>
                                          </p:val>
                                        </p:tav>
                                      </p:tavLst>
                                    </p:anim>
                                    <p:anim calcmode="lin" valueType="num">
                                      <p:cBhvr additive="base">
                                        <p:cTn id="8" dur="500" fill="hold"/>
                                        <p:tgtEl>
                                          <p:spTgt spid="1331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13316"/>
                                        </p:tgtEl>
                                        <p:attrNameLst>
                                          <p:attrName>style.visibility</p:attrName>
                                        </p:attrNameLst>
                                      </p:cBhvr>
                                      <p:to>
                                        <p:strVal val="visible"/>
                                      </p:to>
                                    </p:set>
                                    <p:anim calcmode="lin" valueType="num">
                                      <p:cBhvr additive="base">
                                        <p:cTn id="13" dur="500" fill="hold"/>
                                        <p:tgtEl>
                                          <p:spTgt spid="13316"/>
                                        </p:tgtEl>
                                        <p:attrNameLst>
                                          <p:attrName>ppt_x</p:attrName>
                                        </p:attrNameLst>
                                      </p:cBhvr>
                                      <p:tavLst>
                                        <p:tav tm="0">
                                          <p:val>
                                            <p:strVal val="1+#ppt_w/2"/>
                                          </p:val>
                                        </p:tav>
                                        <p:tav tm="100000">
                                          <p:val>
                                            <p:strVal val="#ppt_x"/>
                                          </p:val>
                                        </p:tav>
                                      </p:tavLst>
                                    </p:anim>
                                    <p:anim calcmode="lin" valueType="num">
                                      <p:cBhvr additive="base">
                                        <p:cTn id="14" dur="500" fill="hold"/>
                                        <p:tgtEl>
                                          <p:spTgt spid="13316"/>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13317"/>
                                        </p:tgtEl>
                                        <p:attrNameLst>
                                          <p:attrName>style.visibility</p:attrName>
                                        </p:attrNameLst>
                                      </p:cBhvr>
                                      <p:to>
                                        <p:strVal val="visible"/>
                                      </p:to>
                                    </p:set>
                                    <p:anim calcmode="lin" valueType="num">
                                      <p:cBhvr additive="base">
                                        <p:cTn id="19" dur="500" fill="hold"/>
                                        <p:tgtEl>
                                          <p:spTgt spid="13317"/>
                                        </p:tgtEl>
                                        <p:attrNameLst>
                                          <p:attrName>ppt_x</p:attrName>
                                        </p:attrNameLst>
                                      </p:cBhvr>
                                      <p:tavLst>
                                        <p:tav tm="0">
                                          <p:val>
                                            <p:strVal val="1+#ppt_w/2"/>
                                          </p:val>
                                        </p:tav>
                                        <p:tav tm="100000">
                                          <p:val>
                                            <p:strVal val="#ppt_x"/>
                                          </p:val>
                                        </p:tav>
                                      </p:tavLst>
                                    </p:anim>
                                    <p:anim calcmode="lin" valueType="num">
                                      <p:cBhvr additive="base">
                                        <p:cTn id="20" dur="500" fill="hold"/>
                                        <p:tgtEl>
                                          <p:spTgt spid="13317"/>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13318"/>
                                        </p:tgtEl>
                                        <p:attrNameLst>
                                          <p:attrName>style.visibility</p:attrName>
                                        </p:attrNameLst>
                                      </p:cBhvr>
                                      <p:to>
                                        <p:strVal val="visible"/>
                                      </p:to>
                                    </p:set>
                                    <p:anim calcmode="lin" valueType="num">
                                      <p:cBhvr additive="base">
                                        <p:cTn id="25" dur="500" fill="hold"/>
                                        <p:tgtEl>
                                          <p:spTgt spid="13318"/>
                                        </p:tgtEl>
                                        <p:attrNameLst>
                                          <p:attrName>ppt_x</p:attrName>
                                        </p:attrNameLst>
                                      </p:cBhvr>
                                      <p:tavLst>
                                        <p:tav tm="0">
                                          <p:val>
                                            <p:strVal val="1+#ppt_w/2"/>
                                          </p:val>
                                        </p:tav>
                                        <p:tav tm="100000">
                                          <p:val>
                                            <p:strVal val="#ppt_x"/>
                                          </p:val>
                                        </p:tav>
                                      </p:tavLst>
                                    </p:anim>
                                    <p:anim calcmode="lin" valueType="num">
                                      <p:cBhvr additive="base">
                                        <p:cTn id="26" dur="500" fill="hold"/>
                                        <p:tgtEl>
                                          <p:spTgt spid="133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autoUpdateAnimBg="0"/>
      <p:bldP spid="13316" grpId="0" autoUpdateAnimBg="0"/>
      <p:bldP spid="13317" grpId="0" autoUpdateAnimBg="0"/>
      <p:bldP spid="13318" grpId="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2"/>
          <p:cNvSpPr txBox="1">
            <a:spLocks noChangeArrowheads="1"/>
          </p:cNvSpPr>
          <p:nvPr/>
        </p:nvSpPr>
        <p:spPr bwMode="auto">
          <a:xfrm>
            <a:off x="107950" y="1701800"/>
            <a:ext cx="3230563" cy="822325"/>
          </a:xfrm>
          <a:prstGeom prst="rect">
            <a:avLst/>
          </a:prstGeom>
          <a:noFill/>
          <a:ln w="9525">
            <a:noFill/>
            <a:miter lim="800000"/>
            <a:headEnd/>
            <a:tailEnd/>
          </a:ln>
        </p:spPr>
        <p:txBody>
          <a:bodyPr wrap="none">
            <a:spAutoFit/>
          </a:bodyPr>
          <a:lstStyle/>
          <a:p>
            <a:r>
              <a:rPr lang="zh-CN" altLang="en-US" sz="4800" b="1">
                <a:ea typeface="黑体" pitchFamily="49" charset="-122"/>
              </a:rPr>
              <a:t>一次又一次</a:t>
            </a:r>
            <a:endParaRPr lang="zh-CN" altLang="en-US"/>
          </a:p>
        </p:txBody>
      </p:sp>
      <p:sp>
        <p:nvSpPr>
          <p:cNvPr id="14339" name="Text Box 3"/>
          <p:cNvSpPr txBox="1">
            <a:spLocks noChangeArrowheads="1"/>
          </p:cNvSpPr>
          <p:nvPr/>
        </p:nvSpPr>
        <p:spPr bwMode="auto">
          <a:xfrm>
            <a:off x="611188" y="2925763"/>
            <a:ext cx="2011362" cy="822325"/>
          </a:xfrm>
          <a:prstGeom prst="rect">
            <a:avLst/>
          </a:prstGeom>
          <a:noFill/>
          <a:ln w="9525">
            <a:noFill/>
            <a:miter lim="800000"/>
            <a:headEnd/>
            <a:tailEnd/>
          </a:ln>
        </p:spPr>
        <p:txBody>
          <a:bodyPr wrap="none">
            <a:spAutoFit/>
          </a:bodyPr>
          <a:lstStyle/>
          <a:p>
            <a:r>
              <a:rPr lang="zh-CN" altLang="en-US" sz="4800" b="1">
                <a:ea typeface="黑体" pitchFamily="49" charset="-122"/>
              </a:rPr>
              <a:t>一座座</a:t>
            </a:r>
            <a:endParaRPr lang="zh-CN" altLang="en-US"/>
          </a:p>
        </p:txBody>
      </p:sp>
      <p:sp>
        <p:nvSpPr>
          <p:cNvPr id="14340" name="Text Box 4"/>
          <p:cNvSpPr txBox="1">
            <a:spLocks noChangeArrowheads="1"/>
          </p:cNvSpPr>
          <p:nvPr/>
        </p:nvSpPr>
        <p:spPr bwMode="auto">
          <a:xfrm>
            <a:off x="395288" y="4437063"/>
            <a:ext cx="2620962" cy="823912"/>
          </a:xfrm>
          <a:prstGeom prst="rect">
            <a:avLst/>
          </a:prstGeom>
          <a:noFill/>
          <a:ln w="9525">
            <a:noFill/>
            <a:miter lim="800000"/>
            <a:headEnd/>
            <a:tailEnd/>
          </a:ln>
        </p:spPr>
        <p:txBody>
          <a:bodyPr wrap="none">
            <a:spAutoFit/>
          </a:bodyPr>
          <a:lstStyle/>
          <a:p>
            <a:r>
              <a:rPr lang="zh-CN" altLang="en-US" sz="4800" b="1">
                <a:ea typeface="黑体" pitchFamily="49" charset="-122"/>
              </a:rPr>
              <a:t>又一次次</a:t>
            </a:r>
            <a:endParaRPr lang="zh-CN" altLang="en-US"/>
          </a:p>
        </p:txBody>
      </p:sp>
      <p:sp>
        <p:nvSpPr>
          <p:cNvPr id="14341" name="Text Box 5"/>
          <p:cNvSpPr txBox="1">
            <a:spLocks noChangeArrowheads="1"/>
          </p:cNvSpPr>
          <p:nvPr/>
        </p:nvSpPr>
        <p:spPr bwMode="auto">
          <a:xfrm>
            <a:off x="3851275" y="1701800"/>
            <a:ext cx="5060950" cy="822325"/>
          </a:xfrm>
          <a:prstGeom prst="rect">
            <a:avLst/>
          </a:prstGeom>
          <a:noFill/>
          <a:ln w="9525">
            <a:noFill/>
            <a:miter lim="800000"/>
            <a:headEnd/>
            <a:tailEnd/>
          </a:ln>
        </p:spPr>
        <p:txBody>
          <a:bodyPr>
            <a:spAutoFit/>
          </a:bodyPr>
          <a:lstStyle/>
          <a:p>
            <a:r>
              <a:rPr lang="zh-CN" altLang="en-US" sz="4800" b="1">
                <a:solidFill>
                  <a:srgbClr val="FF0000"/>
                </a:solidFill>
                <a:ea typeface="黑体" pitchFamily="49" charset="-122"/>
              </a:rPr>
              <a:t>经历多次失望</a:t>
            </a:r>
            <a:endParaRPr lang="zh-CN" altLang="en-US"/>
          </a:p>
        </p:txBody>
      </p:sp>
      <p:sp>
        <p:nvSpPr>
          <p:cNvPr id="14342" name="Text Box 6"/>
          <p:cNvSpPr txBox="1">
            <a:spLocks noChangeArrowheads="1"/>
          </p:cNvSpPr>
          <p:nvPr/>
        </p:nvSpPr>
        <p:spPr bwMode="auto">
          <a:xfrm>
            <a:off x="3924300" y="2925763"/>
            <a:ext cx="5059363" cy="822325"/>
          </a:xfrm>
          <a:prstGeom prst="rect">
            <a:avLst/>
          </a:prstGeom>
          <a:noFill/>
          <a:ln w="9525">
            <a:noFill/>
            <a:miter lim="800000"/>
            <a:headEnd/>
            <a:tailEnd/>
          </a:ln>
        </p:spPr>
        <p:txBody>
          <a:bodyPr>
            <a:spAutoFit/>
          </a:bodyPr>
          <a:lstStyle/>
          <a:p>
            <a:r>
              <a:rPr lang="zh-CN" altLang="en-US" sz="4800" b="1">
                <a:solidFill>
                  <a:srgbClr val="FF0000"/>
                </a:solidFill>
                <a:ea typeface="黑体" pitchFamily="49" charset="-122"/>
              </a:rPr>
              <a:t>面对很多困难</a:t>
            </a:r>
            <a:endParaRPr lang="zh-CN" altLang="en-US"/>
          </a:p>
        </p:txBody>
      </p:sp>
      <p:sp>
        <p:nvSpPr>
          <p:cNvPr id="14343" name="Text Box 7"/>
          <p:cNvSpPr txBox="1">
            <a:spLocks noChangeArrowheads="1"/>
          </p:cNvSpPr>
          <p:nvPr/>
        </p:nvSpPr>
        <p:spPr bwMode="auto">
          <a:xfrm>
            <a:off x="3779838" y="4437063"/>
            <a:ext cx="5059362" cy="823912"/>
          </a:xfrm>
          <a:prstGeom prst="rect">
            <a:avLst/>
          </a:prstGeom>
          <a:noFill/>
          <a:ln w="9525">
            <a:noFill/>
            <a:miter lim="800000"/>
            <a:headEnd/>
            <a:tailEnd/>
          </a:ln>
        </p:spPr>
        <p:txBody>
          <a:bodyPr>
            <a:spAutoFit/>
          </a:bodyPr>
          <a:lstStyle/>
          <a:p>
            <a:r>
              <a:rPr lang="zh-CN" altLang="en-US" sz="4800" b="1">
                <a:solidFill>
                  <a:srgbClr val="FF0000"/>
                </a:solidFill>
                <a:ea typeface="黑体" pitchFamily="49" charset="-122"/>
              </a:rPr>
              <a:t>始终不放弃不灰心</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4338"/>
                                        </p:tgtEl>
                                        <p:attrNameLst>
                                          <p:attrName>style.visibility</p:attrName>
                                        </p:attrNameLst>
                                      </p:cBhvr>
                                      <p:to>
                                        <p:strVal val="visible"/>
                                      </p:to>
                                    </p:set>
                                    <p:anim calcmode="lin" valueType="num">
                                      <p:cBhvr additive="base">
                                        <p:cTn id="7" dur="500" fill="hold"/>
                                        <p:tgtEl>
                                          <p:spTgt spid="14338"/>
                                        </p:tgtEl>
                                        <p:attrNameLst>
                                          <p:attrName>ppt_x</p:attrName>
                                        </p:attrNameLst>
                                      </p:cBhvr>
                                      <p:tavLst>
                                        <p:tav tm="0">
                                          <p:val>
                                            <p:strVal val="1+#ppt_w/2"/>
                                          </p:val>
                                        </p:tav>
                                        <p:tav tm="100000">
                                          <p:val>
                                            <p:strVal val="#ppt_x"/>
                                          </p:val>
                                        </p:tav>
                                      </p:tavLst>
                                    </p:anim>
                                    <p:anim calcmode="lin" valueType="num">
                                      <p:cBhvr additive="base">
                                        <p:cTn id="8" dur="500" fill="hold"/>
                                        <p:tgtEl>
                                          <p:spTgt spid="1433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14339"/>
                                        </p:tgtEl>
                                        <p:attrNameLst>
                                          <p:attrName>style.visibility</p:attrName>
                                        </p:attrNameLst>
                                      </p:cBhvr>
                                      <p:to>
                                        <p:strVal val="visible"/>
                                      </p:to>
                                    </p:set>
                                    <p:anim calcmode="lin" valueType="num">
                                      <p:cBhvr additive="base">
                                        <p:cTn id="13" dur="500" fill="hold"/>
                                        <p:tgtEl>
                                          <p:spTgt spid="14339"/>
                                        </p:tgtEl>
                                        <p:attrNameLst>
                                          <p:attrName>ppt_x</p:attrName>
                                        </p:attrNameLst>
                                      </p:cBhvr>
                                      <p:tavLst>
                                        <p:tav tm="0">
                                          <p:val>
                                            <p:strVal val="1+#ppt_w/2"/>
                                          </p:val>
                                        </p:tav>
                                        <p:tav tm="100000">
                                          <p:val>
                                            <p:strVal val="#ppt_x"/>
                                          </p:val>
                                        </p:tav>
                                      </p:tavLst>
                                    </p:anim>
                                    <p:anim calcmode="lin" valueType="num">
                                      <p:cBhvr additive="base">
                                        <p:cTn id="14" dur="500" fill="hold"/>
                                        <p:tgtEl>
                                          <p:spTgt spid="14339"/>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14340"/>
                                        </p:tgtEl>
                                        <p:attrNameLst>
                                          <p:attrName>style.visibility</p:attrName>
                                        </p:attrNameLst>
                                      </p:cBhvr>
                                      <p:to>
                                        <p:strVal val="visible"/>
                                      </p:to>
                                    </p:set>
                                    <p:anim calcmode="lin" valueType="num">
                                      <p:cBhvr additive="base">
                                        <p:cTn id="19" dur="500" fill="hold"/>
                                        <p:tgtEl>
                                          <p:spTgt spid="14340"/>
                                        </p:tgtEl>
                                        <p:attrNameLst>
                                          <p:attrName>ppt_x</p:attrName>
                                        </p:attrNameLst>
                                      </p:cBhvr>
                                      <p:tavLst>
                                        <p:tav tm="0">
                                          <p:val>
                                            <p:strVal val="1+#ppt_w/2"/>
                                          </p:val>
                                        </p:tav>
                                        <p:tav tm="100000">
                                          <p:val>
                                            <p:strVal val="#ppt_x"/>
                                          </p:val>
                                        </p:tav>
                                      </p:tavLst>
                                    </p:anim>
                                    <p:anim calcmode="lin" valueType="num">
                                      <p:cBhvr additive="base">
                                        <p:cTn id="20" dur="500" fill="hold"/>
                                        <p:tgtEl>
                                          <p:spTgt spid="14340"/>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14341"/>
                                        </p:tgtEl>
                                        <p:attrNameLst>
                                          <p:attrName>style.visibility</p:attrName>
                                        </p:attrNameLst>
                                      </p:cBhvr>
                                      <p:to>
                                        <p:strVal val="visible"/>
                                      </p:to>
                                    </p:set>
                                    <p:anim calcmode="lin" valueType="num">
                                      <p:cBhvr additive="base">
                                        <p:cTn id="25" dur="500" fill="hold"/>
                                        <p:tgtEl>
                                          <p:spTgt spid="14341"/>
                                        </p:tgtEl>
                                        <p:attrNameLst>
                                          <p:attrName>ppt_x</p:attrName>
                                        </p:attrNameLst>
                                      </p:cBhvr>
                                      <p:tavLst>
                                        <p:tav tm="0">
                                          <p:val>
                                            <p:strVal val="1+#ppt_w/2"/>
                                          </p:val>
                                        </p:tav>
                                        <p:tav tm="100000">
                                          <p:val>
                                            <p:strVal val="#ppt_x"/>
                                          </p:val>
                                        </p:tav>
                                      </p:tavLst>
                                    </p:anim>
                                    <p:anim calcmode="lin" valueType="num">
                                      <p:cBhvr additive="base">
                                        <p:cTn id="26" dur="500" fill="hold"/>
                                        <p:tgtEl>
                                          <p:spTgt spid="14341"/>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14342"/>
                                        </p:tgtEl>
                                        <p:attrNameLst>
                                          <p:attrName>style.visibility</p:attrName>
                                        </p:attrNameLst>
                                      </p:cBhvr>
                                      <p:to>
                                        <p:strVal val="visible"/>
                                      </p:to>
                                    </p:set>
                                    <p:anim calcmode="lin" valueType="num">
                                      <p:cBhvr additive="base">
                                        <p:cTn id="31" dur="500" fill="hold"/>
                                        <p:tgtEl>
                                          <p:spTgt spid="14342"/>
                                        </p:tgtEl>
                                        <p:attrNameLst>
                                          <p:attrName>ppt_x</p:attrName>
                                        </p:attrNameLst>
                                      </p:cBhvr>
                                      <p:tavLst>
                                        <p:tav tm="0">
                                          <p:val>
                                            <p:strVal val="1+#ppt_w/2"/>
                                          </p:val>
                                        </p:tav>
                                        <p:tav tm="100000">
                                          <p:val>
                                            <p:strVal val="#ppt_x"/>
                                          </p:val>
                                        </p:tav>
                                      </p:tavLst>
                                    </p:anim>
                                    <p:anim calcmode="lin" valueType="num">
                                      <p:cBhvr additive="base">
                                        <p:cTn id="32" dur="500" fill="hold"/>
                                        <p:tgtEl>
                                          <p:spTgt spid="14342"/>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14343"/>
                                        </p:tgtEl>
                                        <p:attrNameLst>
                                          <p:attrName>style.visibility</p:attrName>
                                        </p:attrNameLst>
                                      </p:cBhvr>
                                      <p:to>
                                        <p:strVal val="visible"/>
                                      </p:to>
                                    </p:set>
                                    <p:anim calcmode="lin" valueType="num">
                                      <p:cBhvr additive="base">
                                        <p:cTn id="37" dur="500" fill="hold"/>
                                        <p:tgtEl>
                                          <p:spTgt spid="14343"/>
                                        </p:tgtEl>
                                        <p:attrNameLst>
                                          <p:attrName>ppt_x</p:attrName>
                                        </p:attrNameLst>
                                      </p:cBhvr>
                                      <p:tavLst>
                                        <p:tav tm="0">
                                          <p:val>
                                            <p:strVal val="1+#ppt_w/2"/>
                                          </p:val>
                                        </p:tav>
                                        <p:tav tm="100000">
                                          <p:val>
                                            <p:strVal val="#ppt_x"/>
                                          </p:val>
                                        </p:tav>
                                      </p:tavLst>
                                    </p:anim>
                                    <p:anim calcmode="lin" valueType="num">
                                      <p:cBhvr additive="base">
                                        <p:cTn id="38" dur="500" fill="hold"/>
                                        <p:tgtEl>
                                          <p:spTgt spid="143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autoUpdateAnimBg="0"/>
      <p:bldP spid="14339" grpId="0" autoUpdateAnimBg="0"/>
      <p:bldP spid="14340" grpId="0" autoUpdateAnimBg="0"/>
      <p:bldP spid="14341" grpId="0" autoUpdateAnimBg="0"/>
      <p:bldP spid="14342" grpId="0" autoUpdateAnimBg="0"/>
      <p:bldP spid="14343" grpId="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碧海蓝天05"/>
          <p:cNvPicPr>
            <a:picLocks noGrp="1" noChangeAspect="1" noChangeArrowheads="1"/>
          </p:cNvPicPr>
          <p:nvPr>
            <p:ph idx="4294967295"/>
          </p:nvPr>
        </p:nvPicPr>
        <p:blipFill>
          <a:blip r:embed="rId2" cstate="print"/>
          <a:srcRect/>
          <a:stretch>
            <a:fillRect/>
          </a:stretch>
        </p:blipFill>
        <p:spPr>
          <a:xfrm>
            <a:off x="0" y="0"/>
            <a:ext cx="9144000" cy="6958013"/>
          </a:xfrm>
        </p:spPr>
      </p:pic>
      <p:sp>
        <p:nvSpPr>
          <p:cNvPr id="15363" name="Text Box 3"/>
          <p:cNvSpPr txBox="1">
            <a:spLocks noChangeArrowheads="1"/>
          </p:cNvSpPr>
          <p:nvPr/>
        </p:nvSpPr>
        <p:spPr bwMode="auto">
          <a:xfrm>
            <a:off x="684213" y="620713"/>
            <a:ext cx="1401762" cy="823912"/>
          </a:xfrm>
          <a:prstGeom prst="rect">
            <a:avLst/>
          </a:prstGeom>
          <a:noFill/>
          <a:ln w="9525">
            <a:noFill/>
            <a:miter lim="800000"/>
            <a:headEnd/>
            <a:tailEnd/>
          </a:ln>
        </p:spPr>
        <p:txBody>
          <a:bodyPr wrap="none">
            <a:spAutoFit/>
          </a:bodyPr>
          <a:lstStyle/>
          <a:p>
            <a:r>
              <a:rPr lang="zh-CN" altLang="en-US" sz="4800" b="1">
                <a:ea typeface="黑体" pitchFamily="49" charset="-122"/>
              </a:rPr>
              <a:t>喧腾</a:t>
            </a:r>
            <a:endParaRPr lang="zh-CN" altLang="en-US"/>
          </a:p>
        </p:txBody>
      </p:sp>
      <p:sp>
        <p:nvSpPr>
          <p:cNvPr id="15364" name="Text Box 4"/>
          <p:cNvSpPr txBox="1">
            <a:spLocks noChangeArrowheads="1"/>
          </p:cNvSpPr>
          <p:nvPr/>
        </p:nvSpPr>
        <p:spPr bwMode="auto">
          <a:xfrm>
            <a:off x="611188" y="1701800"/>
            <a:ext cx="2620962" cy="822325"/>
          </a:xfrm>
          <a:prstGeom prst="rect">
            <a:avLst/>
          </a:prstGeom>
          <a:noFill/>
          <a:ln w="9525">
            <a:noFill/>
            <a:miter lim="800000"/>
            <a:headEnd/>
            <a:tailEnd/>
          </a:ln>
        </p:spPr>
        <p:txBody>
          <a:bodyPr wrap="none">
            <a:spAutoFit/>
          </a:bodyPr>
          <a:lstStyle/>
          <a:p>
            <a:r>
              <a:rPr lang="zh-CN" altLang="en-US" sz="4800" b="1">
                <a:ea typeface="黑体" pitchFamily="49" charset="-122"/>
              </a:rPr>
              <a:t>夜夜奔来</a:t>
            </a:r>
            <a:endParaRPr lang="zh-CN" altLang="en-US"/>
          </a:p>
        </p:txBody>
      </p:sp>
      <p:sp>
        <p:nvSpPr>
          <p:cNvPr id="15365" name="Text Box 5"/>
          <p:cNvSpPr txBox="1">
            <a:spLocks noChangeArrowheads="1"/>
          </p:cNvSpPr>
          <p:nvPr/>
        </p:nvSpPr>
        <p:spPr bwMode="auto">
          <a:xfrm>
            <a:off x="755650" y="2997200"/>
            <a:ext cx="1401763" cy="822325"/>
          </a:xfrm>
          <a:prstGeom prst="rect">
            <a:avLst/>
          </a:prstGeom>
          <a:noFill/>
          <a:ln w="9525">
            <a:noFill/>
            <a:miter lim="800000"/>
            <a:headEnd/>
            <a:tailEnd/>
          </a:ln>
        </p:spPr>
        <p:txBody>
          <a:bodyPr wrap="none">
            <a:spAutoFit/>
          </a:bodyPr>
          <a:lstStyle/>
          <a:p>
            <a:r>
              <a:rPr lang="zh-CN" altLang="en-US" sz="4800" b="1">
                <a:ea typeface="黑体" pitchFamily="49" charset="-122"/>
              </a:rPr>
              <a:t>漫湿</a:t>
            </a:r>
            <a:endParaRPr lang="zh-CN" altLang="en-US"/>
          </a:p>
        </p:txBody>
      </p:sp>
      <p:sp>
        <p:nvSpPr>
          <p:cNvPr id="15366" name="Text Box 6"/>
          <p:cNvSpPr txBox="1">
            <a:spLocks noChangeArrowheads="1"/>
          </p:cNvSpPr>
          <p:nvPr/>
        </p:nvSpPr>
        <p:spPr bwMode="auto">
          <a:xfrm>
            <a:off x="3563938" y="765175"/>
            <a:ext cx="5059362" cy="3017838"/>
          </a:xfrm>
          <a:prstGeom prst="rect">
            <a:avLst/>
          </a:prstGeom>
          <a:noFill/>
          <a:ln w="9525">
            <a:noFill/>
            <a:miter lim="800000"/>
            <a:headEnd/>
            <a:tailEnd/>
          </a:ln>
        </p:spPr>
        <p:txBody>
          <a:bodyPr>
            <a:spAutoFit/>
          </a:bodyPr>
          <a:lstStyle/>
          <a:p>
            <a:r>
              <a:rPr lang="zh-CN" altLang="en-US" sz="4800" b="1">
                <a:solidFill>
                  <a:srgbClr val="FF0000"/>
                </a:solidFill>
                <a:ea typeface="黑体" pitchFamily="49" charset="-122"/>
              </a:rPr>
              <a:t>理想在不断激励着、鼓舞着我，滋润我的心灵，使我不懈奋斗</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5363"/>
                                        </p:tgtEl>
                                        <p:attrNameLst>
                                          <p:attrName>style.visibility</p:attrName>
                                        </p:attrNameLst>
                                      </p:cBhvr>
                                      <p:to>
                                        <p:strVal val="visible"/>
                                      </p:to>
                                    </p:set>
                                    <p:anim calcmode="lin" valueType="num">
                                      <p:cBhvr additive="base">
                                        <p:cTn id="7" dur="500" fill="hold"/>
                                        <p:tgtEl>
                                          <p:spTgt spid="15363"/>
                                        </p:tgtEl>
                                        <p:attrNameLst>
                                          <p:attrName>ppt_x</p:attrName>
                                        </p:attrNameLst>
                                      </p:cBhvr>
                                      <p:tavLst>
                                        <p:tav tm="0">
                                          <p:val>
                                            <p:strVal val="1+#ppt_w/2"/>
                                          </p:val>
                                        </p:tav>
                                        <p:tav tm="100000">
                                          <p:val>
                                            <p:strVal val="#ppt_x"/>
                                          </p:val>
                                        </p:tav>
                                      </p:tavLst>
                                    </p:anim>
                                    <p:anim calcmode="lin" valueType="num">
                                      <p:cBhvr additive="base">
                                        <p:cTn id="8" dur="500" fill="hold"/>
                                        <p:tgtEl>
                                          <p:spTgt spid="1536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15364"/>
                                        </p:tgtEl>
                                        <p:attrNameLst>
                                          <p:attrName>style.visibility</p:attrName>
                                        </p:attrNameLst>
                                      </p:cBhvr>
                                      <p:to>
                                        <p:strVal val="visible"/>
                                      </p:to>
                                    </p:set>
                                    <p:anim calcmode="lin" valueType="num">
                                      <p:cBhvr additive="base">
                                        <p:cTn id="13" dur="500" fill="hold"/>
                                        <p:tgtEl>
                                          <p:spTgt spid="15364"/>
                                        </p:tgtEl>
                                        <p:attrNameLst>
                                          <p:attrName>ppt_x</p:attrName>
                                        </p:attrNameLst>
                                      </p:cBhvr>
                                      <p:tavLst>
                                        <p:tav tm="0">
                                          <p:val>
                                            <p:strVal val="1+#ppt_w/2"/>
                                          </p:val>
                                        </p:tav>
                                        <p:tav tm="100000">
                                          <p:val>
                                            <p:strVal val="#ppt_x"/>
                                          </p:val>
                                        </p:tav>
                                      </p:tavLst>
                                    </p:anim>
                                    <p:anim calcmode="lin" valueType="num">
                                      <p:cBhvr additive="base">
                                        <p:cTn id="14" dur="500" fill="hold"/>
                                        <p:tgtEl>
                                          <p:spTgt spid="15364"/>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15365"/>
                                        </p:tgtEl>
                                        <p:attrNameLst>
                                          <p:attrName>style.visibility</p:attrName>
                                        </p:attrNameLst>
                                      </p:cBhvr>
                                      <p:to>
                                        <p:strVal val="visible"/>
                                      </p:to>
                                    </p:set>
                                    <p:anim calcmode="lin" valueType="num">
                                      <p:cBhvr additive="base">
                                        <p:cTn id="19" dur="500" fill="hold"/>
                                        <p:tgtEl>
                                          <p:spTgt spid="15365"/>
                                        </p:tgtEl>
                                        <p:attrNameLst>
                                          <p:attrName>ppt_x</p:attrName>
                                        </p:attrNameLst>
                                      </p:cBhvr>
                                      <p:tavLst>
                                        <p:tav tm="0">
                                          <p:val>
                                            <p:strVal val="1+#ppt_w/2"/>
                                          </p:val>
                                        </p:tav>
                                        <p:tav tm="100000">
                                          <p:val>
                                            <p:strVal val="#ppt_x"/>
                                          </p:val>
                                        </p:tav>
                                      </p:tavLst>
                                    </p:anim>
                                    <p:anim calcmode="lin" valueType="num">
                                      <p:cBhvr additive="base">
                                        <p:cTn id="20" dur="500" fill="hold"/>
                                        <p:tgtEl>
                                          <p:spTgt spid="15365"/>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 presetClass="entr" presetSubtype="32" fill="hold" nodeType="clickEffect">
                                  <p:stCondLst>
                                    <p:cond delay="0"/>
                                  </p:stCondLst>
                                  <p:childTnLst>
                                    <p:set>
                                      <p:cBhvr>
                                        <p:cTn id="24" dur="1" fill="hold">
                                          <p:stCondLst>
                                            <p:cond delay="0"/>
                                          </p:stCondLst>
                                        </p:cTn>
                                        <p:tgtEl>
                                          <p:spTgt spid="15362"/>
                                        </p:tgtEl>
                                        <p:attrNameLst>
                                          <p:attrName>style.visibility</p:attrName>
                                        </p:attrNameLst>
                                      </p:cBhvr>
                                      <p:to>
                                        <p:strVal val="visible"/>
                                      </p:to>
                                    </p:set>
                                    <p:animEffect transition="in" filter="box(out)">
                                      <p:cBhvr>
                                        <p:cTn id="25" dur="2000"/>
                                        <p:tgtEl>
                                          <p:spTgt spid="15362"/>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2" fill="hold" grpId="0" nodeType="clickEffect">
                                  <p:stCondLst>
                                    <p:cond delay="0"/>
                                  </p:stCondLst>
                                  <p:childTnLst>
                                    <p:set>
                                      <p:cBhvr>
                                        <p:cTn id="29" dur="1" fill="hold">
                                          <p:stCondLst>
                                            <p:cond delay="0"/>
                                          </p:stCondLst>
                                        </p:cTn>
                                        <p:tgtEl>
                                          <p:spTgt spid="15366"/>
                                        </p:tgtEl>
                                        <p:attrNameLst>
                                          <p:attrName>style.visibility</p:attrName>
                                        </p:attrNameLst>
                                      </p:cBhvr>
                                      <p:to>
                                        <p:strVal val="visible"/>
                                      </p:to>
                                    </p:set>
                                    <p:anim calcmode="lin" valueType="num">
                                      <p:cBhvr additive="base">
                                        <p:cTn id="30" dur="500" fill="hold"/>
                                        <p:tgtEl>
                                          <p:spTgt spid="15366"/>
                                        </p:tgtEl>
                                        <p:attrNameLst>
                                          <p:attrName>ppt_x</p:attrName>
                                        </p:attrNameLst>
                                      </p:cBhvr>
                                      <p:tavLst>
                                        <p:tav tm="0">
                                          <p:val>
                                            <p:strVal val="1+#ppt_w/2"/>
                                          </p:val>
                                        </p:tav>
                                        <p:tav tm="100000">
                                          <p:val>
                                            <p:strVal val="#ppt_x"/>
                                          </p:val>
                                        </p:tav>
                                      </p:tavLst>
                                    </p:anim>
                                    <p:anim calcmode="lin" valueType="num">
                                      <p:cBhvr additive="base">
                                        <p:cTn id="31" dur="500" fill="hold"/>
                                        <p:tgtEl>
                                          <p:spTgt spid="1536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autoUpdateAnimBg="0"/>
      <p:bldP spid="15364" grpId="0" autoUpdateAnimBg="0"/>
      <p:bldP spid="15365" grpId="0" autoUpdateAnimBg="0"/>
      <p:bldP spid="15366" grpId="0"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 Box 2"/>
          <p:cNvSpPr txBox="1">
            <a:spLocks noChangeArrowheads="1"/>
          </p:cNvSpPr>
          <p:nvPr/>
        </p:nvSpPr>
        <p:spPr bwMode="auto">
          <a:xfrm>
            <a:off x="395288" y="1628775"/>
            <a:ext cx="3230562" cy="822325"/>
          </a:xfrm>
          <a:prstGeom prst="rect">
            <a:avLst/>
          </a:prstGeom>
          <a:noFill/>
          <a:ln w="9525">
            <a:noFill/>
            <a:miter lim="800000"/>
            <a:headEnd/>
            <a:tailEnd/>
          </a:ln>
        </p:spPr>
        <p:txBody>
          <a:bodyPr wrap="none">
            <a:spAutoFit/>
          </a:bodyPr>
          <a:lstStyle/>
          <a:p>
            <a:r>
              <a:rPr lang="zh-CN" altLang="en-US" sz="4800" b="1">
                <a:ea typeface="黑体" pitchFamily="49" charset="-122"/>
              </a:rPr>
              <a:t>不停地翻过</a:t>
            </a:r>
            <a:endParaRPr lang="zh-CN" altLang="en-US"/>
          </a:p>
        </p:txBody>
      </p:sp>
      <p:sp>
        <p:nvSpPr>
          <p:cNvPr id="16387" name="Text Box 3"/>
          <p:cNvSpPr txBox="1">
            <a:spLocks noChangeArrowheads="1"/>
          </p:cNvSpPr>
          <p:nvPr/>
        </p:nvSpPr>
        <p:spPr bwMode="auto">
          <a:xfrm>
            <a:off x="466725" y="2636838"/>
            <a:ext cx="3232150" cy="823912"/>
          </a:xfrm>
          <a:prstGeom prst="rect">
            <a:avLst/>
          </a:prstGeom>
          <a:noFill/>
          <a:ln w="9525">
            <a:noFill/>
            <a:miter lim="800000"/>
            <a:headEnd/>
            <a:tailEnd/>
          </a:ln>
        </p:spPr>
        <p:txBody>
          <a:bodyPr wrap="none">
            <a:spAutoFit/>
          </a:bodyPr>
          <a:lstStyle/>
          <a:p>
            <a:r>
              <a:rPr lang="zh-CN" altLang="en-US" sz="4800" b="1">
                <a:ea typeface="黑体" pitchFamily="49" charset="-122"/>
              </a:rPr>
              <a:t>一次次战胜</a:t>
            </a:r>
            <a:endParaRPr lang="zh-CN" altLang="en-US"/>
          </a:p>
        </p:txBody>
      </p:sp>
      <p:sp>
        <p:nvSpPr>
          <p:cNvPr id="16388" name="Text Box 4"/>
          <p:cNvSpPr txBox="1">
            <a:spLocks noChangeArrowheads="1"/>
          </p:cNvSpPr>
          <p:nvPr/>
        </p:nvSpPr>
        <p:spPr bwMode="auto">
          <a:xfrm>
            <a:off x="3851275" y="1917700"/>
            <a:ext cx="5060950" cy="2286000"/>
          </a:xfrm>
          <a:prstGeom prst="rect">
            <a:avLst/>
          </a:prstGeom>
          <a:noFill/>
          <a:ln w="9525">
            <a:noFill/>
            <a:miter lim="800000"/>
            <a:headEnd/>
            <a:tailEnd/>
          </a:ln>
        </p:spPr>
        <p:txBody>
          <a:bodyPr>
            <a:spAutoFit/>
          </a:bodyPr>
          <a:lstStyle/>
          <a:p>
            <a:r>
              <a:rPr lang="zh-CN" altLang="en-US" sz="4800" b="1">
                <a:solidFill>
                  <a:srgbClr val="FF0000"/>
                </a:solidFill>
                <a:ea typeface="黑体" pitchFamily="49" charset="-122"/>
              </a:rPr>
              <a:t>百折不挠地追寻自己的理想，理想终将实现。</a:t>
            </a:r>
            <a:endParaRPr lang="zh-CN" altLang="en-US"/>
          </a:p>
        </p:txBody>
      </p:sp>
      <p:sp>
        <p:nvSpPr>
          <p:cNvPr id="16389" name="Text Box 5"/>
          <p:cNvSpPr txBox="1">
            <a:spLocks noChangeArrowheads="1"/>
          </p:cNvSpPr>
          <p:nvPr/>
        </p:nvSpPr>
        <p:spPr bwMode="auto">
          <a:xfrm>
            <a:off x="611188" y="3573463"/>
            <a:ext cx="2620962" cy="822325"/>
          </a:xfrm>
          <a:prstGeom prst="rect">
            <a:avLst/>
          </a:prstGeom>
          <a:noFill/>
          <a:ln w="9525">
            <a:noFill/>
            <a:miter lim="800000"/>
            <a:headEnd/>
            <a:tailEnd/>
          </a:ln>
        </p:spPr>
        <p:txBody>
          <a:bodyPr wrap="none">
            <a:spAutoFit/>
          </a:bodyPr>
          <a:lstStyle/>
          <a:p>
            <a:r>
              <a:rPr lang="zh-CN" altLang="en-US" sz="4800" b="1">
                <a:ea typeface="黑体" pitchFamily="49" charset="-122"/>
              </a:rPr>
              <a:t>终会攀上</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6386"/>
                                        </p:tgtEl>
                                        <p:attrNameLst>
                                          <p:attrName>style.visibility</p:attrName>
                                        </p:attrNameLst>
                                      </p:cBhvr>
                                      <p:to>
                                        <p:strVal val="visible"/>
                                      </p:to>
                                    </p:set>
                                    <p:anim calcmode="lin" valueType="num">
                                      <p:cBhvr additive="base">
                                        <p:cTn id="7" dur="500" fill="hold"/>
                                        <p:tgtEl>
                                          <p:spTgt spid="16386"/>
                                        </p:tgtEl>
                                        <p:attrNameLst>
                                          <p:attrName>ppt_x</p:attrName>
                                        </p:attrNameLst>
                                      </p:cBhvr>
                                      <p:tavLst>
                                        <p:tav tm="0">
                                          <p:val>
                                            <p:strVal val="1+#ppt_w/2"/>
                                          </p:val>
                                        </p:tav>
                                        <p:tav tm="100000">
                                          <p:val>
                                            <p:strVal val="#ppt_x"/>
                                          </p:val>
                                        </p:tav>
                                      </p:tavLst>
                                    </p:anim>
                                    <p:anim calcmode="lin" valueType="num">
                                      <p:cBhvr additive="base">
                                        <p:cTn id="8" dur="500" fill="hold"/>
                                        <p:tgtEl>
                                          <p:spTgt spid="1638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16387"/>
                                        </p:tgtEl>
                                        <p:attrNameLst>
                                          <p:attrName>style.visibility</p:attrName>
                                        </p:attrNameLst>
                                      </p:cBhvr>
                                      <p:to>
                                        <p:strVal val="visible"/>
                                      </p:to>
                                    </p:set>
                                    <p:anim calcmode="lin" valueType="num">
                                      <p:cBhvr additive="base">
                                        <p:cTn id="13" dur="500" fill="hold"/>
                                        <p:tgtEl>
                                          <p:spTgt spid="16387"/>
                                        </p:tgtEl>
                                        <p:attrNameLst>
                                          <p:attrName>ppt_x</p:attrName>
                                        </p:attrNameLst>
                                      </p:cBhvr>
                                      <p:tavLst>
                                        <p:tav tm="0">
                                          <p:val>
                                            <p:strVal val="1+#ppt_w/2"/>
                                          </p:val>
                                        </p:tav>
                                        <p:tav tm="100000">
                                          <p:val>
                                            <p:strVal val="#ppt_x"/>
                                          </p:val>
                                        </p:tav>
                                      </p:tavLst>
                                    </p:anim>
                                    <p:anim calcmode="lin" valueType="num">
                                      <p:cBhvr additive="base">
                                        <p:cTn id="14" dur="500" fill="hold"/>
                                        <p:tgtEl>
                                          <p:spTgt spid="16387"/>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16389"/>
                                        </p:tgtEl>
                                        <p:attrNameLst>
                                          <p:attrName>style.visibility</p:attrName>
                                        </p:attrNameLst>
                                      </p:cBhvr>
                                      <p:to>
                                        <p:strVal val="visible"/>
                                      </p:to>
                                    </p:set>
                                    <p:anim calcmode="lin" valueType="num">
                                      <p:cBhvr additive="base">
                                        <p:cTn id="19" dur="500" fill="hold"/>
                                        <p:tgtEl>
                                          <p:spTgt spid="16389"/>
                                        </p:tgtEl>
                                        <p:attrNameLst>
                                          <p:attrName>ppt_x</p:attrName>
                                        </p:attrNameLst>
                                      </p:cBhvr>
                                      <p:tavLst>
                                        <p:tav tm="0">
                                          <p:val>
                                            <p:strVal val="1+#ppt_w/2"/>
                                          </p:val>
                                        </p:tav>
                                        <p:tav tm="100000">
                                          <p:val>
                                            <p:strVal val="#ppt_x"/>
                                          </p:val>
                                        </p:tav>
                                      </p:tavLst>
                                    </p:anim>
                                    <p:anim calcmode="lin" valueType="num">
                                      <p:cBhvr additive="base">
                                        <p:cTn id="20" dur="500" fill="hold"/>
                                        <p:tgtEl>
                                          <p:spTgt spid="16389"/>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16388"/>
                                        </p:tgtEl>
                                        <p:attrNameLst>
                                          <p:attrName>style.visibility</p:attrName>
                                        </p:attrNameLst>
                                      </p:cBhvr>
                                      <p:to>
                                        <p:strVal val="visible"/>
                                      </p:to>
                                    </p:set>
                                    <p:anim calcmode="lin" valueType="num">
                                      <p:cBhvr additive="base">
                                        <p:cTn id="25" dur="500" fill="hold"/>
                                        <p:tgtEl>
                                          <p:spTgt spid="16388"/>
                                        </p:tgtEl>
                                        <p:attrNameLst>
                                          <p:attrName>ppt_x</p:attrName>
                                        </p:attrNameLst>
                                      </p:cBhvr>
                                      <p:tavLst>
                                        <p:tav tm="0">
                                          <p:val>
                                            <p:strVal val="1+#ppt_w/2"/>
                                          </p:val>
                                        </p:tav>
                                        <p:tav tm="100000">
                                          <p:val>
                                            <p:strVal val="#ppt_x"/>
                                          </p:val>
                                        </p:tav>
                                      </p:tavLst>
                                    </p:anim>
                                    <p:anim calcmode="lin" valueType="num">
                                      <p:cBhvr additive="base">
                                        <p:cTn id="26" dur="500" fill="hold"/>
                                        <p:tgtEl>
                                          <p:spTgt spid="1638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autoUpdateAnimBg="0"/>
      <p:bldP spid="16387" grpId="0" autoUpdateAnimBg="0"/>
      <p:bldP spid="16388" grpId="0" autoUpdateAnimBg="0"/>
      <p:bldP spid="16389" grpId="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5" name="AutoShape 7"/>
          <p:cNvSpPr>
            <a:spLocks noChangeArrowheads="1"/>
          </p:cNvSpPr>
          <p:nvPr/>
        </p:nvSpPr>
        <p:spPr bwMode="gray">
          <a:xfrm>
            <a:off x="323850" y="603250"/>
            <a:ext cx="2592388" cy="722313"/>
          </a:xfrm>
          <a:prstGeom prst="roundRect">
            <a:avLst>
              <a:gd name="adj" fmla="val 16667"/>
            </a:avLst>
          </a:prstGeom>
          <a:gradFill rotWithShape="1">
            <a:gsLst>
              <a:gs pos="0">
                <a:srgbClr val="475E00"/>
              </a:gs>
              <a:gs pos="50000">
                <a:srgbClr val="99CC00"/>
              </a:gs>
              <a:gs pos="100000">
                <a:srgbClr val="475E00"/>
              </a:gs>
            </a:gsLst>
            <a:lin ang="5400000" scaled="1"/>
          </a:gradFill>
          <a:ln w="25400">
            <a:solidFill>
              <a:schemeClr val="tx1"/>
            </a:solidFill>
            <a:round/>
            <a:headEnd/>
            <a:tailEnd/>
          </a:ln>
          <a:effectLst/>
        </p:spPr>
        <p:txBody>
          <a:bodyPr wrap="none" anchor="ctr"/>
          <a:lstStyle/>
          <a:p>
            <a:pPr algn="ctr" eaLnBrk="0" hangingPunct="0">
              <a:defRPr/>
            </a:pPr>
            <a:r>
              <a:rPr lang="zh-CN" altLang="en-US" sz="3600" b="1">
                <a:solidFill>
                  <a:srgbClr val="FF0000"/>
                </a:solidFill>
                <a:effectLst>
                  <a:outerShdw blurRad="38100" dist="38100" dir="2700000" algn="tl">
                    <a:srgbClr val="000000"/>
                  </a:outerShdw>
                </a:effectLst>
              </a:rPr>
              <a:t>诗歌朗读</a:t>
            </a:r>
          </a:p>
        </p:txBody>
      </p:sp>
      <p:sp>
        <p:nvSpPr>
          <p:cNvPr id="69643" name="Text Box 11"/>
          <p:cNvSpPr txBox="1">
            <a:spLocks noChangeArrowheads="1"/>
          </p:cNvSpPr>
          <p:nvPr/>
        </p:nvSpPr>
        <p:spPr bwMode="auto">
          <a:xfrm>
            <a:off x="3563938" y="1395413"/>
            <a:ext cx="2012950" cy="641350"/>
          </a:xfrm>
          <a:prstGeom prst="rect">
            <a:avLst/>
          </a:prstGeom>
          <a:noFill/>
          <a:ln w="9525">
            <a:noFill/>
            <a:miter lim="800000"/>
            <a:headEnd/>
            <a:tailEnd/>
          </a:ln>
        </p:spPr>
        <p:txBody>
          <a:bodyPr wrap="none">
            <a:spAutoFit/>
          </a:bodyPr>
          <a:lstStyle/>
          <a:p>
            <a:r>
              <a:rPr lang="zh-CN" altLang="en-US" sz="3600">
                <a:solidFill>
                  <a:schemeClr val="accent2"/>
                </a:solidFill>
                <a:ea typeface="黑体" pitchFamily="2" charset="-122"/>
              </a:rPr>
              <a:t>朗读要求</a:t>
            </a:r>
          </a:p>
        </p:txBody>
      </p:sp>
      <p:sp>
        <p:nvSpPr>
          <p:cNvPr id="69644" name="Text Box 12"/>
          <p:cNvSpPr txBox="1">
            <a:spLocks noChangeArrowheads="1"/>
          </p:cNvSpPr>
          <p:nvPr/>
        </p:nvSpPr>
        <p:spPr bwMode="auto">
          <a:xfrm>
            <a:off x="1908175" y="2979738"/>
            <a:ext cx="1809750" cy="579437"/>
          </a:xfrm>
          <a:prstGeom prst="rect">
            <a:avLst/>
          </a:prstGeom>
          <a:noFill/>
          <a:ln w="9525">
            <a:noFill/>
            <a:miter lim="800000"/>
            <a:headEnd/>
            <a:tailEnd/>
          </a:ln>
        </p:spPr>
        <p:txBody>
          <a:bodyPr wrap="none">
            <a:spAutoFit/>
          </a:bodyPr>
          <a:lstStyle/>
          <a:p>
            <a:r>
              <a:rPr lang="zh-CN" altLang="en-US" sz="3200">
                <a:solidFill>
                  <a:schemeClr val="accent2"/>
                </a:solidFill>
                <a:ea typeface="黑体" pitchFamily="2" charset="-122"/>
              </a:rPr>
              <a:t>读音准确</a:t>
            </a:r>
          </a:p>
        </p:txBody>
      </p:sp>
      <p:sp>
        <p:nvSpPr>
          <p:cNvPr id="69645" name="Text Box 13"/>
          <p:cNvSpPr txBox="1">
            <a:spLocks noChangeArrowheads="1"/>
          </p:cNvSpPr>
          <p:nvPr/>
        </p:nvSpPr>
        <p:spPr bwMode="auto">
          <a:xfrm>
            <a:off x="5364163" y="2979738"/>
            <a:ext cx="1809750" cy="579437"/>
          </a:xfrm>
          <a:prstGeom prst="rect">
            <a:avLst/>
          </a:prstGeom>
          <a:noFill/>
          <a:ln w="9525">
            <a:noFill/>
            <a:miter lim="800000"/>
            <a:headEnd/>
            <a:tailEnd/>
          </a:ln>
        </p:spPr>
        <p:txBody>
          <a:bodyPr wrap="none">
            <a:spAutoFit/>
          </a:bodyPr>
          <a:lstStyle/>
          <a:p>
            <a:r>
              <a:rPr lang="zh-CN" altLang="en-US" sz="3200">
                <a:solidFill>
                  <a:schemeClr val="accent2"/>
                </a:solidFill>
                <a:ea typeface="黑体" pitchFamily="2" charset="-122"/>
              </a:rPr>
              <a:t>停顿恰当</a:t>
            </a:r>
          </a:p>
        </p:txBody>
      </p:sp>
      <p:sp>
        <p:nvSpPr>
          <p:cNvPr id="69646" name="Text Box 14"/>
          <p:cNvSpPr txBox="1">
            <a:spLocks noChangeArrowheads="1"/>
          </p:cNvSpPr>
          <p:nvPr/>
        </p:nvSpPr>
        <p:spPr bwMode="auto">
          <a:xfrm>
            <a:off x="1908175" y="4492625"/>
            <a:ext cx="1809750" cy="579438"/>
          </a:xfrm>
          <a:prstGeom prst="rect">
            <a:avLst/>
          </a:prstGeom>
          <a:noFill/>
          <a:ln w="9525">
            <a:noFill/>
            <a:miter lim="800000"/>
            <a:headEnd/>
            <a:tailEnd/>
          </a:ln>
        </p:spPr>
        <p:txBody>
          <a:bodyPr wrap="none">
            <a:spAutoFit/>
          </a:bodyPr>
          <a:lstStyle/>
          <a:p>
            <a:r>
              <a:rPr lang="zh-CN" altLang="en-US" sz="3200">
                <a:solidFill>
                  <a:schemeClr val="accent2"/>
                </a:solidFill>
                <a:ea typeface="黑体" pitchFamily="2" charset="-122"/>
              </a:rPr>
              <a:t>语气和谐</a:t>
            </a:r>
          </a:p>
        </p:txBody>
      </p:sp>
      <p:sp>
        <p:nvSpPr>
          <p:cNvPr id="69647" name="Text Box 15"/>
          <p:cNvSpPr txBox="1">
            <a:spLocks noChangeArrowheads="1"/>
          </p:cNvSpPr>
          <p:nvPr/>
        </p:nvSpPr>
        <p:spPr bwMode="auto">
          <a:xfrm>
            <a:off x="5435600" y="4419600"/>
            <a:ext cx="1809750" cy="579438"/>
          </a:xfrm>
          <a:prstGeom prst="rect">
            <a:avLst/>
          </a:prstGeom>
          <a:noFill/>
          <a:ln w="9525">
            <a:noFill/>
            <a:miter lim="800000"/>
            <a:headEnd/>
            <a:tailEnd/>
          </a:ln>
        </p:spPr>
        <p:txBody>
          <a:bodyPr wrap="none">
            <a:spAutoFit/>
          </a:bodyPr>
          <a:lstStyle/>
          <a:p>
            <a:r>
              <a:rPr lang="zh-CN" altLang="en-US" sz="3200">
                <a:solidFill>
                  <a:schemeClr val="accent2"/>
                </a:solidFill>
                <a:ea typeface="黑体" pitchFamily="2" charset="-122"/>
              </a:rPr>
              <a:t>感情饱满</a:t>
            </a:r>
          </a:p>
        </p:txBody>
      </p:sp>
      <p:sp>
        <p:nvSpPr>
          <p:cNvPr id="13320" name="矩形 10"/>
          <p:cNvSpPr>
            <a:spLocks noChangeArrowheads="1"/>
          </p:cNvSpPr>
          <p:nvPr/>
        </p:nvSpPr>
        <p:spPr bwMode="auto">
          <a:xfrm>
            <a:off x="7929563" y="5643563"/>
            <a:ext cx="415925" cy="369887"/>
          </a:xfrm>
          <a:prstGeom prst="rect">
            <a:avLst/>
          </a:prstGeom>
          <a:noFill/>
          <a:ln w="9525">
            <a:noFill/>
            <a:miter lim="800000"/>
            <a:headEnd/>
            <a:tailEnd/>
          </a:ln>
        </p:spPr>
        <p:txBody>
          <a:bodyPr wrap="none">
            <a:spAutoFit/>
          </a:bodyPr>
          <a:lstStyle/>
          <a:p>
            <a:r>
              <a:rPr lang="zh-CN" altLang="en-US">
                <a:hlinkClick r:id="rId2" action="ppaction://hlinkfile"/>
              </a:rPr>
              <a:t>○</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69643"/>
                                        </p:tgtEl>
                                        <p:attrNameLst>
                                          <p:attrName>style.visibility</p:attrName>
                                        </p:attrNameLst>
                                      </p:cBhvr>
                                      <p:to>
                                        <p:strVal val="visible"/>
                                      </p:to>
                                    </p:set>
                                    <p:anim to="" calcmode="lin" valueType="num">
                                      <p:cBhvr>
                                        <p:cTn id="7" dur="1" fill="hold"/>
                                        <p:tgtEl>
                                          <p:spTgt spid="69643"/>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9644"/>
                                        </p:tgtEl>
                                        <p:attrNameLst>
                                          <p:attrName>style.visibility</p:attrName>
                                        </p:attrNameLst>
                                      </p:cBhvr>
                                      <p:to>
                                        <p:strVal val="visible"/>
                                      </p:to>
                                    </p:set>
                                    <p:animEffect transition="in" filter="blinds(horizontal)">
                                      <p:cBhvr>
                                        <p:cTn id="12" dur="500"/>
                                        <p:tgtEl>
                                          <p:spTgt spid="6964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9645"/>
                                        </p:tgtEl>
                                        <p:attrNameLst>
                                          <p:attrName>style.visibility</p:attrName>
                                        </p:attrNameLst>
                                      </p:cBhvr>
                                      <p:to>
                                        <p:strVal val="visible"/>
                                      </p:to>
                                    </p:set>
                                    <p:animEffect transition="in" filter="blinds(horizontal)">
                                      <p:cBhvr>
                                        <p:cTn id="17" dur="500"/>
                                        <p:tgtEl>
                                          <p:spTgt spid="6964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9646"/>
                                        </p:tgtEl>
                                        <p:attrNameLst>
                                          <p:attrName>style.visibility</p:attrName>
                                        </p:attrNameLst>
                                      </p:cBhvr>
                                      <p:to>
                                        <p:strVal val="visible"/>
                                      </p:to>
                                    </p:set>
                                    <p:animEffect transition="in" filter="blinds(horizontal)">
                                      <p:cBhvr>
                                        <p:cTn id="22" dur="500"/>
                                        <p:tgtEl>
                                          <p:spTgt spid="69646"/>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9647"/>
                                        </p:tgtEl>
                                        <p:attrNameLst>
                                          <p:attrName>style.visibility</p:attrName>
                                        </p:attrNameLst>
                                      </p:cBhvr>
                                      <p:to>
                                        <p:strVal val="visible"/>
                                      </p:to>
                                    </p:set>
                                    <p:animEffect transition="in" filter="blinds(horizontal)">
                                      <p:cBhvr>
                                        <p:cTn id="27" dur="500"/>
                                        <p:tgtEl>
                                          <p:spTgt spid="696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43" grpId="0"/>
      <p:bldP spid="69644" grpId="0"/>
      <p:bldP spid="69645" grpId="0"/>
      <p:bldP spid="69646" grpId="0"/>
      <p:bldP spid="6964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323850" y="-1136650"/>
            <a:ext cx="8229600" cy="1136650"/>
          </a:xfrm>
        </p:spPr>
        <p:txBody>
          <a:bodyPr/>
          <a:lstStyle/>
          <a:p>
            <a:pPr eaLnBrk="1" hangingPunct="1"/>
            <a:r>
              <a:rPr lang="zh-CN" dirty="0" smtClean="0"/>
              <a:t>探究学习课文</a:t>
            </a:r>
          </a:p>
        </p:txBody>
      </p:sp>
      <p:sp>
        <p:nvSpPr>
          <p:cNvPr id="6147" name="Text Box 3"/>
          <p:cNvSpPr txBox="1">
            <a:spLocks noChangeArrowheads="1"/>
          </p:cNvSpPr>
          <p:nvPr/>
        </p:nvSpPr>
        <p:spPr bwMode="auto">
          <a:xfrm>
            <a:off x="250825" y="1268413"/>
            <a:ext cx="8820150" cy="3046988"/>
          </a:xfrm>
          <a:prstGeom prst="rect">
            <a:avLst/>
          </a:prstGeom>
          <a:noFill/>
          <a:ln w="9525">
            <a:noFill/>
            <a:miter lim="800000"/>
            <a:headEnd/>
            <a:tailEnd/>
          </a:ln>
        </p:spPr>
        <p:txBody>
          <a:bodyPr>
            <a:spAutoFit/>
          </a:bodyPr>
          <a:lstStyle/>
          <a:p>
            <a:endParaRPr lang="zh-CN" altLang="en-US" sz="4000" b="1" dirty="0">
              <a:latin typeface="黑体" pitchFamily="49" charset="-122"/>
              <a:ea typeface="黑体" pitchFamily="49" charset="-122"/>
            </a:endParaRPr>
          </a:p>
          <a:p>
            <a:endParaRPr lang="zh-CN" altLang="en-US" sz="4000" b="1" dirty="0">
              <a:latin typeface="黑体" pitchFamily="49" charset="-122"/>
              <a:ea typeface="黑体" pitchFamily="49" charset="-122"/>
            </a:endParaRPr>
          </a:p>
          <a:p>
            <a:endParaRPr lang="zh-CN" altLang="en-US" sz="4000" b="1" dirty="0">
              <a:latin typeface="黑体" pitchFamily="49" charset="-122"/>
              <a:ea typeface="黑体" pitchFamily="49" charset="-122"/>
            </a:endParaRPr>
          </a:p>
          <a:p>
            <a:endParaRPr lang="zh-CN" altLang="en-US" sz="4000" b="1" dirty="0">
              <a:latin typeface="黑体" pitchFamily="49" charset="-122"/>
              <a:ea typeface="黑体" pitchFamily="49" charset="-122"/>
            </a:endParaRPr>
          </a:p>
          <a:p>
            <a:r>
              <a:rPr lang="zh-CN" altLang="en-US" sz="3200" dirty="0" smtClean="0">
                <a:latin typeface="黑体" pitchFamily="49" charset="-122"/>
                <a:ea typeface="黑体" pitchFamily="49" charset="-122"/>
              </a:rPr>
              <a:t> 3、山与海有什么关系？表达</a:t>
            </a:r>
            <a:r>
              <a:rPr lang="zh-CN" altLang="en-US" sz="3200" dirty="0">
                <a:latin typeface="黑体" pitchFamily="49" charset="-122"/>
                <a:ea typeface="黑体" pitchFamily="49" charset="-122"/>
              </a:rPr>
              <a:t>了诗人怎样的感情? </a:t>
            </a:r>
          </a:p>
        </p:txBody>
      </p:sp>
      <p:sp>
        <p:nvSpPr>
          <p:cNvPr id="6148" name="Rectangle 4"/>
          <p:cNvSpPr>
            <a:spLocks noGrp="1" noChangeArrowheads="1"/>
          </p:cNvSpPr>
          <p:nvPr/>
        </p:nvSpPr>
        <p:spPr bwMode="auto">
          <a:xfrm>
            <a:off x="539750" y="117475"/>
            <a:ext cx="7772400" cy="1096963"/>
          </a:xfrm>
          <a:prstGeom prst="rect">
            <a:avLst/>
          </a:prstGeom>
          <a:noFill/>
          <a:ln w="9525">
            <a:noFill/>
            <a:miter lim="800000"/>
            <a:headEnd/>
            <a:tailEnd/>
          </a:ln>
        </p:spPr>
        <p:txBody>
          <a:bodyPr anchor="ctr">
            <a:spAutoFit/>
          </a:bodyPr>
          <a:lstStyle/>
          <a:p>
            <a:r>
              <a:rPr lang="zh-CN" altLang="en-US" sz="6600" b="1" dirty="0">
                <a:solidFill>
                  <a:srgbClr val="FF0000"/>
                </a:solidFill>
                <a:latin typeface="Calibri" pitchFamily="34" charset="0"/>
                <a:ea typeface="隶书" pitchFamily="49" charset="-122"/>
              </a:rPr>
              <a:t>思考问题</a:t>
            </a:r>
          </a:p>
        </p:txBody>
      </p:sp>
      <p:sp>
        <p:nvSpPr>
          <p:cNvPr id="5" name="矩形 4"/>
          <p:cNvSpPr/>
          <p:nvPr/>
        </p:nvSpPr>
        <p:spPr>
          <a:xfrm>
            <a:off x="683568" y="1196752"/>
            <a:ext cx="8136904" cy="1077218"/>
          </a:xfrm>
          <a:prstGeom prst="rect">
            <a:avLst/>
          </a:prstGeom>
        </p:spPr>
        <p:txBody>
          <a:bodyPr wrap="square">
            <a:spAutoFit/>
          </a:bodyPr>
          <a:lstStyle/>
          <a:p>
            <a:r>
              <a:rPr lang="en-US" altLang="zh-CN" sz="3200" dirty="0" smtClean="0">
                <a:latin typeface="黑体" pitchFamily="49" charset="-122"/>
                <a:ea typeface="黑体" pitchFamily="49" charset="-122"/>
              </a:rPr>
              <a:t>1</a:t>
            </a:r>
            <a:r>
              <a:rPr lang="zh-CN" altLang="en-US" sz="3200" dirty="0" smtClean="0">
                <a:latin typeface="黑体" pitchFamily="49" charset="-122"/>
                <a:ea typeface="黑体" pitchFamily="49" charset="-122"/>
              </a:rPr>
              <a:t>、在山的那边是什么?它有何特点？在我心中地位如何？它指的是什么？ </a:t>
            </a:r>
            <a:endParaRPr lang="zh-CN" altLang="en-US" sz="3200" dirty="0">
              <a:latin typeface="黑体" pitchFamily="49" charset="-122"/>
              <a:ea typeface="黑体" pitchFamily="49" charset="-122"/>
            </a:endParaRPr>
          </a:p>
        </p:txBody>
      </p:sp>
      <p:sp>
        <p:nvSpPr>
          <p:cNvPr id="6" name="Rectangle 2"/>
          <p:cNvSpPr txBox="1">
            <a:spLocks noRot="1" noChangeArrowheads="1"/>
          </p:cNvSpPr>
          <p:nvPr/>
        </p:nvSpPr>
        <p:spPr>
          <a:xfrm>
            <a:off x="603250" y="2564904"/>
            <a:ext cx="8540750" cy="540345"/>
          </a:xfrm>
          <a:prstGeom prst="rect">
            <a:avLst/>
          </a:prstGeom>
        </p:spPr>
        <p:txBody>
          <a:bodyPr vert="horz" lIns="91440" tIns="45720" rIns="91440" bIns="45720" rtlCol="0" anchor="ctr">
            <a:normAutofit fontScale="25000" lnSpcReduction="20000"/>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4000" b="0" i="0" u="none" strike="noStrike" kern="1200" cap="none" spc="0" normalizeH="0" baseline="0" noProof="0" dirty="0" smtClean="0">
                <a:ln>
                  <a:noFill/>
                </a:ln>
                <a:solidFill>
                  <a:schemeClr val="tx1"/>
                </a:solidFill>
                <a:effectLst/>
                <a:uLnTx/>
                <a:uFillTx/>
                <a:latin typeface="+mj-lt"/>
                <a:ea typeface="+mj-ea"/>
                <a:cs typeface="+mj-cs"/>
              </a:rPr>
              <a:t/>
            </a:r>
            <a:br>
              <a:rPr kumimoji="0" lang="zh-CN" altLang="en-US" sz="4000" b="0" i="0" u="none" strike="noStrike" kern="1200" cap="none" spc="0" normalizeH="0" baseline="0" noProof="0" dirty="0" smtClean="0">
                <a:ln>
                  <a:noFill/>
                </a:ln>
                <a:solidFill>
                  <a:schemeClr val="tx1"/>
                </a:solidFill>
                <a:effectLst/>
                <a:uLnTx/>
                <a:uFillTx/>
                <a:latin typeface="+mj-lt"/>
                <a:ea typeface="+mj-ea"/>
                <a:cs typeface="+mj-cs"/>
              </a:rPr>
            </a:br>
            <a:r>
              <a:rPr kumimoji="0" lang="en-US" altLang="zh-CN" sz="14400" i="0" u="none" strike="noStrike" kern="1200" cap="none" spc="0" normalizeH="0" baseline="0" noProof="0" dirty="0" smtClean="0">
                <a:ln>
                  <a:noFill/>
                </a:ln>
                <a:solidFill>
                  <a:schemeClr val="tx1"/>
                </a:solidFill>
                <a:effectLst/>
                <a:uLnTx/>
                <a:uFillTx/>
                <a:latin typeface="+mj-lt"/>
                <a:ea typeface="+mj-ea"/>
                <a:cs typeface="+mj-cs"/>
              </a:rPr>
              <a:t>2·</a:t>
            </a:r>
            <a:r>
              <a:rPr kumimoji="0" lang="zh-CN" altLang="en-US" sz="12800" b="1" i="0" u="none" strike="noStrike" kern="1200" cap="none" spc="0" normalizeH="0" baseline="0" noProof="0" dirty="0" smtClean="0">
                <a:ln>
                  <a:noFill/>
                </a:ln>
                <a:solidFill>
                  <a:schemeClr val="tx1"/>
                </a:solidFill>
                <a:effectLst/>
                <a:uLnTx/>
                <a:uFillTx/>
                <a:latin typeface="+mj-lt"/>
                <a:ea typeface="+mj-ea"/>
                <a:cs typeface="+mj-cs"/>
              </a:rPr>
              <a:t>山有何特点，象征了什么？爬山指什么？</a:t>
            </a:r>
            <a:endParaRPr kumimoji="0" lang="zh-CN" altLang="en-US" sz="14400" b="1" i="0" u="none" strike="noStrike" kern="1200" cap="none" spc="0" normalizeH="0" baseline="0" noProof="0" dirty="0" smtClean="0">
              <a:ln>
                <a:noFill/>
              </a:ln>
              <a:solidFill>
                <a:schemeClr val="tx1"/>
              </a:solidFill>
              <a:effectLst/>
              <a:uLnTx/>
              <a:uFillTx/>
              <a:latin typeface="+mj-lt"/>
              <a:ea typeface="+mj-ea"/>
              <a:cs typeface="+mj-cs"/>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Rot="1" noChangeArrowheads="1"/>
          </p:cNvSpPr>
          <p:nvPr>
            <p:ph type="title"/>
          </p:nvPr>
        </p:nvSpPr>
        <p:spPr>
          <a:xfrm>
            <a:off x="142875" y="1160463"/>
            <a:ext cx="8540750" cy="658812"/>
          </a:xfrm>
        </p:spPr>
        <p:txBody>
          <a:bodyPr>
            <a:normAutofit fontScale="90000"/>
          </a:bodyPr>
          <a:lstStyle/>
          <a:p>
            <a:pPr algn="l" eaLnBrk="1" hangingPunct="1"/>
            <a:r>
              <a:rPr lang="en-US" altLang="zh-CN" sz="3200" dirty="0" smtClean="0"/>
              <a:t>⑤</a:t>
            </a:r>
            <a:r>
              <a:rPr lang="zh-CN" altLang="en-US" sz="3200" dirty="0" smtClean="0"/>
              <a:t>既然是“山”，那么，“山”又有何特点呢？</a:t>
            </a:r>
            <a:r>
              <a:rPr lang="zh-CN" altLang="en-US" sz="4000" dirty="0" smtClean="0"/>
              <a:t>：</a:t>
            </a:r>
            <a:br>
              <a:rPr lang="zh-CN" altLang="en-US" sz="4000" dirty="0" smtClean="0"/>
            </a:br>
            <a:endParaRPr lang="zh-CN" altLang="en-US" sz="4000" dirty="0" smtClean="0"/>
          </a:p>
        </p:txBody>
      </p:sp>
      <p:sp>
        <p:nvSpPr>
          <p:cNvPr id="16387" name="Rectangle 5"/>
          <p:cNvSpPr>
            <a:spLocks noChangeArrowheads="1"/>
          </p:cNvSpPr>
          <p:nvPr/>
        </p:nvSpPr>
        <p:spPr bwMode="auto">
          <a:xfrm>
            <a:off x="142875" y="2527300"/>
            <a:ext cx="7226300" cy="1066800"/>
          </a:xfrm>
          <a:prstGeom prst="rect">
            <a:avLst/>
          </a:prstGeom>
          <a:noFill/>
          <a:ln w="9525">
            <a:noFill/>
            <a:miter lim="800000"/>
            <a:headEnd/>
            <a:tailEnd/>
          </a:ln>
        </p:spPr>
        <p:txBody>
          <a:bodyPr wrap="none">
            <a:spAutoFit/>
          </a:bodyPr>
          <a:lstStyle/>
          <a:p>
            <a:r>
              <a:rPr lang="en-US" altLang="zh-CN" sz="3200"/>
              <a:t>⑥“</a:t>
            </a:r>
            <a:r>
              <a:rPr lang="zh-CN" altLang="en-US" sz="3200"/>
              <a:t>铁青”、“无数”的含义？请举例说明：</a:t>
            </a:r>
          </a:p>
          <a:p>
            <a:r>
              <a:rPr lang="zh-CN" altLang="en-US" sz="3200"/>
              <a:t>为什么说山是“铁青”和“无数”的？</a:t>
            </a:r>
          </a:p>
        </p:txBody>
      </p:sp>
      <p:sp>
        <p:nvSpPr>
          <p:cNvPr id="16388" name="Rectangle 7"/>
          <p:cNvSpPr>
            <a:spLocks noChangeArrowheads="1"/>
          </p:cNvSpPr>
          <p:nvPr/>
        </p:nvSpPr>
        <p:spPr bwMode="auto">
          <a:xfrm>
            <a:off x="142875" y="1490663"/>
            <a:ext cx="7092950" cy="579437"/>
          </a:xfrm>
          <a:prstGeom prst="rect">
            <a:avLst/>
          </a:prstGeom>
          <a:noFill/>
          <a:ln w="9525">
            <a:noFill/>
            <a:miter lim="800000"/>
            <a:headEnd/>
            <a:tailEnd/>
          </a:ln>
        </p:spPr>
        <p:txBody>
          <a:bodyPr wrap="none">
            <a:spAutoFit/>
          </a:bodyPr>
          <a:lstStyle/>
          <a:p>
            <a:r>
              <a:rPr lang="en-US" altLang="zh-CN" sz="3200" b="1">
                <a:solidFill>
                  <a:srgbClr val="FF0000"/>
                </a:solidFill>
              </a:rPr>
              <a:t>“</a:t>
            </a:r>
            <a:r>
              <a:rPr lang="zh-CN" altLang="en-US" sz="3200" b="1">
                <a:solidFill>
                  <a:srgbClr val="FF0000"/>
                </a:solidFill>
              </a:rPr>
              <a:t>山”</a:t>
            </a:r>
            <a:r>
              <a:rPr lang="en-US" altLang="zh-CN" sz="3200" b="1">
                <a:solidFill>
                  <a:srgbClr val="FF0000"/>
                </a:solidFill>
              </a:rPr>
              <a:t>——“</a:t>
            </a:r>
            <a:r>
              <a:rPr lang="zh-CN" altLang="en-US" sz="3200" b="1">
                <a:solidFill>
                  <a:srgbClr val="FF0000"/>
                </a:solidFill>
              </a:rPr>
              <a:t>铁青着脸色”、“无数座山”。</a:t>
            </a:r>
          </a:p>
        </p:txBody>
      </p:sp>
      <p:sp>
        <p:nvSpPr>
          <p:cNvPr id="16389" name="Rectangle 8"/>
          <p:cNvSpPr>
            <a:spLocks noChangeArrowheads="1"/>
          </p:cNvSpPr>
          <p:nvPr/>
        </p:nvSpPr>
        <p:spPr bwMode="auto">
          <a:xfrm>
            <a:off x="142875" y="3608388"/>
            <a:ext cx="8893175" cy="2441575"/>
          </a:xfrm>
          <a:prstGeom prst="rect">
            <a:avLst/>
          </a:prstGeom>
          <a:noFill/>
          <a:ln w="9525">
            <a:noFill/>
            <a:miter lim="800000"/>
            <a:headEnd/>
            <a:tailEnd/>
          </a:ln>
        </p:spPr>
        <p:txBody>
          <a:bodyPr>
            <a:spAutoFit/>
          </a:bodyPr>
          <a:lstStyle/>
          <a:p>
            <a:pPr>
              <a:spcBef>
                <a:spcPct val="50000"/>
              </a:spcBef>
            </a:pPr>
            <a:r>
              <a:rPr kumimoji="1" lang="zh-CN" altLang="en-US" sz="2800" b="1">
                <a:solidFill>
                  <a:srgbClr val="FF0000"/>
                </a:solidFill>
              </a:rPr>
              <a:t>这是拟人手法</a:t>
            </a:r>
            <a:r>
              <a:rPr kumimoji="1" lang="en-US" altLang="zh-CN" sz="2800" b="1">
                <a:solidFill>
                  <a:srgbClr val="FF0000"/>
                </a:solidFill>
              </a:rPr>
              <a:t>.“</a:t>
            </a:r>
            <a:r>
              <a:rPr kumimoji="1" lang="zh-CN" altLang="en-US" sz="2800" b="1">
                <a:solidFill>
                  <a:srgbClr val="FF0000"/>
                </a:solidFill>
              </a:rPr>
              <a:t>我”爬上山顶</a:t>
            </a:r>
            <a:r>
              <a:rPr kumimoji="1" lang="en-US" altLang="zh-CN" sz="2800" b="1">
                <a:solidFill>
                  <a:srgbClr val="FF0000"/>
                </a:solidFill>
              </a:rPr>
              <a:t>,</a:t>
            </a:r>
            <a:r>
              <a:rPr kumimoji="1" lang="zh-CN" altLang="en-US" sz="2800" b="1">
                <a:solidFill>
                  <a:srgbClr val="FF0000"/>
                </a:solidFill>
              </a:rPr>
              <a:t>满以为能够看见大海了</a:t>
            </a:r>
            <a:r>
              <a:rPr kumimoji="1" lang="en-US" altLang="zh-CN" sz="2800" b="1">
                <a:solidFill>
                  <a:srgbClr val="FF0000"/>
                </a:solidFill>
              </a:rPr>
              <a:t>,</a:t>
            </a:r>
            <a:r>
              <a:rPr kumimoji="1" lang="zh-CN" altLang="en-US" sz="2800" b="1">
                <a:solidFill>
                  <a:srgbClr val="FF0000"/>
                </a:solidFill>
              </a:rPr>
              <a:t>望见的却依然是山</a:t>
            </a:r>
            <a:r>
              <a:rPr kumimoji="1" lang="en-US" altLang="zh-CN" sz="2800" b="1">
                <a:solidFill>
                  <a:srgbClr val="FF0000"/>
                </a:solidFill>
              </a:rPr>
              <a:t>,</a:t>
            </a:r>
            <a:r>
              <a:rPr kumimoji="1" lang="zh-CN" altLang="en-US" sz="2800" b="1">
                <a:solidFill>
                  <a:srgbClr val="FF0000"/>
                </a:solidFill>
              </a:rPr>
              <a:t>非常失望</a:t>
            </a:r>
            <a:r>
              <a:rPr kumimoji="1" lang="en-US" altLang="zh-CN" sz="2800" b="1">
                <a:solidFill>
                  <a:srgbClr val="FF0000"/>
                </a:solidFill>
              </a:rPr>
              <a:t>,</a:t>
            </a:r>
            <a:r>
              <a:rPr kumimoji="1" lang="zh-CN" altLang="en-US" sz="2800" b="1">
                <a:solidFill>
                  <a:srgbClr val="FF0000"/>
                </a:solidFill>
              </a:rPr>
              <a:t>沮丧</a:t>
            </a:r>
            <a:r>
              <a:rPr kumimoji="1" lang="en-US" altLang="zh-CN" sz="2800" b="1">
                <a:solidFill>
                  <a:srgbClr val="FF0000"/>
                </a:solidFill>
              </a:rPr>
              <a:t>,</a:t>
            </a:r>
            <a:r>
              <a:rPr kumimoji="1" lang="zh-CN" altLang="en-US" sz="2800" b="1">
                <a:solidFill>
                  <a:srgbClr val="FF0000"/>
                </a:solidFill>
              </a:rPr>
              <a:t>所以望见那边的山</a:t>
            </a:r>
            <a:r>
              <a:rPr kumimoji="1" lang="en-US" altLang="zh-CN" sz="2800" b="1">
                <a:solidFill>
                  <a:srgbClr val="FF0000"/>
                </a:solidFill>
              </a:rPr>
              <a:t>,</a:t>
            </a:r>
            <a:r>
              <a:rPr kumimoji="1" lang="zh-CN" altLang="en-US" sz="2800" b="1">
                <a:solidFill>
                  <a:srgbClr val="FF0000"/>
                </a:solidFill>
              </a:rPr>
              <a:t>看起来就像“铁青着脸</a:t>
            </a:r>
            <a:r>
              <a:rPr kumimoji="1" lang="en-US" altLang="zh-CN" sz="2800" b="1">
                <a:solidFill>
                  <a:srgbClr val="FF0000"/>
                </a:solidFill>
              </a:rPr>
              <a:t>.”</a:t>
            </a:r>
            <a:r>
              <a:rPr kumimoji="1" lang="zh-CN" altLang="en-US" sz="2800" b="1">
                <a:solidFill>
                  <a:srgbClr val="FF0000"/>
                </a:solidFill>
              </a:rPr>
              <a:t>山色是青的</a:t>
            </a:r>
            <a:r>
              <a:rPr kumimoji="1" lang="en-US" altLang="zh-CN" sz="2800" b="1">
                <a:solidFill>
                  <a:srgbClr val="FF0000"/>
                </a:solidFill>
              </a:rPr>
              <a:t>,</a:t>
            </a:r>
            <a:r>
              <a:rPr kumimoji="1" lang="zh-CN" altLang="en-US" sz="2800" b="1">
                <a:solidFill>
                  <a:srgbClr val="FF0000"/>
                </a:solidFill>
              </a:rPr>
              <a:t>只因为“我”的心情不好</a:t>
            </a:r>
            <a:r>
              <a:rPr kumimoji="1" lang="en-US" altLang="zh-CN" sz="2800" b="1">
                <a:solidFill>
                  <a:srgbClr val="FF0000"/>
                </a:solidFill>
              </a:rPr>
              <a:t>,</a:t>
            </a:r>
            <a:r>
              <a:rPr kumimoji="1" lang="zh-CN" altLang="en-US" sz="2800" b="1">
                <a:solidFill>
                  <a:srgbClr val="FF0000"/>
                </a:solidFill>
              </a:rPr>
              <a:t>好象山也铁青着脸在那里怪我痴心妄想</a:t>
            </a:r>
            <a:r>
              <a:rPr kumimoji="1" lang="en-US" altLang="zh-CN" sz="2800" b="1">
                <a:solidFill>
                  <a:srgbClr val="FF0000"/>
                </a:solidFill>
              </a:rPr>
              <a:t>,</a:t>
            </a:r>
            <a:r>
              <a:rPr kumimoji="1" lang="zh-CN" altLang="en-US" sz="2800" b="1">
                <a:solidFill>
                  <a:srgbClr val="FF0000"/>
                </a:solidFill>
              </a:rPr>
              <a:t>笑我幼稚可笑</a:t>
            </a:r>
            <a:r>
              <a:rPr kumimoji="1" lang="en-US" altLang="zh-CN" sz="2800" b="1">
                <a:solidFill>
                  <a:srgbClr val="FF0000"/>
                </a:solidFill>
              </a:rPr>
              <a:t>.</a:t>
            </a:r>
          </a:p>
          <a:p>
            <a:pPr>
              <a:spcBef>
                <a:spcPct val="50000"/>
              </a:spcBef>
            </a:pPr>
            <a:endParaRPr lang="en-US" altLang="zh-CN" sz="2800">
              <a:solidFill>
                <a:srgbClr val="FF0000"/>
              </a:solidFill>
            </a:endParaRPr>
          </a:p>
        </p:txBody>
      </p:sp>
      <p:sp>
        <p:nvSpPr>
          <p:cNvPr id="16390" name="Rectangle 10"/>
          <p:cNvSpPr>
            <a:spLocks noChangeArrowheads="1"/>
          </p:cNvSpPr>
          <p:nvPr/>
        </p:nvSpPr>
        <p:spPr bwMode="auto">
          <a:xfrm>
            <a:off x="322263" y="5553075"/>
            <a:ext cx="6192837" cy="519113"/>
          </a:xfrm>
          <a:prstGeom prst="rect">
            <a:avLst/>
          </a:prstGeom>
          <a:noFill/>
          <a:ln w="9525">
            <a:noFill/>
            <a:miter lim="800000"/>
            <a:headEnd/>
            <a:tailEnd/>
          </a:ln>
        </p:spPr>
        <p:txBody>
          <a:bodyPr>
            <a:spAutoFit/>
          </a:bodyPr>
          <a:lstStyle/>
          <a:p>
            <a:pPr>
              <a:spcBef>
                <a:spcPct val="50000"/>
              </a:spcBef>
            </a:pPr>
            <a:r>
              <a:rPr lang="en-US" altLang="zh-CN" sz="2800" b="1">
                <a:solidFill>
                  <a:srgbClr val="FF0000"/>
                </a:solidFill>
              </a:rPr>
              <a:t>“</a:t>
            </a:r>
            <a:r>
              <a:rPr lang="zh-CN" altLang="en-US" sz="2800" b="1">
                <a:solidFill>
                  <a:srgbClr val="FF0000"/>
                </a:solidFill>
              </a:rPr>
              <a:t>无数”指数目很多</a:t>
            </a:r>
            <a:r>
              <a:rPr lang="en-US" altLang="zh-CN" sz="2800" b="1">
                <a:solidFill>
                  <a:srgbClr val="FF0000"/>
                </a:solidFill>
              </a:rPr>
              <a:t>,</a:t>
            </a:r>
            <a:r>
              <a:rPr lang="zh-CN" altLang="en-US" sz="2800" b="1">
                <a:solidFill>
                  <a:srgbClr val="FF0000"/>
                </a:solidFill>
              </a:rPr>
              <a:t>说明困难重重</a:t>
            </a:r>
            <a:r>
              <a:rPr lang="en-US" altLang="zh-CN" sz="2800" b="1">
                <a:solidFill>
                  <a:srgbClr val="FF0000"/>
                </a:solidFill>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6388">
                                            <p:txEl>
                                              <p:pRg st="0" end="0"/>
                                            </p:txEl>
                                          </p:spTgt>
                                        </p:tgtEl>
                                        <p:attrNameLst>
                                          <p:attrName>style.visibility</p:attrName>
                                        </p:attrNameLst>
                                      </p:cBhvr>
                                      <p:to>
                                        <p:strVal val="visible"/>
                                      </p:to>
                                    </p:set>
                                    <p:animEffect transition="in" filter="blinds(horizontal)">
                                      <p:cBhvr>
                                        <p:cTn id="7" dur="500"/>
                                        <p:tgtEl>
                                          <p:spTgt spid="1638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6387">
                                            <p:txEl>
                                              <p:pRg st="0" end="0"/>
                                            </p:txEl>
                                          </p:spTgt>
                                        </p:tgtEl>
                                        <p:attrNameLst>
                                          <p:attrName>style.visibility</p:attrName>
                                        </p:attrNameLst>
                                      </p:cBhvr>
                                      <p:to>
                                        <p:strVal val="visible"/>
                                      </p:to>
                                    </p:set>
                                    <p:anim calcmode="lin" valueType="num">
                                      <p:cBhvr additive="base">
                                        <p:cTn id="12" dur="500" fill="hold"/>
                                        <p:tgtEl>
                                          <p:spTgt spid="16387">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16387">
                                            <p:txEl>
                                              <p:pRg st="0" end="0"/>
                                            </p:txEl>
                                          </p:spTgt>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16387">
                                            <p:txEl>
                                              <p:pRg st="1" end="1"/>
                                            </p:txEl>
                                          </p:spTgt>
                                        </p:tgtEl>
                                        <p:attrNameLst>
                                          <p:attrName>style.visibility</p:attrName>
                                        </p:attrNameLst>
                                      </p:cBhvr>
                                      <p:to>
                                        <p:strVal val="visible"/>
                                      </p:to>
                                    </p:set>
                                    <p:anim calcmode="lin" valueType="num">
                                      <p:cBhvr additive="base">
                                        <p:cTn id="16" dur="500" fill="hold"/>
                                        <p:tgtEl>
                                          <p:spTgt spid="16387">
                                            <p:txEl>
                                              <p:pRg st="1" end="1"/>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1638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16389"/>
                                        </p:tgtEl>
                                        <p:attrNameLst>
                                          <p:attrName>style.visibility</p:attrName>
                                        </p:attrNameLst>
                                      </p:cBhvr>
                                      <p:to>
                                        <p:strVal val="visible"/>
                                      </p:to>
                                    </p:set>
                                    <p:animEffect transition="in" filter="diamond(in)">
                                      <p:cBhvr>
                                        <p:cTn id="22" dur="2000"/>
                                        <p:tgtEl>
                                          <p:spTgt spid="16389"/>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16390"/>
                                        </p:tgtEl>
                                        <p:attrNameLst>
                                          <p:attrName>style.visibility</p:attrName>
                                        </p:attrNameLst>
                                      </p:cBhvr>
                                      <p:to>
                                        <p:strVal val="visible"/>
                                      </p:to>
                                    </p:set>
                                    <p:animEffect transition="in" filter="checkerboard(across)">
                                      <p:cBhvr>
                                        <p:cTn id="27" dur="500"/>
                                        <p:tgtEl>
                                          <p:spTgt spid="163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9" grpId="0"/>
      <p:bldP spid="1639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Line 2"/>
          <p:cNvSpPr>
            <a:spLocks noChangeShapeType="1"/>
          </p:cNvSpPr>
          <p:nvPr/>
        </p:nvSpPr>
        <p:spPr bwMode="auto">
          <a:xfrm>
            <a:off x="-36513" y="5589588"/>
            <a:ext cx="9180513" cy="0"/>
          </a:xfrm>
          <a:prstGeom prst="line">
            <a:avLst/>
          </a:prstGeom>
          <a:noFill/>
          <a:ln w="66675">
            <a:solidFill>
              <a:srgbClr val="FF0000"/>
            </a:solidFill>
            <a:round/>
            <a:headEnd/>
            <a:tailEnd/>
          </a:ln>
        </p:spPr>
        <p:txBody>
          <a:bodyPr/>
          <a:lstStyle/>
          <a:p>
            <a:endParaRPr lang="zh-CN" altLang="en-US"/>
          </a:p>
        </p:txBody>
      </p:sp>
      <p:grpSp>
        <p:nvGrpSpPr>
          <p:cNvPr id="2" name="Group 3"/>
          <p:cNvGrpSpPr>
            <a:grpSpLocks/>
          </p:cNvGrpSpPr>
          <p:nvPr/>
        </p:nvGrpSpPr>
        <p:grpSpPr bwMode="auto">
          <a:xfrm>
            <a:off x="0" y="1000125"/>
            <a:ext cx="6286500" cy="4660900"/>
            <a:chOff x="0" y="0"/>
            <a:chExt cx="4014" cy="3566"/>
          </a:xfrm>
        </p:grpSpPr>
        <p:grpSp>
          <p:nvGrpSpPr>
            <p:cNvPr id="3" name="Group 4"/>
            <p:cNvGrpSpPr>
              <a:grpSpLocks/>
            </p:cNvGrpSpPr>
            <p:nvPr/>
          </p:nvGrpSpPr>
          <p:grpSpPr bwMode="auto">
            <a:xfrm>
              <a:off x="0" y="527"/>
              <a:ext cx="2812" cy="3039"/>
              <a:chOff x="-23" y="482"/>
              <a:chExt cx="2812" cy="3039"/>
            </a:xfrm>
          </p:grpSpPr>
          <p:sp>
            <p:nvSpPr>
              <p:cNvPr id="19486" name="Freeform 5"/>
              <p:cNvSpPr>
                <a:spLocks/>
              </p:cNvSpPr>
              <p:nvPr/>
            </p:nvSpPr>
            <p:spPr bwMode="auto">
              <a:xfrm>
                <a:off x="-23" y="2296"/>
                <a:ext cx="1361" cy="1179"/>
              </a:xfrm>
              <a:custGeom>
                <a:avLst/>
                <a:gdLst>
                  <a:gd name="T0" fmla="*/ 0 w 1361"/>
                  <a:gd name="T1" fmla="*/ 1179 h 1179"/>
                  <a:gd name="T2" fmla="*/ 907 w 1361"/>
                  <a:gd name="T3" fmla="*/ 0 h 1179"/>
                  <a:gd name="T4" fmla="*/ 1361 w 1361"/>
                  <a:gd name="T5" fmla="*/ 1179 h 1179"/>
                  <a:gd name="T6" fmla="*/ 0 60000 65536"/>
                  <a:gd name="T7" fmla="*/ 0 60000 65536"/>
                  <a:gd name="T8" fmla="*/ 0 60000 65536"/>
                  <a:gd name="T9" fmla="*/ 0 w 1361"/>
                  <a:gd name="T10" fmla="*/ 0 h 1179"/>
                  <a:gd name="T11" fmla="*/ 1361 w 1361"/>
                  <a:gd name="T12" fmla="*/ 1179 h 1179"/>
                </a:gdLst>
                <a:ahLst/>
                <a:cxnLst>
                  <a:cxn ang="T6">
                    <a:pos x="T0" y="T1"/>
                  </a:cxn>
                  <a:cxn ang="T7">
                    <a:pos x="T2" y="T3"/>
                  </a:cxn>
                  <a:cxn ang="T8">
                    <a:pos x="T4" y="T5"/>
                  </a:cxn>
                </a:cxnLst>
                <a:rect l="T9" t="T10" r="T11" b="T12"/>
                <a:pathLst>
                  <a:path w="1361" h="1179">
                    <a:moveTo>
                      <a:pt x="0" y="1179"/>
                    </a:moveTo>
                    <a:cubicBezTo>
                      <a:pt x="340" y="589"/>
                      <a:pt x="680" y="0"/>
                      <a:pt x="907" y="0"/>
                    </a:cubicBezTo>
                    <a:cubicBezTo>
                      <a:pt x="1134" y="0"/>
                      <a:pt x="1278" y="998"/>
                      <a:pt x="1361" y="1179"/>
                    </a:cubicBezTo>
                  </a:path>
                </a:pathLst>
              </a:custGeom>
              <a:solidFill>
                <a:srgbClr val="CCFFCC"/>
              </a:solidFill>
              <a:ln w="9525">
                <a:solidFill>
                  <a:schemeClr val="tx1"/>
                </a:solidFill>
                <a:round/>
                <a:headEnd/>
                <a:tailEnd/>
              </a:ln>
            </p:spPr>
            <p:txBody>
              <a:bodyPr/>
              <a:lstStyle/>
              <a:p>
                <a:endParaRPr lang="zh-CN" altLang="en-US"/>
              </a:p>
            </p:txBody>
          </p:sp>
          <p:sp>
            <p:nvSpPr>
              <p:cNvPr id="19487" name="Freeform 6"/>
              <p:cNvSpPr>
                <a:spLocks/>
              </p:cNvSpPr>
              <p:nvPr/>
            </p:nvSpPr>
            <p:spPr bwMode="auto">
              <a:xfrm>
                <a:off x="839" y="1381"/>
                <a:ext cx="1315" cy="2140"/>
              </a:xfrm>
              <a:custGeom>
                <a:avLst/>
                <a:gdLst>
                  <a:gd name="T0" fmla="*/ 0 w 1315"/>
                  <a:gd name="T1" fmla="*/ 2094 h 2140"/>
                  <a:gd name="T2" fmla="*/ 816 w 1315"/>
                  <a:gd name="T3" fmla="*/ 8 h 2140"/>
                  <a:gd name="T4" fmla="*/ 1315 w 1315"/>
                  <a:gd name="T5" fmla="*/ 2140 h 2140"/>
                  <a:gd name="T6" fmla="*/ 0 60000 65536"/>
                  <a:gd name="T7" fmla="*/ 0 60000 65536"/>
                  <a:gd name="T8" fmla="*/ 0 60000 65536"/>
                  <a:gd name="T9" fmla="*/ 0 w 1315"/>
                  <a:gd name="T10" fmla="*/ 0 h 2140"/>
                  <a:gd name="T11" fmla="*/ 1315 w 1315"/>
                  <a:gd name="T12" fmla="*/ 2140 h 2140"/>
                </a:gdLst>
                <a:ahLst/>
                <a:cxnLst>
                  <a:cxn ang="T6">
                    <a:pos x="T0" y="T1"/>
                  </a:cxn>
                  <a:cxn ang="T7">
                    <a:pos x="T2" y="T3"/>
                  </a:cxn>
                  <a:cxn ang="T8">
                    <a:pos x="T4" y="T5"/>
                  </a:cxn>
                </a:cxnLst>
                <a:rect l="T9" t="T10" r="T11" b="T12"/>
                <a:pathLst>
                  <a:path w="1315" h="2140">
                    <a:moveTo>
                      <a:pt x="0" y="2094"/>
                    </a:moveTo>
                    <a:cubicBezTo>
                      <a:pt x="298" y="1047"/>
                      <a:pt x="597" y="0"/>
                      <a:pt x="816" y="8"/>
                    </a:cubicBezTo>
                    <a:cubicBezTo>
                      <a:pt x="1035" y="16"/>
                      <a:pt x="1232" y="1891"/>
                      <a:pt x="1315" y="2140"/>
                    </a:cubicBezTo>
                  </a:path>
                </a:pathLst>
              </a:custGeom>
              <a:solidFill>
                <a:srgbClr val="339966"/>
              </a:solidFill>
              <a:ln w="9525">
                <a:solidFill>
                  <a:schemeClr val="tx1"/>
                </a:solidFill>
                <a:round/>
                <a:headEnd/>
                <a:tailEnd/>
              </a:ln>
            </p:spPr>
            <p:txBody>
              <a:bodyPr/>
              <a:lstStyle/>
              <a:p>
                <a:endParaRPr lang="zh-CN" altLang="en-US"/>
              </a:p>
            </p:txBody>
          </p:sp>
          <p:sp>
            <p:nvSpPr>
              <p:cNvPr id="19488" name="Freeform 7"/>
              <p:cNvSpPr>
                <a:spLocks/>
              </p:cNvSpPr>
              <p:nvPr/>
            </p:nvSpPr>
            <p:spPr bwMode="auto">
              <a:xfrm>
                <a:off x="1338" y="482"/>
                <a:ext cx="1451" cy="2993"/>
              </a:xfrm>
              <a:custGeom>
                <a:avLst/>
                <a:gdLst>
                  <a:gd name="T0" fmla="*/ 0 w 1451"/>
                  <a:gd name="T1" fmla="*/ 2993 h 2993"/>
                  <a:gd name="T2" fmla="*/ 1179 w 1451"/>
                  <a:gd name="T3" fmla="*/ 0 h 2993"/>
                  <a:gd name="T4" fmla="*/ 1451 w 1451"/>
                  <a:gd name="T5" fmla="*/ 2993 h 2993"/>
                  <a:gd name="T6" fmla="*/ 0 60000 65536"/>
                  <a:gd name="T7" fmla="*/ 0 60000 65536"/>
                  <a:gd name="T8" fmla="*/ 0 60000 65536"/>
                  <a:gd name="T9" fmla="*/ 0 w 1451"/>
                  <a:gd name="T10" fmla="*/ 0 h 2993"/>
                  <a:gd name="T11" fmla="*/ 1451 w 1451"/>
                  <a:gd name="T12" fmla="*/ 2993 h 2993"/>
                </a:gdLst>
                <a:ahLst/>
                <a:cxnLst>
                  <a:cxn ang="T6">
                    <a:pos x="T0" y="T1"/>
                  </a:cxn>
                  <a:cxn ang="T7">
                    <a:pos x="T2" y="T3"/>
                  </a:cxn>
                  <a:cxn ang="T8">
                    <a:pos x="T4" y="T5"/>
                  </a:cxn>
                </a:cxnLst>
                <a:rect l="T9" t="T10" r="T11" b="T12"/>
                <a:pathLst>
                  <a:path w="1451" h="2993">
                    <a:moveTo>
                      <a:pt x="0" y="2993"/>
                    </a:moveTo>
                    <a:cubicBezTo>
                      <a:pt x="468" y="1496"/>
                      <a:pt x="937" y="0"/>
                      <a:pt x="1179" y="0"/>
                    </a:cubicBezTo>
                    <a:cubicBezTo>
                      <a:pt x="1421" y="0"/>
                      <a:pt x="1398" y="2509"/>
                      <a:pt x="1451" y="2993"/>
                    </a:cubicBezTo>
                  </a:path>
                </a:pathLst>
              </a:custGeom>
              <a:solidFill>
                <a:srgbClr val="99CC00"/>
              </a:solidFill>
              <a:ln w="9525">
                <a:solidFill>
                  <a:schemeClr val="tx1"/>
                </a:solidFill>
                <a:round/>
                <a:headEnd/>
                <a:tailEnd/>
              </a:ln>
            </p:spPr>
            <p:txBody>
              <a:bodyPr/>
              <a:lstStyle/>
              <a:p>
                <a:endParaRPr lang="zh-CN" altLang="en-US"/>
              </a:p>
            </p:txBody>
          </p:sp>
        </p:grpSp>
        <p:sp>
          <p:nvSpPr>
            <p:cNvPr id="19485" name="Freeform 8"/>
            <p:cNvSpPr>
              <a:spLocks/>
            </p:cNvSpPr>
            <p:nvPr/>
          </p:nvSpPr>
          <p:spPr bwMode="auto">
            <a:xfrm>
              <a:off x="1927" y="0"/>
              <a:ext cx="2087" cy="3546"/>
            </a:xfrm>
            <a:custGeom>
              <a:avLst/>
              <a:gdLst>
                <a:gd name="T0" fmla="*/ 0 w 2087"/>
                <a:gd name="T1" fmla="*/ 3500 h 3546"/>
                <a:gd name="T2" fmla="*/ 1543 w 2087"/>
                <a:gd name="T3" fmla="*/ 8 h 3546"/>
                <a:gd name="T4" fmla="*/ 2087 w 2087"/>
                <a:gd name="T5" fmla="*/ 3546 h 3546"/>
                <a:gd name="T6" fmla="*/ 0 60000 65536"/>
                <a:gd name="T7" fmla="*/ 0 60000 65536"/>
                <a:gd name="T8" fmla="*/ 0 60000 65536"/>
                <a:gd name="T9" fmla="*/ 0 w 2087"/>
                <a:gd name="T10" fmla="*/ 0 h 3546"/>
                <a:gd name="T11" fmla="*/ 2087 w 2087"/>
                <a:gd name="T12" fmla="*/ 3546 h 3546"/>
              </a:gdLst>
              <a:ahLst/>
              <a:cxnLst>
                <a:cxn ang="T6">
                  <a:pos x="T0" y="T1"/>
                </a:cxn>
                <a:cxn ang="T7">
                  <a:pos x="T2" y="T3"/>
                </a:cxn>
                <a:cxn ang="T8">
                  <a:pos x="T4" y="T5"/>
                </a:cxn>
              </a:cxnLst>
              <a:rect l="T9" t="T10" r="T11" b="T12"/>
              <a:pathLst>
                <a:path w="2087" h="3546">
                  <a:moveTo>
                    <a:pt x="0" y="3500"/>
                  </a:moveTo>
                  <a:cubicBezTo>
                    <a:pt x="597" y="1750"/>
                    <a:pt x="1195" y="0"/>
                    <a:pt x="1543" y="8"/>
                  </a:cubicBezTo>
                  <a:cubicBezTo>
                    <a:pt x="1891" y="16"/>
                    <a:pt x="1974" y="2971"/>
                    <a:pt x="2087" y="3546"/>
                  </a:cubicBezTo>
                </a:path>
              </a:pathLst>
            </a:custGeom>
            <a:solidFill>
              <a:srgbClr val="99CC00"/>
            </a:solidFill>
            <a:ln w="9525">
              <a:solidFill>
                <a:schemeClr val="tx1"/>
              </a:solidFill>
              <a:round/>
              <a:headEnd/>
              <a:tailEnd/>
            </a:ln>
          </p:spPr>
          <p:txBody>
            <a:bodyPr/>
            <a:lstStyle/>
            <a:p>
              <a:endParaRPr lang="zh-CN" altLang="en-US"/>
            </a:p>
          </p:txBody>
        </p:sp>
      </p:grpSp>
      <p:sp>
        <p:nvSpPr>
          <p:cNvPr id="19460" name="Text Box 9"/>
          <p:cNvSpPr txBox="1">
            <a:spLocks noChangeArrowheads="1"/>
          </p:cNvSpPr>
          <p:nvPr/>
        </p:nvSpPr>
        <p:spPr bwMode="auto">
          <a:xfrm>
            <a:off x="5911850" y="3284538"/>
            <a:ext cx="3232150" cy="457200"/>
          </a:xfrm>
          <a:prstGeom prst="rect">
            <a:avLst/>
          </a:prstGeom>
          <a:noFill/>
          <a:ln w="9525">
            <a:noFill/>
            <a:miter lim="800000"/>
            <a:headEnd/>
            <a:tailEnd/>
          </a:ln>
        </p:spPr>
        <p:txBody>
          <a:bodyPr wrap="none">
            <a:spAutoFit/>
          </a:bodyPr>
          <a:lstStyle/>
          <a:p>
            <a:r>
              <a:rPr lang="zh-CN" altLang="en-US">
                <a:solidFill>
                  <a:srgbClr val="00CC99"/>
                </a:solidFill>
              </a:rPr>
              <a:t>－－－－－－－－－－</a:t>
            </a:r>
          </a:p>
        </p:txBody>
      </p:sp>
      <p:sp>
        <p:nvSpPr>
          <p:cNvPr id="19461" name="Text Box 10"/>
          <p:cNvSpPr txBox="1">
            <a:spLocks noChangeArrowheads="1"/>
          </p:cNvSpPr>
          <p:nvPr/>
        </p:nvSpPr>
        <p:spPr bwMode="auto">
          <a:xfrm>
            <a:off x="6084888" y="4797425"/>
            <a:ext cx="3232150" cy="457200"/>
          </a:xfrm>
          <a:prstGeom prst="rect">
            <a:avLst/>
          </a:prstGeom>
          <a:noFill/>
          <a:ln w="9525">
            <a:noFill/>
            <a:miter lim="800000"/>
            <a:headEnd/>
            <a:tailEnd/>
          </a:ln>
        </p:spPr>
        <p:txBody>
          <a:bodyPr wrap="none">
            <a:spAutoFit/>
          </a:bodyPr>
          <a:lstStyle/>
          <a:p>
            <a:r>
              <a:rPr lang="zh-CN" altLang="en-US"/>
              <a:t>－－－－－－－－－－</a:t>
            </a:r>
          </a:p>
        </p:txBody>
      </p:sp>
      <p:sp>
        <p:nvSpPr>
          <p:cNvPr id="19462" name="Text Box 11"/>
          <p:cNvSpPr txBox="1">
            <a:spLocks noChangeArrowheads="1"/>
          </p:cNvSpPr>
          <p:nvPr/>
        </p:nvSpPr>
        <p:spPr bwMode="auto">
          <a:xfrm>
            <a:off x="5867400" y="4149725"/>
            <a:ext cx="3232150" cy="457200"/>
          </a:xfrm>
          <a:prstGeom prst="rect">
            <a:avLst/>
          </a:prstGeom>
          <a:noFill/>
          <a:ln w="9525">
            <a:noFill/>
            <a:miter lim="800000"/>
            <a:headEnd/>
            <a:tailEnd/>
          </a:ln>
        </p:spPr>
        <p:txBody>
          <a:bodyPr wrap="none">
            <a:spAutoFit/>
          </a:bodyPr>
          <a:lstStyle/>
          <a:p>
            <a:r>
              <a:rPr lang="zh-CN" altLang="en-US">
                <a:solidFill>
                  <a:srgbClr val="00CC99"/>
                </a:solidFill>
              </a:rPr>
              <a:t>－－－－－－－－－－</a:t>
            </a:r>
          </a:p>
        </p:txBody>
      </p:sp>
      <p:sp>
        <p:nvSpPr>
          <p:cNvPr id="19463" name="Text Box 12"/>
          <p:cNvSpPr txBox="1">
            <a:spLocks noChangeArrowheads="1"/>
          </p:cNvSpPr>
          <p:nvPr/>
        </p:nvSpPr>
        <p:spPr bwMode="auto">
          <a:xfrm>
            <a:off x="6084888" y="4292600"/>
            <a:ext cx="3232150" cy="457200"/>
          </a:xfrm>
          <a:prstGeom prst="rect">
            <a:avLst/>
          </a:prstGeom>
          <a:noFill/>
          <a:ln w="9525">
            <a:noFill/>
            <a:miter lim="800000"/>
            <a:headEnd/>
            <a:tailEnd/>
          </a:ln>
        </p:spPr>
        <p:txBody>
          <a:bodyPr wrap="none">
            <a:spAutoFit/>
          </a:bodyPr>
          <a:lstStyle/>
          <a:p>
            <a:r>
              <a:rPr lang="zh-CN" altLang="en-US"/>
              <a:t>－－－－－－－－－－</a:t>
            </a:r>
          </a:p>
        </p:txBody>
      </p:sp>
      <p:grpSp>
        <p:nvGrpSpPr>
          <p:cNvPr id="4" name="Group 13"/>
          <p:cNvGrpSpPr>
            <a:grpSpLocks/>
          </p:cNvGrpSpPr>
          <p:nvPr/>
        </p:nvGrpSpPr>
        <p:grpSpPr bwMode="auto">
          <a:xfrm>
            <a:off x="6156325" y="3500438"/>
            <a:ext cx="3449638" cy="2039937"/>
            <a:chOff x="3696" y="1979"/>
            <a:chExt cx="2173" cy="1285"/>
          </a:xfrm>
        </p:grpSpPr>
        <p:sp>
          <p:nvSpPr>
            <p:cNvPr id="19478" name="Text Box 14"/>
            <p:cNvSpPr txBox="1">
              <a:spLocks noChangeArrowheads="1"/>
            </p:cNvSpPr>
            <p:nvPr/>
          </p:nvSpPr>
          <p:spPr bwMode="auto">
            <a:xfrm>
              <a:off x="3742" y="1979"/>
              <a:ext cx="2036" cy="288"/>
            </a:xfrm>
            <a:prstGeom prst="rect">
              <a:avLst/>
            </a:prstGeom>
            <a:noFill/>
            <a:ln w="9525">
              <a:noFill/>
              <a:miter lim="800000"/>
              <a:headEnd/>
              <a:tailEnd/>
            </a:ln>
          </p:spPr>
          <p:txBody>
            <a:bodyPr wrap="none">
              <a:spAutoFit/>
            </a:bodyPr>
            <a:lstStyle/>
            <a:p>
              <a:r>
                <a:rPr lang="zh-CN" altLang="en-US">
                  <a:solidFill>
                    <a:srgbClr val="00CC99"/>
                  </a:solidFill>
                </a:rPr>
                <a:t>－－－－－－－－－－</a:t>
              </a:r>
            </a:p>
          </p:txBody>
        </p:sp>
        <p:sp>
          <p:nvSpPr>
            <p:cNvPr id="19479" name="Text Box 15"/>
            <p:cNvSpPr txBox="1">
              <a:spLocks noChangeArrowheads="1"/>
            </p:cNvSpPr>
            <p:nvPr/>
          </p:nvSpPr>
          <p:spPr bwMode="auto">
            <a:xfrm>
              <a:off x="3696" y="2069"/>
              <a:ext cx="1945" cy="518"/>
            </a:xfrm>
            <a:prstGeom prst="rect">
              <a:avLst/>
            </a:prstGeom>
            <a:noFill/>
            <a:ln w="9525">
              <a:noFill/>
              <a:miter lim="800000"/>
              <a:headEnd/>
              <a:tailEnd/>
            </a:ln>
          </p:spPr>
          <p:txBody>
            <a:bodyPr>
              <a:spAutoFit/>
            </a:bodyPr>
            <a:lstStyle/>
            <a:p>
              <a:r>
                <a:rPr lang="zh-CN" altLang="en-US">
                  <a:solidFill>
                    <a:srgbClr val="00CC99"/>
                  </a:solidFill>
                </a:rPr>
                <a:t>－－－－－－－－－－</a:t>
              </a:r>
            </a:p>
          </p:txBody>
        </p:sp>
        <p:sp>
          <p:nvSpPr>
            <p:cNvPr id="19480" name="Text Box 16"/>
            <p:cNvSpPr txBox="1">
              <a:spLocks noChangeArrowheads="1"/>
            </p:cNvSpPr>
            <p:nvPr/>
          </p:nvSpPr>
          <p:spPr bwMode="auto">
            <a:xfrm>
              <a:off x="3742" y="2251"/>
              <a:ext cx="2036" cy="288"/>
            </a:xfrm>
            <a:prstGeom prst="rect">
              <a:avLst/>
            </a:prstGeom>
            <a:noFill/>
            <a:ln w="9525">
              <a:noFill/>
              <a:miter lim="800000"/>
              <a:headEnd/>
              <a:tailEnd/>
            </a:ln>
          </p:spPr>
          <p:txBody>
            <a:bodyPr wrap="none">
              <a:spAutoFit/>
            </a:bodyPr>
            <a:lstStyle/>
            <a:p>
              <a:r>
                <a:rPr lang="zh-CN" altLang="en-US"/>
                <a:t>－－－－－－－－－－</a:t>
              </a:r>
            </a:p>
          </p:txBody>
        </p:sp>
        <p:sp>
          <p:nvSpPr>
            <p:cNvPr id="19481" name="Text Box 17"/>
            <p:cNvSpPr txBox="1">
              <a:spLocks noChangeArrowheads="1"/>
            </p:cNvSpPr>
            <p:nvPr/>
          </p:nvSpPr>
          <p:spPr bwMode="auto">
            <a:xfrm>
              <a:off x="3742" y="2387"/>
              <a:ext cx="2036" cy="288"/>
            </a:xfrm>
            <a:prstGeom prst="rect">
              <a:avLst/>
            </a:prstGeom>
            <a:noFill/>
            <a:ln w="9525">
              <a:noFill/>
              <a:miter lim="800000"/>
              <a:headEnd/>
              <a:tailEnd/>
            </a:ln>
          </p:spPr>
          <p:txBody>
            <a:bodyPr>
              <a:spAutoFit/>
            </a:bodyPr>
            <a:lstStyle/>
            <a:p>
              <a:r>
                <a:rPr lang="zh-CN" altLang="en-US"/>
                <a:t>－－－－－－－－－－</a:t>
              </a:r>
            </a:p>
          </p:txBody>
        </p:sp>
        <p:sp>
          <p:nvSpPr>
            <p:cNvPr id="19482" name="Text Box 18"/>
            <p:cNvSpPr txBox="1">
              <a:spLocks noChangeArrowheads="1"/>
            </p:cNvSpPr>
            <p:nvPr/>
          </p:nvSpPr>
          <p:spPr bwMode="auto">
            <a:xfrm>
              <a:off x="3833" y="2886"/>
              <a:ext cx="2036" cy="288"/>
            </a:xfrm>
            <a:prstGeom prst="rect">
              <a:avLst/>
            </a:prstGeom>
            <a:noFill/>
            <a:ln w="9525">
              <a:noFill/>
              <a:miter lim="800000"/>
              <a:headEnd/>
              <a:tailEnd/>
            </a:ln>
          </p:spPr>
          <p:txBody>
            <a:bodyPr wrap="none">
              <a:spAutoFit/>
            </a:bodyPr>
            <a:lstStyle/>
            <a:p>
              <a:r>
                <a:rPr lang="zh-CN" altLang="en-US">
                  <a:solidFill>
                    <a:srgbClr val="00CC99"/>
                  </a:solidFill>
                </a:rPr>
                <a:t>－－－－－－－－－－</a:t>
              </a:r>
            </a:p>
          </p:txBody>
        </p:sp>
        <p:sp>
          <p:nvSpPr>
            <p:cNvPr id="19483" name="Text Box 19"/>
            <p:cNvSpPr txBox="1">
              <a:spLocks noChangeArrowheads="1"/>
            </p:cNvSpPr>
            <p:nvPr/>
          </p:nvSpPr>
          <p:spPr bwMode="auto">
            <a:xfrm>
              <a:off x="3833" y="2976"/>
              <a:ext cx="2036" cy="288"/>
            </a:xfrm>
            <a:prstGeom prst="rect">
              <a:avLst/>
            </a:prstGeom>
            <a:noFill/>
            <a:ln w="9525">
              <a:noFill/>
              <a:miter lim="800000"/>
              <a:headEnd/>
              <a:tailEnd/>
            </a:ln>
          </p:spPr>
          <p:txBody>
            <a:bodyPr wrap="none">
              <a:spAutoFit/>
            </a:bodyPr>
            <a:lstStyle/>
            <a:p>
              <a:r>
                <a:rPr lang="zh-CN" altLang="en-US">
                  <a:solidFill>
                    <a:srgbClr val="00CC99"/>
                  </a:solidFill>
                </a:rPr>
                <a:t>－－－－－－－－－－</a:t>
              </a:r>
            </a:p>
          </p:txBody>
        </p:sp>
      </p:grpSp>
      <p:sp>
        <p:nvSpPr>
          <p:cNvPr id="19465" name="Text Box 20"/>
          <p:cNvSpPr txBox="1">
            <a:spLocks noChangeArrowheads="1"/>
          </p:cNvSpPr>
          <p:nvPr/>
        </p:nvSpPr>
        <p:spPr bwMode="auto">
          <a:xfrm>
            <a:off x="6084888" y="5084763"/>
            <a:ext cx="3024187" cy="822325"/>
          </a:xfrm>
          <a:prstGeom prst="rect">
            <a:avLst/>
          </a:prstGeom>
          <a:noFill/>
          <a:ln w="9525">
            <a:noFill/>
            <a:miter lim="800000"/>
            <a:headEnd/>
            <a:tailEnd/>
          </a:ln>
        </p:spPr>
        <p:txBody>
          <a:bodyPr>
            <a:spAutoFit/>
          </a:bodyPr>
          <a:lstStyle/>
          <a:p>
            <a:r>
              <a:rPr lang="zh-CN" altLang="en-US">
                <a:solidFill>
                  <a:srgbClr val="00CC99"/>
                </a:solidFill>
              </a:rPr>
              <a:t>－－－－－－－－－－</a:t>
            </a:r>
          </a:p>
        </p:txBody>
      </p:sp>
      <p:sp>
        <p:nvSpPr>
          <p:cNvPr id="24597" name="Text Box 21"/>
          <p:cNvSpPr txBox="1">
            <a:spLocks noChangeArrowheads="1"/>
          </p:cNvSpPr>
          <p:nvPr/>
        </p:nvSpPr>
        <p:spPr bwMode="auto">
          <a:xfrm>
            <a:off x="395288" y="1412875"/>
            <a:ext cx="1006475" cy="3465513"/>
          </a:xfrm>
          <a:prstGeom prst="rect">
            <a:avLst/>
          </a:prstGeom>
          <a:noFill/>
          <a:ln w="9525">
            <a:noFill/>
            <a:miter lim="800000"/>
            <a:headEnd/>
            <a:tailEnd/>
          </a:ln>
        </p:spPr>
        <p:txBody>
          <a:bodyPr vert="eaVert" wrap="none">
            <a:spAutoFit/>
          </a:bodyPr>
          <a:lstStyle/>
          <a:p>
            <a:r>
              <a:rPr lang="zh-CN" altLang="en-US" sz="5400" b="1">
                <a:solidFill>
                  <a:srgbClr val="FF5050"/>
                </a:solidFill>
              </a:rPr>
              <a:t>在山的那边</a:t>
            </a:r>
          </a:p>
        </p:txBody>
      </p:sp>
      <p:sp>
        <p:nvSpPr>
          <p:cNvPr id="24598" name="Text Box 22"/>
          <p:cNvSpPr txBox="1">
            <a:spLocks noChangeArrowheads="1"/>
          </p:cNvSpPr>
          <p:nvPr/>
        </p:nvSpPr>
        <p:spPr bwMode="auto">
          <a:xfrm>
            <a:off x="1619250" y="4365625"/>
            <a:ext cx="4895850" cy="554038"/>
          </a:xfrm>
          <a:prstGeom prst="rect">
            <a:avLst/>
          </a:prstGeom>
          <a:noFill/>
          <a:ln w="34925" cap="rnd">
            <a:solidFill>
              <a:srgbClr val="FF0000"/>
            </a:solidFill>
            <a:prstDash val="sysDot"/>
            <a:miter lim="800000"/>
            <a:headEnd/>
            <a:tailEnd/>
          </a:ln>
        </p:spPr>
        <p:txBody>
          <a:bodyPr>
            <a:spAutoFit/>
          </a:bodyPr>
          <a:lstStyle/>
          <a:p>
            <a:r>
              <a:rPr lang="zh-CN" altLang="en-US" sz="2800" b="1">
                <a:solidFill>
                  <a:srgbClr val="FF0000"/>
                </a:solidFill>
              </a:rPr>
              <a:t>群山</a:t>
            </a:r>
            <a:r>
              <a:rPr lang="zh-CN" altLang="en-US" sz="2800" b="1">
                <a:solidFill>
                  <a:srgbClr val="0000FF"/>
                </a:solidFill>
              </a:rPr>
              <a:t>：象征重重的艰难险阻</a:t>
            </a:r>
            <a:r>
              <a:rPr lang="zh-CN" altLang="en-US"/>
              <a:t>．</a:t>
            </a:r>
          </a:p>
        </p:txBody>
      </p:sp>
      <p:sp>
        <p:nvSpPr>
          <p:cNvPr id="24599" name="Text Box 23"/>
          <p:cNvSpPr txBox="1">
            <a:spLocks noChangeArrowheads="1"/>
          </p:cNvSpPr>
          <p:nvPr/>
        </p:nvSpPr>
        <p:spPr bwMode="auto">
          <a:xfrm>
            <a:off x="5435600" y="2708275"/>
            <a:ext cx="3398838" cy="519113"/>
          </a:xfrm>
          <a:prstGeom prst="rect">
            <a:avLst/>
          </a:prstGeom>
          <a:noFill/>
          <a:ln w="9525">
            <a:noFill/>
            <a:miter lim="800000"/>
            <a:headEnd/>
            <a:tailEnd/>
          </a:ln>
        </p:spPr>
        <p:txBody>
          <a:bodyPr wrap="none">
            <a:spAutoFit/>
          </a:bodyPr>
          <a:lstStyle/>
          <a:p>
            <a:r>
              <a:rPr lang="zh-CN" altLang="en-US" sz="2800" b="1">
                <a:solidFill>
                  <a:srgbClr val="FF5050"/>
                </a:solidFill>
              </a:rPr>
              <a:t>大海</a:t>
            </a:r>
            <a:r>
              <a:rPr lang="zh-CN" altLang="en-US" sz="2800" b="1">
                <a:solidFill>
                  <a:srgbClr val="0000FF"/>
                </a:solidFill>
              </a:rPr>
              <a:t>：象征理想境界</a:t>
            </a:r>
          </a:p>
        </p:txBody>
      </p:sp>
      <p:sp>
        <p:nvSpPr>
          <p:cNvPr id="24607" name="AutoShape 7"/>
          <p:cNvSpPr>
            <a:spLocks noChangeArrowheads="1"/>
          </p:cNvSpPr>
          <p:nvPr/>
        </p:nvSpPr>
        <p:spPr bwMode="gray">
          <a:xfrm>
            <a:off x="285750" y="500063"/>
            <a:ext cx="2592388" cy="722312"/>
          </a:xfrm>
          <a:prstGeom prst="roundRect">
            <a:avLst>
              <a:gd name="adj" fmla="val 16667"/>
            </a:avLst>
          </a:prstGeom>
          <a:gradFill rotWithShape="1">
            <a:gsLst>
              <a:gs pos="0">
                <a:srgbClr val="475E00"/>
              </a:gs>
              <a:gs pos="50000">
                <a:srgbClr val="99CC00"/>
              </a:gs>
              <a:gs pos="100000">
                <a:srgbClr val="475E00"/>
              </a:gs>
            </a:gsLst>
            <a:lin ang="5400000" scaled="1"/>
          </a:gradFill>
          <a:ln w="25400">
            <a:solidFill>
              <a:schemeClr val="tx1"/>
            </a:solidFill>
            <a:round/>
            <a:headEnd/>
            <a:tailEnd/>
          </a:ln>
          <a:effectLst/>
        </p:spPr>
        <p:txBody>
          <a:bodyPr wrap="none" anchor="ctr"/>
          <a:lstStyle/>
          <a:p>
            <a:pPr algn="ctr" eaLnBrk="0" hangingPunct="0">
              <a:defRPr/>
            </a:pPr>
            <a:r>
              <a:rPr lang="zh-CN" altLang="en-US" sz="3600" b="1" dirty="0">
                <a:solidFill>
                  <a:srgbClr val="FF0000"/>
                </a:solidFill>
                <a:effectLst>
                  <a:outerShdw blurRad="38100" dist="38100" dir="2700000" algn="tl">
                    <a:srgbClr val="000000"/>
                  </a:outerShdw>
                </a:effectLst>
              </a:rPr>
              <a:t>象征手法</a:t>
            </a:r>
          </a:p>
        </p:txBody>
      </p:sp>
      <p:sp>
        <p:nvSpPr>
          <p:cNvPr id="34" name="矩形 33"/>
          <p:cNvSpPr/>
          <p:nvPr/>
        </p:nvSpPr>
        <p:spPr>
          <a:xfrm>
            <a:off x="3635896" y="260648"/>
            <a:ext cx="4320480" cy="2123658"/>
          </a:xfrm>
          <a:prstGeom prst="rect">
            <a:avLst/>
          </a:prstGeom>
        </p:spPr>
        <p:txBody>
          <a:bodyPr wrap="square">
            <a:spAutoFit/>
          </a:bodyPr>
          <a:lstStyle/>
          <a:p>
            <a:pPr>
              <a:spcBef>
                <a:spcPct val="0"/>
              </a:spcBef>
            </a:pPr>
            <a:r>
              <a:rPr kumimoji="1" lang="zh-CN" altLang="en-US" sz="4400" b="1" dirty="0" smtClean="0">
                <a:solidFill>
                  <a:srgbClr val="FF0000"/>
                </a:solidFill>
                <a:latin typeface="Times New Roman" pitchFamily="18" charset="0"/>
                <a:ea typeface="黑体" pitchFamily="49" charset="-122"/>
              </a:rPr>
              <a:t>要不怕困难，坚持奋斗，才能实现人生理想。</a:t>
            </a:r>
            <a:endParaRPr kumimoji="1" lang="zh-CN" altLang="en-US" sz="4400" b="1" dirty="0">
              <a:solidFill>
                <a:srgbClr val="FF0000"/>
              </a:solidFill>
              <a:latin typeface="Times New Roman" pitchFamily="18" charset="0"/>
              <a:ea typeface="黑体"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2000"/>
                                        <p:tgtEl>
                                          <p:spTgt spid="2"/>
                                        </p:tgtEl>
                                      </p:cBhvr>
                                    </p:animEffect>
                                  </p:childTnLst>
                                </p:cTn>
                              </p:par>
                            </p:childTnLst>
                          </p:cTn>
                        </p:par>
                        <p:par>
                          <p:cTn id="8" fill="hold">
                            <p:stCondLst>
                              <p:cond delay="2000"/>
                            </p:stCondLst>
                            <p:childTnLst>
                              <p:par>
                                <p:cTn id="9" presetID="3" presetClass="entr" presetSubtype="1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linds(horizontal)">
                                      <p:cBhvr>
                                        <p:cTn id="11" dur="5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8" fill="hold" grpId="0" nodeType="clickEffect">
                                  <p:stCondLst>
                                    <p:cond delay="0"/>
                                  </p:stCondLst>
                                  <p:childTnLst>
                                    <p:set>
                                      <p:cBhvr>
                                        <p:cTn id="15" dur="1" fill="hold">
                                          <p:stCondLst>
                                            <p:cond delay="0"/>
                                          </p:stCondLst>
                                        </p:cTn>
                                        <p:tgtEl>
                                          <p:spTgt spid="24597"/>
                                        </p:tgtEl>
                                        <p:attrNameLst>
                                          <p:attrName>style.visibility</p:attrName>
                                        </p:attrNameLst>
                                      </p:cBhvr>
                                      <p:to>
                                        <p:strVal val="visible"/>
                                      </p:to>
                                    </p:set>
                                    <p:anim calcmode="lin" valueType="num">
                                      <p:cBhvr additive="base">
                                        <p:cTn id="16" dur="500" fill="hold"/>
                                        <p:tgtEl>
                                          <p:spTgt spid="24597"/>
                                        </p:tgtEl>
                                        <p:attrNameLst>
                                          <p:attrName>ppt_x</p:attrName>
                                        </p:attrNameLst>
                                      </p:cBhvr>
                                      <p:tavLst>
                                        <p:tav tm="0">
                                          <p:val>
                                            <p:strVal val="0-#ppt_w/2"/>
                                          </p:val>
                                        </p:tav>
                                        <p:tav tm="100000">
                                          <p:val>
                                            <p:strVal val="#ppt_x"/>
                                          </p:val>
                                        </p:tav>
                                      </p:tavLst>
                                    </p:anim>
                                    <p:anim calcmode="lin" valueType="num">
                                      <p:cBhvr additive="base">
                                        <p:cTn id="17" dur="500" fill="hold"/>
                                        <p:tgtEl>
                                          <p:spTgt spid="24597"/>
                                        </p:tgtEl>
                                        <p:attrNameLst>
                                          <p:attrName>ppt_y</p:attrName>
                                        </p:attrNameLst>
                                      </p:cBhvr>
                                      <p:tavLst>
                                        <p:tav tm="0">
                                          <p:val>
                                            <p:strVal val="#ppt_y"/>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2" presetClass="entr" presetSubtype="8" fill="hold" grpId="0" nodeType="clickEffect">
                                  <p:stCondLst>
                                    <p:cond delay="0"/>
                                  </p:stCondLst>
                                  <p:childTnLst>
                                    <p:set>
                                      <p:cBhvr>
                                        <p:cTn id="21" dur="1" fill="hold">
                                          <p:stCondLst>
                                            <p:cond delay="0"/>
                                          </p:stCondLst>
                                        </p:cTn>
                                        <p:tgtEl>
                                          <p:spTgt spid="24598"/>
                                        </p:tgtEl>
                                        <p:attrNameLst>
                                          <p:attrName>style.visibility</p:attrName>
                                        </p:attrNameLst>
                                      </p:cBhvr>
                                      <p:to>
                                        <p:strVal val="visible"/>
                                      </p:to>
                                    </p:set>
                                    <p:animEffect transition="in" filter="slide(fromLeft)">
                                      <p:cBhvr>
                                        <p:cTn id="22" dur="500"/>
                                        <p:tgtEl>
                                          <p:spTgt spid="24598"/>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2" fill="hold" grpId="0" nodeType="clickEffect">
                                  <p:stCondLst>
                                    <p:cond delay="0"/>
                                  </p:stCondLst>
                                  <p:childTnLst>
                                    <p:set>
                                      <p:cBhvr>
                                        <p:cTn id="26" dur="1" fill="hold">
                                          <p:stCondLst>
                                            <p:cond delay="0"/>
                                          </p:stCondLst>
                                        </p:cTn>
                                        <p:tgtEl>
                                          <p:spTgt spid="24599"/>
                                        </p:tgtEl>
                                        <p:attrNameLst>
                                          <p:attrName>style.visibility</p:attrName>
                                        </p:attrNameLst>
                                      </p:cBhvr>
                                      <p:to>
                                        <p:strVal val="visible"/>
                                      </p:to>
                                    </p:set>
                                    <p:animEffect transition="in" filter="slide(fromRight)">
                                      <p:cBhvr>
                                        <p:cTn id="27" dur="500"/>
                                        <p:tgtEl>
                                          <p:spTgt spid="245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97" grpId="0"/>
      <p:bldP spid="24598" grpId="0" animBg="1"/>
      <p:bldP spid="2459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21" name="Text Box 9"/>
          <p:cNvSpPr txBox="1">
            <a:spLocks noChangeArrowheads="1"/>
          </p:cNvSpPr>
          <p:nvPr/>
        </p:nvSpPr>
        <p:spPr bwMode="auto">
          <a:xfrm>
            <a:off x="684213" y="333375"/>
            <a:ext cx="7848600" cy="707886"/>
          </a:xfrm>
          <a:prstGeom prst="rect">
            <a:avLst/>
          </a:prstGeom>
          <a:noFill/>
          <a:ln w="9525">
            <a:noFill/>
            <a:miter lim="800000"/>
            <a:headEnd/>
            <a:tailEnd/>
          </a:ln>
          <a:effectLst/>
        </p:spPr>
        <p:txBody>
          <a:bodyPr>
            <a:spAutoFit/>
          </a:bodyPr>
          <a:lstStyle/>
          <a:p>
            <a:pPr>
              <a:spcBef>
                <a:spcPct val="50000"/>
              </a:spcBef>
            </a:pPr>
            <a:r>
              <a:rPr lang="zh-CN" altLang="en-US" sz="4000" dirty="0" smtClean="0">
                <a:solidFill>
                  <a:srgbClr val="FF0000"/>
                </a:solidFill>
                <a:ea typeface="宋体" pitchFamily="2" charset="-122"/>
              </a:rPr>
              <a:t>读出情境</a:t>
            </a:r>
            <a:r>
              <a:rPr lang="zh-CN" altLang="en-US" sz="4000" b="1" dirty="0" smtClean="0">
                <a:solidFill>
                  <a:srgbClr val="FF0000"/>
                </a:solidFill>
              </a:rPr>
              <a:t>，</a:t>
            </a:r>
            <a:r>
              <a:rPr lang="zh-CN" altLang="en-US" sz="4000" b="1" dirty="0">
                <a:solidFill>
                  <a:srgbClr val="FF0000"/>
                </a:solidFill>
              </a:rPr>
              <a:t>读出情味</a:t>
            </a:r>
          </a:p>
        </p:txBody>
      </p:sp>
      <p:sp>
        <p:nvSpPr>
          <p:cNvPr id="13322" name="Rectangle 10"/>
          <p:cNvSpPr>
            <a:spLocks noChangeArrowheads="1"/>
          </p:cNvSpPr>
          <p:nvPr/>
        </p:nvSpPr>
        <p:spPr bwMode="auto">
          <a:xfrm>
            <a:off x="468313" y="1398588"/>
            <a:ext cx="8222123" cy="1175706"/>
          </a:xfrm>
          <a:prstGeom prst="rect">
            <a:avLst/>
          </a:prstGeom>
          <a:noFill/>
          <a:ln w="9525">
            <a:noFill/>
            <a:miter lim="800000"/>
            <a:headEnd/>
            <a:tailEnd/>
          </a:ln>
          <a:effectLst/>
        </p:spPr>
        <p:txBody>
          <a:bodyPr wrap="none">
            <a:spAutoFit/>
          </a:bodyPr>
          <a:lstStyle/>
          <a:p>
            <a:pPr eaLnBrk="0" hangingPunct="0">
              <a:spcBef>
                <a:spcPct val="20000"/>
              </a:spcBef>
              <a:buFont typeface="Arial" pitchFamily="34" charset="0"/>
              <a:buNone/>
            </a:pPr>
            <a:r>
              <a:rPr lang="zh-CN" altLang="en-US" sz="3200" dirty="0"/>
              <a:t>       </a:t>
            </a:r>
            <a:r>
              <a:rPr lang="zh-CN" altLang="en-US" sz="3200" b="1" dirty="0" smtClean="0"/>
              <a:t>在爬山看海的过程中，作者的心里经历了</a:t>
            </a:r>
            <a:endParaRPr lang="en-US" altLang="zh-CN" sz="3200" b="1" dirty="0" smtClean="0"/>
          </a:p>
          <a:p>
            <a:pPr eaLnBrk="0" hangingPunct="0">
              <a:spcBef>
                <a:spcPct val="20000"/>
              </a:spcBef>
              <a:buFont typeface="Arial" pitchFamily="34" charset="0"/>
              <a:buNone/>
            </a:pPr>
            <a:r>
              <a:rPr lang="zh-CN" altLang="en-US" sz="3200" b="1" dirty="0" smtClean="0"/>
              <a:t>怎样的变化？</a:t>
            </a:r>
            <a:endParaRPr lang="zh-CN" altLang="en-US" sz="3200" b="1"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bg>
      <p:bgPr>
        <a:gradFill>
          <a:gsLst>
            <a:gs pos="0">
              <a:srgbClr val="5E9EFF"/>
            </a:gs>
            <a:gs pos="39999">
              <a:srgbClr val="85C2FF"/>
            </a:gs>
            <a:gs pos="70000">
              <a:srgbClr val="C4D6EB"/>
            </a:gs>
            <a:gs pos="100000">
              <a:srgbClr val="FFEBFA"/>
            </a:gs>
          </a:gsLst>
          <a:lin ang="5400000" scaled="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722313" y="4077072"/>
            <a:ext cx="7772400" cy="1691903"/>
          </a:xfrm>
        </p:spPr>
        <p:txBody>
          <a:bodyPr>
            <a:noAutofit/>
          </a:bodyPr>
          <a:lstStyle/>
          <a:p>
            <a:r>
              <a:rPr lang="zh-CN" altLang="en-US" sz="4400" smtClean="0">
                <a:solidFill>
                  <a:srgbClr val="FF0000"/>
                </a:solidFill>
              </a:rPr>
              <a:t>第二节：肯定</a:t>
            </a:r>
            <a:r>
              <a:rPr lang="en-US" altLang="zh-CN" sz="4400" smtClean="0">
                <a:solidFill>
                  <a:srgbClr val="FF0000"/>
                </a:solidFill>
              </a:rPr>
              <a:t>----</a:t>
            </a:r>
            <a:r>
              <a:rPr lang="zh-CN" altLang="en-US" sz="4400" smtClean="0">
                <a:solidFill>
                  <a:srgbClr val="FF0000"/>
                </a:solidFill>
              </a:rPr>
              <a:t>失望</a:t>
            </a:r>
            <a:r>
              <a:rPr lang="en-US" altLang="zh-CN" sz="4400" smtClean="0">
                <a:solidFill>
                  <a:srgbClr val="FF0000"/>
                </a:solidFill>
              </a:rPr>
              <a:t>-----</a:t>
            </a:r>
            <a:r>
              <a:rPr lang="zh-CN" altLang="en-US" sz="4400" smtClean="0">
                <a:solidFill>
                  <a:srgbClr val="FF0000"/>
                </a:solidFill>
              </a:rPr>
              <a:t>向往</a:t>
            </a:r>
            <a:r>
              <a:rPr lang="en-US" altLang="zh-CN" sz="4400" smtClean="0">
                <a:solidFill>
                  <a:srgbClr val="FF0000"/>
                </a:solidFill>
              </a:rPr>
              <a:t>-----</a:t>
            </a:r>
            <a:r>
              <a:rPr lang="zh-CN" altLang="en-US" sz="4400" smtClean="0">
                <a:solidFill>
                  <a:srgbClr val="FF0000"/>
                </a:solidFill>
              </a:rPr>
              <a:t>坚定</a:t>
            </a:r>
            <a:r>
              <a:rPr lang="en-US" altLang="zh-CN" sz="4400" smtClean="0">
                <a:solidFill>
                  <a:srgbClr val="FF0000"/>
                </a:solidFill>
              </a:rPr>
              <a:t>----</a:t>
            </a:r>
            <a:r>
              <a:rPr lang="zh-CN" altLang="en-US" sz="4400" smtClean="0">
                <a:solidFill>
                  <a:srgbClr val="FF0000"/>
                </a:solidFill>
              </a:rPr>
              <a:t>惊喜</a:t>
            </a:r>
            <a:endParaRPr lang="zh-CN" altLang="en-US" sz="4400" dirty="0">
              <a:solidFill>
                <a:srgbClr val="FF0000"/>
              </a:solidFill>
            </a:endParaRPr>
          </a:p>
        </p:txBody>
      </p:sp>
      <p:sp>
        <p:nvSpPr>
          <p:cNvPr id="3" name="文本占位符 2"/>
          <p:cNvSpPr>
            <a:spLocks noGrp="1"/>
          </p:cNvSpPr>
          <p:nvPr>
            <p:ph type="body" idx="1"/>
          </p:nvPr>
        </p:nvSpPr>
        <p:spPr>
          <a:xfrm>
            <a:off x="722313" y="2132856"/>
            <a:ext cx="7772400" cy="720080"/>
          </a:xfrm>
        </p:spPr>
        <p:txBody>
          <a:bodyPr>
            <a:noAutofit/>
          </a:bodyPr>
          <a:lstStyle/>
          <a:p>
            <a:r>
              <a:rPr lang="zh-CN" altLang="en-US" sz="4800" b="1" dirty="0" smtClean="0">
                <a:solidFill>
                  <a:srgbClr val="FF0000"/>
                </a:solidFill>
              </a:rPr>
              <a:t>第一节：向往</a:t>
            </a:r>
            <a:r>
              <a:rPr lang="en-US" altLang="zh-CN" sz="4800" b="1" dirty="0" smtClean="0">
                <a:solidFill>
                  <a:srgbClr val="FF0000"/>
                </a:solidFill>
              </a:rPr>
              <a:t>-----</a:t>
            </a:r>
            <a:r>
              <a:rPr lang="zh-CN" altLang="en-US" sz="4800" b="1" dirty="0" smtClean="0">
                <a:solidFill>
                  <a:srgbClr val="FF0000"/>
                </a:solidFill>
              </a:rPr>
              <a:t>疑惑</a:t>
            </a:r>
            <a:r>
              <a:rPr lang="en-US" altLang="zh-CN" sz="4800" b="1" dirty="0" smtClean="0">
                <a:solidFill>
                  <a:srgbClr val="FF0000"/>
                </a:solidFill>
              </a:rPr>
              <a:t>-----</a:t>
            </a:r>
            <a:r>
              <a:rPr lang="zh-CN" altLang="en-US" sz="4800" b="1" dirty="0" smtClean="0">
                <a:solidFill>
                  <a:srgbClr val="FF0000"/>
                </a:solidFill>
              </a:rPr>
              <a:t>希望</a:t>
            </a:r>
            <a:r>
              <a:rPr lang="en-US" altLang="zh-CN" sz="4800" b="1" dirty="0" smtClean="0">
                <a:solidFill>
                  <a:srgbClr val="FF0000"/>
                </a:solidFill>
              </a:rPr>
              <a:t>-----</a:t>
            </a:r>
            <a:r>
              <a:rPr lang="zh-CN" altLang="en-US" sz="4800" b="1" dirty="0" smtClean="0">
                <a:solidFill>
                  <a:srgbClr val="FF0000"/>
                </a:solidFill>
              </a:rPr>
              <a:t>失望</a:t>
            </a:r>
            <a:r>
              <a:rPr lang="en-US" altLang="zh-CN" sz="4800" b="1" dirty="0" smtClean="0">
                <a:solidFill>
                  <a:srgbClr val="FF0000"/>
                </a:solidFill>
              </a:rPr>
              <a:t>-----</a:t>
            </a:r>
            <a:r>
              <a:rPr lang="zh-CN" altLang="en-US" sz="4800" b="1" dirty="0" smtClean="0">
                <a:solidFill>
                  <a:srgbClr val="FF0000"/>
                </a:solidFill>
              </a:rPr>
              <a:t>困惑</a:t>
            </a:r>
            <a:endParaRPr lang="zh-CN" altLang="en-US" sz="4800" b="1" dirty="0">
              <a:solidFill>
                <a:srgbClr val="FF0000"/>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5" name="Rectangle 3"/>
          <p:cNvSpPr>
            <a:spLocks noGrp="1" noChangeArrowheads="1"/>
          </p:cNvSpPr>
          <p:nvPr>
            <p:ph idx="1"/>
          </p:nvPr>
        </p:nvSpPr>
        <p:spPr/>
        <p:txBody>
          <a:bodyPr/>
          <a:lstStyle/>
          <a:p>
            <a:pPr>
              <a:buFont typeface="Wingdings" pitchFamily="2" charset="2"/>
              <a:buNone/>
            </a:pPr>
            <a:r>
              <a:rPr lang="en-US" altLang="zh-CN" sz="3200" b="0" dirty="0" smtClean="0">
                <a:latin typeface="宋体" pitchFamily="2" charset="-122"/>
                <a:ea typeface="宋体" pitchFamily="2" charset="-122"/>
              </a:rPr>
              <a:t>1.</a:t>
            </a:r>
            <a:r>
              <a:rPr lang="zh-CN" altLang="en-US" sz="3200" b="0" dirty="0" smtClean="0">
                <a:latin typeface="宋体" pitchFamily="2" charset="-122"/>
                <a:ea typeface="宋体" pitchFamily="2" charset="-122"/>
              </a:rPr>
              <a:t>联系本文，你认为</a:t>
            </a:r>
            <a:r>
              <a:rPr lang="zh-CN" altLang="en-US" dirty="0" smtClean="0">
                <a:latin typeface="宋体" pitchFamily="2" charset="-122"/>
                <a:ea typeface="宋体" pitchFamily="2" charset="-122"/>
              </a:rPr>
              <a:t>怎样才能成功？</a:t>
            </a:r>
            <a:endParaRPr lang="en-US" altLang="zh-CN" sz="3200" b="0" dirty="0" smtClean="0">
              <a:latin typeface="宋体" pitchFamily="2" charset="-122"/>
              <a:ea typeface="宋体" pitchFamily="2" charset="-122"/>
            </a:endParaRPr>
          </a:p>
          <a:p>
            <a:pPr>
              <a:buFont typeface="Wingdings" pitchFamily="2" charset="2"/>
              <a:buNone/>
            </a:pPr>
            <a:endParaRPr lang="en-US" altLang="zh-CN" dirty="0" smtClean="0">
              <a:latin typeface="宋体" pitchFamily="2" charset="-122"/>
              <a:ea typeface="宋体" pitchFamily="2" charset="-122"/>
            </a:endParaRPr>
          </a:p>
          <a:p>
            <a:pPr>
              <a:buFont typeface="Wingdings" pitchFamily="2" charset="2"/>
              <a:buNone/>
            </a:pPr>
            <a:r>
              <a:rPr lang="en-US" altLang="zh-CN" dirty="0" smtClean="0">
                <a:latin typeface="宋体" pitchFamily="2" charset="-122"/>
                <a:ea typeface="宋体" pitchFamily="2" charset="-122"/>
              </a:rPr>
              <a:t>2.</a:t>
            </a:r>
            <a:r>
              <a:rPr lang="zh-CN" altLang="en-US" sz="3200" b="0" dirty="0" smtClean="0">
                <a:latin typeface="宋体" pitchFamily="2" charset="-122"/>
                <a:ea typeface="宋体" pitchFamily="2" charset="-122"/>
              </a:rPr>
              <a:t>在我们的生活当中，是不是也有着“一座座的山”呢？我们又该怎么办呢？</a:t>
            </a:r>
          </a:p>
          <a:p>
            <a:pPr>
              <a:buFont typeface="Wingdings" pitchFamily="2" charset="2"/>
              <a:buNone/>
            </a:pPr>
            <a:endParaRPr lang="zh-CN" altLang="en-US" sz="3200" b="0" dirty="0" smtClean="0">
              <a:latin typeface="宋体" pitchFamily="2" charset="-122"/>
              <a:ea typeface="宋体" pitchFamily="2" charset="-122"/>
            </a:endParaRPr>
          </a:p>
          <a:p>
            <a:pPr>
              <a:buFont typeface="Wingdings" pitchFamily="2" charset="2"/>
              <a:buNone/>
            </a:pPr>
            <a:r>
              <a:rPr lang="en-US" altLang="zh-CN" dirty="0" smtClean="0">
                <a:latin typeface="宋体" pitchFamily="2" charset="-122"/>
                <a:ea typeface="宋体" pitchFamily="2" charset="-122"/>
              </a:rPr>
              <a:t>3.</a:t>
            </a:r>
            <a:r>
              <a:rPr lang="zh-CN" altLang="en-US" sz="3200" b="0" dirty="0" smtClean="0">
                <a:latin typeface="宋体" pitchFamily="2" charset="-122"/>
                <a:ea typeface="宋体" pitchFamily="2" charset="-122"/>
              </a:rPr>
              <a:t>再次齐读，以声传情。</a:t>
            </a:r>
          </a:p>
        </p:txBody>
      </p:sp>
      <p:sp>
        <p:nvSpPr>
          <p:cNvPr id="69634" name="Rectangle 2"/>
          <p:cNvSpPr>
            <a:spLocks noGrp="1" noChangeArrowheads="1"/>
          </p:cNvSpPr>
          <p:nvPr>
            <p:ph type="title"/>
          </p:nvPr>
        </p:nvSpPr>
        <p:spPr/>
        <p:txBody>
          <a:bodyPr/>
          <a:lstStyle/>
          <a:p>
            <a:r>
              <a:rPr lang="zh-CN" altLang="en-US" sz="4000" dirty="0" smtClean="0">
                <a:solidFill>
                  <a:srgbClr val="FF0000"/>
                </a:solidFill>
                <a:ea typeface="宋体" pitchFamily="2" charset="-122"/>
              </a:rPr>
              <a:t>三、读出情境，读出自己</a:t>
            </a:r>
          </a:p>
        </p:txBody>
      </p:sp>
      <p:sp>
        <p:nvSpPr>
          <p:cNvPr id="69636" name="AutoShape 4">
            <a:hlinkClick r:id="rId2" action="ppaction://hlinksldjump"/>
          </p:cNvPr>
          <p:cNvSpPr>
            <a:spLocks noChangeArrowheads="1"/>
          </p:cNvSpPr>
          <p:nvPr/>
        </p:nvSpPr>
        <p:spPr bwMode="auto">
          <a:xfrm>
            <a:off x="8243888" y="6165850"/>
            <a:ext cx="647700" cy="433388"/>
          </a:xfrm>
          <a:prstGeom prst="rightArrow">
            <a:avLst>
              <a:gd name="adj1" fmla="val 50000"/>
              <a:gd name="adj2" fmla="val 37363"/>
            </a:avLst>
          </a:prstGeom>
          <a:solidFill>
            <a:schemeClr val="accent1"/>
          </a:solidFill>
          <a:ln w="9525">
            <a:solidFill>
              <a:schemeClr val="tx1"/>
            </a:solidFill>
            <a:miter lim="800000"/>
            <a:headEnd/>
            <a:tailEnd/>
          </a:ln>
          <a:effectLst/>
        </p:spPr>
        <p:txBody>
          <a:bodyPr wrap="none" anchor="ct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9635">
                                            <p:txEl>
                                              <p:pRg st="2" end="2"/>
                                            </p:txEl>
                                          </p:spTgt>
                                        </p:tgtEl>
                                        <p:attrNameLst>
                                          <p:attrName>style.visibility</p:attrName>
                                        </p:attrNameLst>
                                      </p:cBhvr>
                                      <p:to>
                                        <p:strVal val="visible"/>
                                      </p:to>
                                    </p:set>
                                    <p:animEffect transition="in" filter="blinds(horizontal)">
                                      <p:cBhvr>
                                        <p:cTn id="7" dur="500"/>
                                        <p:tgtEl>
                                          <p:spTgt spid="69635">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9635">
                                            <p:txEl>
                                              <p:pRg st="0" end="0"/>
                                            </p:txEl>
                                          </p:spTgt>
                                        </p:tgtEl>
                                        <p:attrNameLst>
                                          <p:attrName>style.visibility</p:attrName>
                                        </p:attrNameLst>
                                      </p:cBhvr>
                                      <p:to>
                                        <p:strVal val="visible"/>
                                      </p:to>
                                    </p:set>
                                    <p:animEffect transition="in" filter="blinds(horizontal)">
                                      <p:cBhvr>
                                        <p:cTn id="12" dur="500"/>
                                        <p:tgtEl>
                                          <p:spTgt spid="6963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9635">
                                            <p:txEl>
                                              <p:pRg st="4" end="4"/>
                                            </p:txEl>
                                          </p:spTgt>
                                        </p:tgtEl>
                                        <p:attrNameLst>
                                          <p:attrName>style.visibility</p:attrName>
                                        </p:attrNameLst>
                                      </p:cBhvr>
                                      <p:to>
                                        <p:strVal val="visible"/>
                                      </p:to>
                                    </p:set>
                                    <p:animEffect transition="in" filter="blinds(horizontal)">
                                      <p:cBhvr>
                                        <p:cTn id="17" dur="500"/>
                                        <p:tgtEl>
                                          <p:spTgt spid="6963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聚合">
  <a:themeElements>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聚合">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聚合">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387</TotalTime>
  <Words>1117</Words>
  <Application>www.ywzx8.com</Application>
  <PresentationFormat>www.ywzx8.com</PresentationFormat>
  <Paragraphs>122</Paragraphs>
  <Slides>23</Slides>
  <Notes>0</Notes>
  <HiddenSlides>0</HiddenSlides>
  <MMClips>0</MMClips>
  <ScaleCrop>false</ScaleCrop>
  <HeadingPairs>
    <vt:vector size="4" baseType="variant">
      <vt:variant>
        <vt:lpstr>主题</vt:lpstr>
      </vt:variant>
      <vt:variant>
        <vt:i4>1</vt:i4>
      </vt:variant>
      <vt:variant>
        <vt:lpstr>幻灯片标题</vt:lpstr>
      </vt:variant>
      <vt:variant>
        <vt:i4>23</vt:i4>
      </vt:variant>
    </vt:vector>
  </HeadingPairs>
  <TitlesOfParts>
    <vt:vector size="24" baseType="lpstr">
      <vt:lpstr>聚合</vt:lpstr>
      <vt:lpstr>幻灯片 1</vt:lpstr>
      <vt:lpstr>作者</vt:lpstr>
      <vt:lpstr>幻灯片 3</vt:lpstr>
      <vt:lpstr>探究学习课文</vt:lpstr>
      <vt:lpstr>⑤既然是“山”，那么，“山”又有何特点呢？： </vt:lpstr>
      <vt:lpstr>幻灯片 6</vt:lpstr>
      <vt:lpstr>幻灯片 7</vt:lpstr>
      <vt:lpstr>第二节：肯定----失望-----向往-----坚定----惊喜</vt:lpstr>
      <vt:lpstr>三、读出情境，读出自己</vt:lpstr>
      <vt:lpstr>幻灯片 10</vt:lpstr>
      <vt:lpstr>幻灯片 11</vt:lpstr>
      <vt:lpstr>生命的礼赞</vt:lpstr>
      <vt:lpstr>幻灯片 13</vt:lpstr>
      <vt:lpstr>幻灯片 14</vt:lpstr>
      <vt:lpstr>幻灯片 15</vt:lpstr>
      <vt:lpstr>幻灯片 16</vt:lpstr>
      <vt:lpstr>幻灯片 17</vt:lpstr>
      <vt:lpstr>幻灯片 18</vt:lpstr>
      <vt:lpstr>课堂小结</vt:lpstr>
      <vt:lpstr>幻灯片 20</vt:lpstr>
      <vt:lpstr>幻灯片 21</vt:lpstr>
      <vt:lpstr>幻灯片 22</vt:lpstr>
      <vt:lpstr>幻灯片 23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www.ywzx8.com</dc:title>
  <dc:subject>www.ywzx8.com</dc:subject>
  <dc:creator>www.ywzx8.com</dc:creator>
  <cp:keywords>www.ywzx8.com</cp:keywords>
  <dc:description/>
  <cp:lastModifiedBy>lenovo</cp:lastModifiedBy>
  <cp:revision>www.ywzx8.com</cp:revision>
  <dcterms:created xsi:type="dcterms:W3CDTF">2014-12-02T09:17:12Z</dcterms:created>
  <dcterms:modified xsi:type="dcterms:W3CDTF">2014-12-02T15:56:49Z</dcterms:modified>
  <cp:category>www.ywzx8.com</cp:category>
</cp:coreProperties>
</file>