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1"/>
  </p:sldMasterIdLst>
  <p:notesMasterIdLst>
    <p:notesMasterId r:id="rId47"/>
  </p:notesMasterIdLst>
  <p:sldIdLst>
    <p:sldId id="256" r:id="rId2"/>
    <p:sldId id="362" r:id="rId3"/>
    <p:sldId id="271" r:id="rId4"/>
    <p:sldId id="274" r:id="rId5"/>
    <p:sldId id="361" r:id="rId6"/>
    <p:sldId id="341" r:id="rId7"/>
    <p:sldId id="363" r:id="rId8"/>
    <p:sldId id="352" r:id="rId9"/>
    <p:sldId id="364" r:id="rId10"/>
    <p:sldId id="355" r:id="rId11"/>
    <p:sldId id="356" r:id="rId12"/>
    <p:sldId id="354" r:id="rId13"/>
    <p:sldId id="358" r:id="rId14"/>
    <p:sldId id="333" r:id="rId15"/>
    <p:sldId id="337" r:id="rId16"/>
    <p:sldId id="359" r:id="rId17"/>
    <p:sldId id="360" r:id="rId18"/>
    <p:sldId id="350" r:id="rId19"/>
    <p:sldId id="289" r:id="rId20"/>
    <p:sldId id="287" r:id="rId21"/>
    <p:sldId id="288" r:id="rId22"/>
    <p:sldId id="290" r:id="rId23"/>
    <p:sldId id="291" r:id="rId24"/>
    <p:sldId id="292" r:id="rId25"/>
    <p:sldId id="294" r:id="rId26"/>
    <p:sldId id="295" r:id="rId27"/>
    <p:sldId id="296" r:id="rId28"/>
    <p:sldId id="297" r:id="rId29"/>
    <p:sldId id="298" r:id="rId30"/>
    <p:sldId id="299" r:id="rId31"/>
    <p:sldId id="300" r:id="rId32"/>
    <p:sldId id="301" r:id="rId33"/>
    <p:sldId id="323" r:id="rId34"/>
    <p:sldId id="324" r:id="rId35"/>
    <p:sldId id="284" r:id="rId36"/>
    <p:sldId id="270" r:id="rId37"/>
    <p:sldId id="327" r:id="rId38"/>
    <p:sldId id="328" r:id="rId39"/>
    <p:sldId id="329" r:id="rId40"/>
    <p:sldId id="330" r:id="rId41"/>
    <p:sldId id="331" r:id="rId42"/>
    <p:sldId id="315" r:id="rId43"/>
    <p:sldId id="316" r:id="rId44"/>
    <p:sldId id="317" r:id="rId45"/>
    <p:sldId id="318" r:id="rId4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0066"/>
    <a:srgbClr val="0000CC"/>
    <a:srgbClr val="FFFF00"/>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5" d="100"/>
          <a:sy n="55" d="100"/>
        </p:scale>
        <p:origin x="-1026" y="-4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172"/>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ea typeface="宋体"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atin typeface="Arial" charset="0"/>
                <a:ea typeface="宋体" charset="-122"/>
              </a:defRPr>
            </a:lvl1pPr>
          </a:lstStyle>
          <a:p>
            <a:pPr>
              <a:defRPr/>
            </a:pPr>
            <a:fld id="{31D47239-80C6-4C9D-9E20-72CE3571A93C}" type="datetimeFigureOut">
              <a:rPr lang="zh-CN" altLang="en-US"/>
              <a:pPr>
                <a:defRPr/>
              </a:pPr>
              <a:t>2011-4-7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ea typeface="宋体"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atin typeface="Arial" charset="0"/>
                <a:ea typeface="宋体" charset="-122"/>
              </a:defRPr>
            </a:lvl1pPr>
          </a:lstStyle>
          <a:p>
            <a:pPr>
              <a:defRPr/>
            </a:pPr>
            <a:fld id="{784374A6-D4BA-4D34-9418-6AE0206E9CF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450617E6-373C-4E0A-B72A-DE8D3221CD46}" type="slidenum">
              <a:rPr lang="en-US" altLang="zh-CN">
                <a:latin typeface="Arial" pitchFamily="34" charset="0"/>
                <a:ea typeface="宋体" pitchFamily="2" charset="-122"/>
              </a:rPr>
              <a:pPr/>
              <a:t>4</a:t>
            </a:fld>
            <a:endParaRPr lang="en-US" altLang="zh-CN">
              <a:latin typeface="Arial" pitchFamily="34" charset="0"/>
              <a:ea typeface="宋体" pitchFamily="2" charset="-122"/>
            </a:endParaRPr>
          </a:p>
        </p:txBody>
      </p:sp>
      <p:sp>
        <p:nvSpPr>
          <p:cNvPr id="194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946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A8DB96B-505F-41BF-A568-8E30289EC9FB}" type="slidenum">
              <a:rPr lang="en-US" altLang="zh-CN"/>
              <a:pPr/>
              <a:t>14</a:t>
            </a:fld>
            <a:endParaRPr lang="en-US" altLang="zh-CN"/>
          </a:p>
        </p:txBody>
      </p:sp>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9FFBB32-F55B-4105-A40E-D9D126C67BC6}" type="slidenum">
              <a:rPr lang="en-US" altLang="zh-CN"/>
              <a:pPr/>
              <a:t>15</a:t>
            </a:fld>
            <a:endParaRPr lang="en-US" altLang="zh-CN"/>
          </a:p>
        </p:txBody>
      </p:sp>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A4D90D-3858-474E-A29D-A29DA7D0606E}" type="slidenum">
              <a:rPr lang="en-US" altLang="zh-CN"/>
              <a:pPr/>
              <a:t>18</a:t>
            </a:fld>
            <a:endParaRPr lang="en-US" altLang="zh-CN"/>
          </a:p>
        </p:txBody>
      </p:sp>
      <p:sp>
        <p:nvSpPr>
          <p:cNvPr id="49154" name="Rectangle 1026"/>
          <p:cNvSpPr>
            <a:spLocks noGrp="1" noRot="1" noChangeAspect="1" noChangeArrowheads="1" noTextEdit="1"/>
          </p:cNvSpPr>
          <p:nvPr>
            <p:ph type="sldImg"/>
          </p:nvPr>
        </p:nvSpPr>
        <p:spPr>
          <a:ln/>
        </p:spPr>
      </p:sp>
      <p:sp>
        <p:nvSpPr>
          <p:cNvPr id="49155" name="Rectangle 1027"/>
          <p:cNvSpPr>
            <a:spLocks noGrp="1" noChangeArrowheads="1"/>
          </p:cNvSpPr>
          <p:nvPr>
            <p:ph type="body" idx="1"/>
          </p:nvPr>
        </p:nvSpPr>
        <p:spPr/>
        <p:txBody>
          <a:bodyPr/>
          <a:lstStyle/>
          <a:p>
            <a:endParaRPr lang="zh-CN"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8260B5-9433-42B8-A04D-9853092B699F}" type="slidenum">
              <a:rPr lang="en-US" altLang="zh-CN"/>
              <a:pPr/>
              <a:t>42</a:t>
            </a:fld>
            <a:endParaRPr lang="en-US" altLang="zh-CN"/>
          </a:p>
        </p:txBody>
      </p:sp>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7DFB326-A28A-4B50-BB38-8D15DBF2BFC3}" type="slidenum">
              <a:rPr lang="en-US" altLang="zh-CN"/>
              <a:pPr/>
              <a:t>43</a:t>
            </a:fld>
            <a:endParaRPr lang="en-US" altLang="zh-CN"/>
          </a:p>
        </p:txBody>
      </p:sp>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85DE49C-5623-47F1-B57A-C583B9313548}" type="slidenum">
              <a:rPr lang="en-US" altLang="zh-CN"/>
              <a:pPr/>
              <a:t>44</a:t>
            </a:fld>
            <a:endParaRPr lang="en-US" altLang="zh-CN"/>
          </a:p>
        </p:txBody>
      </p:sp>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4B4756A-5C7D-4DC0-849D-F381E37FC98A}" type="slidenum">
              <a:rPr lang="en-US" altLang="zh-CN"/>
              <a:pPr/>
              <a:t>45</a:t>
            </a:fld>
            <a:endParaRPr lang="en-US" altLang="zh-CN"/>
          </a:p>
        </p:txBody>
      </p:sp>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2530" name="Rectangle 2"/>
          <p:cNvSpPr>
            <a:spLocks noGrp="1" noRot="1" noChangeArrowheads="1"/>
          </p:cNvSpPr>
          <p:nvPr>
            <p:ph type="ctrTitle"/>
          </p:nvPr>
        </p:nvSpPr>
        <p:spPr>
          <a:xfrm>
            <a:off x="3962400" y="1066800"/>
            <a:ext cx="4648200" cy="1981200"/>
          </a:xfrm>
        </p:spPr>
        <p:txBody>
          <a:bodyPr/>
          <a:lstStyle>
            <a:lvl1pPr>
              <a:defRPr/>
            </a:lvl1pPr>
          </a:lstStyle>
          <a:p>
            <a:r>
              <a:rPr lang="zh-CN" altLang="en-US"/>
              <a:t>单击此处编辑母版标题样式</a:t>
            </a:r>
          </a:p>
        </p:txBody>
      </p:sp>
      <p:sp>
        <p:nvSpPr>
          <p:cNvPr id="22531" name="Rectangle 3"/>
          <p:cNvSpPr>
            <a:spLocks noGrp="1" noRot="1" noChangeArrowheads="1"/>
          </p:cNvSpPr>
          <p:nvPr>
            <p:ph type="subTitle" idx="1"/>
          </p:nvPr>
        </p:nvSpPr>
        <p:spPr>
          <a:xfrm>
            <a:off x="3962400" y="3657600"/>
            <a:ext cx="4572000" cy="1676400"/>
          </a:xfrm>
        </p:spPr>
        <p:txBody>
          <a:bodyPr/>
          <a:lstStyle>
            <a:lvl1pPr marL="0" indent="0" algn="ctr">
              <a:buFont typeface="Wingdings" pitchFamily="2" charset="2"/>
              <a:buNone/>
              <a:defRPr/>
            </a:lvl1pPr>
          </a:lstStyle>
          <a:p>
            <a:r>
              <a:rPr lang="zh-CN" altLang="en-US"/>
              <a:t>单击此处编辑母版副标题样式</a:t>
            </a:r>
          </a:p>
        </p:txBody>
      </p:sp>
      <p:sp>
        <p:nvSpPr>
          <p:cNvPr id="4" name="Rectangle 4"/>
          <p:cNvSpPr>
            <a:spLocks noGrp="1" noChangeArrowheads="1"/>
          </p:cNvSpPr>
          <p:nvPr>
            <p:ph type="dt" sz="half" idx="10"/>
          </p:nvPr>
        </p:nvSpPr>
        <p:spPr>
          <a:xfrm>
            <a:off x="301625" y="6076950"/>
            <a:ext cx="2289175" cy="476250"/>
          </a:xfrm>
        </p:spPr>
        <p:txBody>
          <a:bodyPr/>
          <a:lstStyle>
            <a:lvl1pPr>
              <a:defRPr smtClean="0"/>
            </a:lvl1pPr>
          </a:lstStyle>
          <a:p>
            <a:pPr>
              <a:defRPr/>
            </a:pPr>
            <a:endParaRPr lang="en-US" altLang="zh-CN"/>
          </a:p>
        </p:txBody>
      </p:sp>
      <p:sp>
        <p:nvSpPr>
          <p:cNvPr id="5" name="Rectangle 5"/>
          <p:cNvSpPr>
            <a:spLocks noGrp="1" noChangeArrowheads="1"/>
          </p:cNvSpPr>
          <p:nvPr>
            <p:ph type="ftr" sz="quarter" idx="11"/>
          </p:nvPr>
        </p:nvSpPr>
        <p:spPr>
          <a:xfrm>
            <a:off x="3124200" y="6076950"/>
            <a:ext cx="2895600" cy="476250"/>
          </a:xfrm>
        </p:spPr>
        <p:txBody>
          <a:bodyPr/>
          <a:lstStyle>
            <a:lvl1pPr>
              <a:defRPr smtClean="0"/>
            </a:lvl1pPr>
          </a:lstStyle>
          <a:p>
            <a:pPr>
              <a:defRPr/>
            </a:pPr>
            <a:endParaRPr lang="en-US" altLang="zh-CN"/>
          </a:p>
        </p:txBody>
      </p:sp>
      <p:sp>
        <p:nvSpPr>
          <p:cNvPr id="6" name="Rectangle 6"/>
          <p:cNvSpPr>
            <a:spLocks noGrp="1" noChangeArrowheads="1"/>
          </p:cNvSpPr>
          <p:nvPr>
            <p:ph type="sldNum" sz="quarter" idx="12"/>
          </p:nvPr>
        </p:nvSpPr>
        <p:spPr>
          <a:xfrm>
            <a:off x="6553200" y="6076950"/>
            <a:ext cx="2289175" cy="476250"/>
          </a:xfrm>
        </p:spPr>
        <p:txBody>
          <a:bodyPr/>
          <a:lstStyle>
            <a:lvl1pPr>
              <a:defRPr smtClean="0"/>
            </a:lvl1pPr>
          </a:lstStyle>
          <a:p>
            <a:pPr>
              <a:defRPr/>
            </a:pPr>
            <a:fld id="{AE3AD2A2-0689-4EEC-802C-5B196996D99E}"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98C45B06-173B-4971-9C65-0D718FE54CA6}"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10363" y="685800"/>
            <a:ext cx="2135187" cy="5181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85800"/>
            <a:ext cx="6256338" cy="51816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EF3F1FD1-A5D0-4B28-858A-5B40C5775221}"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E491E57-E8FE-4D12-91B2-A5472662C06D}"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9E938F46-C03C-4D9E-BE45-25BDAE05583C}"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981200"/>
            <a:ext cx="4194175"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1375" y="1981200"/>
            <a:ext cx="4194175"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CB36EBED-B37D-4F63-8B57-F8A75682C8DB}"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E55F0753-3A21-4E09-9022-8E1BB228E2C1}"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A836E7C2-1458-47AB-BF3B-A1A55D3CA74B}"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6A47883E-73C2-44E7-B700-7149CAFA0DAC}"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0C546B92-D7AE-4027-B592-82ED7A987245}"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4CDD87A0-E5E6-485E-BD90-89B2B69ACA5B}"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title"/>
          </p:nvPr>
        </p:nvSpPr>
        <p:spPr bwMode="auto">
          <a:xfrm>
            <a:off x="301625" y="685800"/>
            <a:ext cx="854075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Rot="1" noChangeArrowheads="1"/>
          </p:cNvSpPr>
          <p:nvPr>
            <p:ph type="body" idx="1"/>
          </p:nvPr>
        </p:nvSpPr>
        <p:spPr bwMode="auto">
          <a:xfrm>
            <a:off x="304800" y="1981200"/>
            <a:ext cx="8540750" cy="3886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1508" name="Rectangle 4"/>
          <p:cNvSpPr>
            <a:spLocks noGrp="1" noChangeArrowheads="1"/>
          </p:cNvSpPr>
          <p:nvPr>
            <p:ph type="dt" sz="half" idx="2"/>
          </p:nvPr>
        </p:nvSpPr>
        <p:spPr bwMode="auto">
          <a:xfrm>
            <a:off x="301625" y="6019800"/>
            <a:ext cx="22891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atin typeface="Arial" charset="0"/>
                <a:ea typeface="宋体" charset="-122"/>
              </a:defRPr>
            </a:lvl1pPr>
          </a:lstStyle>
          <a:p>
            <a:pPr>
              <a:defRPr/>
            </a:pPr>
            <a:endParaRPr lang="en-US" altLang="zh-CN"/>
          </a:p>
        </p:txBody>
      </p:sp>
      <p:sp>
        <p:nvSpPr>
          <p:cNvPr id="21509" name="Rectangle 5"/>
          <p:cNvSpPr>
            <a:spLocks noGrp="1" noChangeArrowheads="1"/>
          </p:cNvSpPr>
          <p:nvPr>
            <p:ph type="ftr" sz="quarter" idx="3"/>
          </p:nvPr>
        </p:nvSpPr>
        <p:spPr bwMode="auto">
          <a:xfrm>
            <a:off x="3124200" y="601980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atin typeface="Arial" charset="0"/>
                <a:ea typeface="宋体" charset="-122"/>
              </a:defRPr>
            </a:lvl1pPr>
          </a:lstStyle>
          <a:p>
            <a:pPr>
              <a:defRPr/>
            </a:pPr>
            <a:endParaRPr lang="en-US" altLang="zh-CN"/>
          </a:p>
        </p:txBody>
      </p:sp>
      <p:sp>
        <p:nvSpPr>
          <p:cNvPr id="21510" name="Rectangle 6"/>
          <p:cNvSpPr>
            <a:spLocks noGrp="1" noChangeArrowheads="1"/>
          </p:cNvSpPr>
          <p:nvPr>
            <p:ph type="sldNum" sz="quarter" idx="4"/>
          </p:nvPr>
        </p:nvSpPr>
        <p:spPr bwMode="auto">
          <a:xfrm>
            <a:off x="6553200" y="6019800"/>
            <a:ext cx="22891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atin typeface="Arial" charset="0"/>
                <a:ea typeface="宋体" charset="-122"/>
              </a:defRPr>
            </a:lvl1pPr>
          </a:lstStyle>
          <a:p>
            <a:pPr>
              <a:defRPr/>
            </a:pPr>
            <a:fld id="{3B68D6CE-BBBF-4413-96D0-9F2B29108BC5}"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78"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charset="-122"/>
        </a:defRPr>
      </a:lvl2pPr>
      <a:lvl3pPr algn="ctr" rtl="0" eaLnBrk="0" fontAlgn="base" hangingPunct="0">
        <a:spcBef>
          <a:spcPct val="0"/>
        </a:spcBef>
        <a:spcAft>
          <a:spcPct val="0"/>
        </a:spcAft>
        <a:defRPr sz="4400">
          <a:solidFill>
            <a:schemeClr val="tx2"/>
          </a:solidFill>
          <a:latin typeface="Arial" charset="0"/>
          <a:ea typeface="宋体" charset="-122"/>
        </a:defRPr>
      </a:lvl3pPr>
      <a:lvl4pPr algn="ctr" rtl="0" eaLnBrk="0" fontAlgn="base" hangingPunct="0">
        <a:spcBef>
          <a:spcPct val="0"/>
        </a:spcBef>
        <a:spcAft>
          <a:spcPct val="0"/>
        </a:spcAft>
        <a:defRPr sz="4400">
          <a:solidFill>
            <a:schemeClr val="tx2"/>
          </a:solidFill>
          <a:latin typeface="Arial" charset="0"/>
          <a:ea typeface="宋体" charset="-122"/>
        </a:defRPr>
      </a:lvl4pPr>
      <a:lvl5pPr algn="ctr" rtl="0" eaLnBrk="0" fontAlgn="base" hangingPunct="0">
        <a:spcBef>
          <a:spcPct val="0"/>
        </a:spcBef>
        <a:spcAft>
          <a:spcPct val="0"/>
        </a:spcAft>
        <a:defRPr sz="4400">
          <a:solidFill>
            <a:schemeClr val="tx2"/>
          </a:solidFill>
          <a:latin typeface="Arial" charset="0"/>
          <a:ea typeface="宋体" charset="-122"/>
        </a:defRPr>
      </a:lvl5pPr>
      <a:lvl6pPr marL="457200" algn="ctr" rtl="0" fontAlgn="base">
        <a:spcBef>
          <a:spcPct val="0"/>
        </a:spcBef>
        <a:spcAft>
          <a:spcPct val="0"/>
        </a:spcAft>
        <a:defRPr sz="4400">
          <a:solidFill>
            <a:schemeClr val="tx2"/>
          </a:solidFill>
          <a:latin typeface="Arial" charset="0"/>
          <a:ea typeface="宋体" charset="-122"/>
        </a:defRPr>
      </a:lvl6pPr>
      <a:lvl7pPr marL="914400" algn="ctr" rtl="0" fontAlgn="base">
        <a:spcBef>
          <a:spcPct val="0"/>
        </a:spcBef>
        <a:spcAft>
          <a:spcPct val="0"/>
        </a:spcAft>
        <a:defRPr sz="4400">
          <a:solidFill>
            <a:schemeClr val="tx2"/>
          </a:solidFill>
          <a:latin typeface="Arial" charset="0"/>
          <a:ea typeface="宋体" charset="-122"/>
        </a:defRPr>
      </a:lvl7pPr>
      <a:lvl8pPr marL="1371600" algn="ctr" rtl="0" fontAlgn="base">
        <a:spcBef>
          <a:spcPct val="0"/>
        </a:spcBef>
        <a:spcAft>
          <a:spcPct val="0"/>
        </a:spcAft>
        <a:defRPr sz="4400">
          <a:solidFill>
            <a:schemeClr val="tx2"/>
          </a:solidFill>
          <a:latin typeface="Arial" charset="0"/>
          <a:ea typeface="宋体" charset="-122"/>
        </a:defRPr>
      </a:lvl8pPr>
      <a:lvl9pPr marL="1828800" algn="ctr" rtl="0" fontAlgn="base">
        <a:spcBef>
          <a:spcPct val="0"/>
        </a:spcBef>
        <a:spcAft>
          <a:spcPct val="0"/>
        </a:spcAft>
        <a:defRPr sz="4400">
          <a:solidFill>
            <a:schemeClr val="tx2"/>
          </a:solidFill>
          <a:latin typeface="Arial" charset="0"/>
          <a:ea typeface="宋体" charset="-122"/>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0000"/>
        <a:buFont typeface="Wingdings"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file:///F:\&#35838;&#26412;&#30005;&#24433;\&#36164;&#26009;&#29255;\%5bYYTvO%5d%5bCCTV&#22823;&#22411;&#35760;&#24405;&#29255;%5d%5b&#22823;&#22269;&#23835;&#36215;%5d%5b12&#38598;&#20840;%5d%5b2201M%5d\%5bYYTvO%5d06.11.22.&#22823;&#22269;&#23835;&#36215;(10)&#26032;&#22269;&#26032;&#26790;.rmvb"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wmf"/><Relationship Id="rId4" Type="http://schemas.openxmlformats.org/officeDocument/2006/relationships/audio" Target="../media/audio5.wav"/></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audio" Target="../media/audio3.wav"/><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audio" Target="../media/audio5.wav"/><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6.wav"/><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19.wmf"/></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pic>
        <p:nvPicPr>
          <p:cNvPr id="4106" name="Picture 10"/>
          <p:cNvPicPr>
            <a:picLocks noChangeAspect="1" noChangeArrowheads="1"/>
          </p:cNvPicPr>
          <p:nvPr/>
        </p:nvPicPr>
        <p:blipFill>
          <a:blip r:embed="rId2" cstate="print"/>
          <a:srcRect/>
          <a:stretch>
            <a:fillRect/>
          </a:stretch>
        </p:blipFill>
        <p:spPr bwMode="auto">
          <a:xfrm>
            <a:off x="0" y="0"/>
            <a:ext cx="9144000" cy="5715000"/>
          </a:xfrm>
          <a:prstGeom prst="rect">
            <a:avLst/>
          </a:prstGeom>
          <a:ln>
            <a:noFill/>
          </a:ln>
          <a:effectLst>
            <a:softEdge rad="112500"/>
          </a:effectLst>
        </p:spPr>
      </p:pic>
      <p:sp>
        <p:nvSpPr>
          <p:cNvPr id="11" name="Text Box 4"/>
          <p:cNvSpPr txBox="1">
            <a:spLocks noChangeArrowheads="1"/>
          </p:cNvSpPr>
          <p:nvPr/>
        </p:nvSpPr>
        <p:spPr bwMode="auto">
          <a:xfrm>
            <a:off x="381000" y="5622925"/>
            <a:ext cx="8283575" cy="1006475"/>
          </a:xfrm>
          <a:prstGeom prst="rect">
            <a:avLst/>
          </a:prstGeom>
          <a:noFill/>
          <a:ln w="9525">
            <a:noFill/>
            <a:miter lim="800000"/>
            <a:headEnd/>
            <a:tailEnd/>
          </a:ln>
        </p:spPr>
        <p:txBody>
          <a:bodyPr>
            <a:spAutoFit/>
          </a:bodyPr>
          <a:lstStyle/>
          <a:p>
            <a:pPr>
              <a:spcBef>
                <a:spcPct val="50000"/>
              </a:spcBef>
            </a:pPr>
            <a:r>
              <a:rPr kumimoji="1" lang="zh-CN" altLang="en-US" sz="6000" b="1">
                <a:solidFill>
                  <a:srgbClr val="FFFF00"/>
                </a:solidFill>
                <a:latin typeface="Times New Roman" pitchFamily="18" charset="0"/>
              </a:rPr>
              <a:t>啊，船长，我的船长哟</a:t>
            </a:r>
            <a:r>
              <a:rPr kumimoji="1" lang="en-US" altLang="zh-CN" sz="6000" b="1">
                <a:solidFill>
                  <a:srgbClr val="FFFF00"/>
                </a:solidFill>
                <a:latin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2000" fill="hold"/>
                                        <p:tgtEl>
                                          <p:spTgt spid="11"/>
                                        </p:tgtEl>
                                        <p:attrNameLst>
                                          <p:attrName>ppt_w</p:attrName>
                                        </p:attrNameLst>
                                      </p:cBhvr>
                                      <p:tavLst>
                                        <p:tav tm="0">
                                          <p:val>
                                            <p:strVal val="#ppt_w+.3"/>
                                          </p:val>
                                        </p:tav>
                                        <p:tav tm="100000">
                                          <p:val>
                                            <p:strVal val="#ppt_w"/>
                                          </p:val>
                                        </p:tav>
                                      </p:tavLst>
                                    </p:anim>
                                    <p:anim calcmode="lin" valueType="num">
                                      <p:cBhvr>
                                        <p:cTn id="8" dur="2000" fill="hold"/>
                                        <p:tgtEl>
                                          <p:spTgt spid="11"/>
                                        </p:tgtEl>
                                        <p:attrNameLst>
                                          <p:attrName>ppt_h</p:attrName>
                                        </p:attrNameLst>
                                      </p:cBhvr>
                                      <p:tavLst>
                                        <p:tav tm="0">
                                          <p:val>
                                            <p:strVal val="#ppt_h"/>
                                          </p:val>
                                        </p:tav>
                                        <p:tav tm="100000">
                                          <p:val>
                                            <p:strVal val="#ppt_h"/>
                                          </p:val>
                                        </p:tav>
                                      </p:tavLst>
                                    </p:anim>
                                    <p:animEffect transition="in" filter="fade">
                                      <p:cBhvr>
                                        <p:cTn id="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E:\帆1.jpg"/>
          <p:cNvPicPr>
            <a:picLocks noChangeAspect="1" noChangeArrowheads="1"/>
          </p:cNvPicPr>
          <p:nvPr/>
        </p:nvPicPr>
        <p:blipFill>
          <a:blip r:embed="rId3" cstate="print">
            <a:lum bright="58000" contrast="-70000"/>
          </a:blip>
          <a:srcRect/>
          <a:stretch>
            <a:fillRect/>
          </a:stretch>
        </p:blipFill>
        <p:spPr bwMode="auto">
          <a:xfrm>
            <a:off x="0" y="0"/>
            <a:ext cx="9144000" cy="6858000"/>
          </a:xfrm>
          <a:prstGeom prst="rect">
            <a:avLst/>
          </a:prstGeom>
          <a:gradFill rotWithShape="0">
            <a:gsLst>
              <a:gs pos="0">
                <a:srgbClr val="FFCC99"/>
              </a:gs>
              <a:gs pos="100000">
                <a:schemeClr val="folHlink"/>
              </a:gs>
            </a:gsLst>
            <a:lin ang="5400000" scaled="1"/>
          </a:gradFill>
          <a:ln w="9525">
            <a:noFill/>
            <a:miter lim="800000"/>
            <a:headEnd/>
            <a:tailEnd/>
          </a:ln>
        </p:spPr>
      </p:pic>
      <p:sp>
        <p:nvSpPr>
          <p:cNvPr id="9219" name="Text Box 3"/>
          <p:cNvSpPr txBox="1">
            <a:spLocks noChangeArrowheads="1"/>
          </p:cNvSpPr>
          <p:nvPr/>
        </p:nvSpPr>
        <p:spPr bwMode="auto">
          <a:xfrm>
            <a:off x="7010400" y="4419600"/>
            <a:ext cx="1524000" cy="461665"/>
          </a:xfrm>
          <a:prstGeom prst="rect">
            <a:avLst/>
          </a:prstGeom>
          <a:noFill/>
          <a:ln w="9525">
            <a:noFill/>
            <a:miter lim="800000"/>
            <a:headEnd/>
            <a:tailEnd/>
          </a:ln>
          <a:effectLst/>
        </p:spPr>
        <p:txBody>
          <a:bodyPr>
            <a:spAutoFit/>
          </a:bodyPr>
          <a:lstStyle/>
          <a:p>
            <a:pPr algn="l"/>
            <a:r>
              <a:rPr lang="zh-CN" altLang="en-US" sz="2400" b="1" i="1" dirty="0">
                <a:solidFill>
                  <a:srgbClr val="0000CC"/>
                </a:solidFill>
                <a:ea typeface="幼圆" pitchFamily="49" charset="-122"/>
              </a:rPr>
              <a:t>反复咏叹</a:t>
            </a:r>
          </a:p>
        </p:txBody>
      </p:sp>
      <p:sp>
        <p:nvSpPr>
          <p:cNvPr id="9231" name="WordArt 15"/>
          <p:cNvSpPr>
            <a:spLocks noChangeArrowheads="1" noChangeShapeType="1" noTextEdit="1"/>
          </p:cNvSpPr>
          <p:nvPr/>
        </p:nvSpPr>
        <p:spPr bwMode="auto">
          <a:xfrm>
            <a:off x="3505200" y="838200"/>
            <a:ext cx="4572000" cy="609600"/>
          </a:xfrm>
          <a:prstGeom prst="rect">
            <a:avLst/>
          </a:prstGeom>
        </p:spPr>
        <p:txBody>
          <a:bodyPr wrap="none" fromWordArt="1">
            <a:prstTxWarp prst="textPlain">
              <a:avLst>
                <a:gd name="adj" fmla="val 50000"/>
              </a:avLst>
            </a:prstTxWarp>
          </a:bodyPr>
          <a:lstStyle/>
          <a:p>
            <a:r>
              <a:rPr lang="zh-CN" altLang="en-US" sz="3600" b="1" i="1" kern="10" dirty="0">
                <a:ln w="9525">
                  <a:solidFill>
                    <a:srgbClr val="996633"/>
                  </a:solidFill>
                  <a:round/>
                  <a:headEnd/>
                  <a:tailEnd/>
                </a:ln>
                <a:solidFill>
                  <a:srgbClr val="FFCC99"/>
                </a:solidFill>
                <a:effectLst>
                  <a:outerShdw dist="35921" dir="2700000" algn="ctr" rotWithShape="0">
                    <a:srgbClr val="808080"/>
                  </a:outerShdw>
                </a:effectLst>
                <a:latin typeface="黑体"/>
                <a:ea typeface="黑体"/>
              </a:rPr>
              <a:t>啊，船长，我的</a:t>
            </a:r>
            <a:r>
              <a:rPr lang="zh-CN" altLang="en-US" sz="3600" b="1" i="1" kern="10" dirty="0" smtClean="0">
                <a:ln w="9525">
                  <a:solidFill>
                    <a:srgbClr val="996633"/>
                  </a:solidFill>
                  <a:round/>
                  <a:headEnd/>
                  <a:tailEnd/>
                </a:ln>
                <a:solidFill>
                  <a:srgbClr val="FFCC99"/>
                </a:solidFill>
                <a:effectLst>
                  <a:outerShdw dist="35921" dir="2700000" algn="ctr" rotWithShape="0">
                    <a:srgbClr val="808080"/>
                  </a:outerShdw>
                </a:effectLst>
                <a:latin typeface="黑体"/>
                <a:ea typeface="黑体"/>
              </a:rPr>
              <a:t>船长呦</a:t>
            </a:r>
            <a:endParaRPr lang="zh-CN" altLang="en-US" sz="3600" b="1" i="1" kern="10" dirty="0">
              <a:ln w="9525">
                <a:solidFill>
                  <a:srgbClr val="996633"/>
                </a:solidFill>
                <a:round/>
                <a:headEnd/>
                <a:tailEnd/>
              </a:ln>
              <a:solidFill>
                <a:srgbClr val="FFCC99"/>
              </a:solidFill>
              <a:effectLst>
                <a:outerShdw dist="35921" dir="2700000" algn="ctr" rotWithShape="0">
                  <a:srgbClr val="808080"/>
                </a:outerShdw>
              </a:effectLst>
              <a:latin typeface="黑体"/>
              <a:ea typeface="黑体"/>
            </a:endParaRPr>
          </a:p>
        </p:txBody>
      </p:sp>
      <p:sp>
        <p:nvSpPr>
          <p:cNvPr id="9234" name="Text Box 18"/>
          <p:cNvSpPr txBox="1">
            <a:spLocks noChangeArrowheads="1"/>
          </p:cNvSpPr>
          <p:nvPr/>
        </p:nvSpPr>
        <p:spPr bwMode="auto">
          <a:xfrm>
            <a:off x="6934200" y="3810000"/>
            <a:ext cx="1676400" cy="461665"/>
          </a:xfrm>
          <a:prstGeom prst="rect">
            <a:avLst/>
          </a:prstGeom>
          <a:noFill/>
          <a:ln w="9525">
            <a:noFill/>
            <a:miter lim="800000"/>
            <a:headEnd/>
            <a:tailEnd/>
          </a:ln>
          <a:effectLst/>
        </p:spPr>
        <p:txBody>
          <a:bodyPr>
            <a:spAutoFit/>
          </a:bodyPr>
          <a:lstStyle/>
          <a:p>
            <a:r>
              <a:rPr lang="zh-CN" altLang="en-US" sz="2400" b="1" i="1" dirty="0">
                <a:solidFill>
                  <a:srgbClr val="0000CC"/>
                </a:solidFill>
                <a:ea typeface="幼圆" pitchFamily="49" charset="-122"/>
              </a:rPr>
              <a:t>跌宕渐进</a:t>
            </a:r>
          </a:p>
        </p:txBody>
      </p:sp>
      <p:sp>
        <p:nvSpPr>
          <p:cNvPr id="9227" name="Text Box 11"/>
          <p:cNvSpPr txBox="1">
            <a:spLocks noChangeArrowheads="1"/>
          </p:cNvSpPr>
          <p:nvPr/>
        </p:nvSpPr>
        <p:spPr bwMode="auto">
          <a:xfrm>
            <a:off x="838200" y="3733800"/>
            <a:ext cx="5334000" cy="830997"/>
          </a:xfrm>
          <a:prstGeom prst="rect">
            <a:avLst/>
          </a:prstGeom>
          <a:noFill/>
          <a:ln w="9525">
            <a:noFill/>
            <a:miter lim="800000"/>
            <a:headEnd/>
            <a:tailEnd/>
          </a:ln>
          <a:effectLst/>
        </p:spPr>
        <p:txBody>
          <a:bodyPr>
            <a:spAutoFit/>
          </a:bodyPr>
          <a:lstStyle/>
          <a:p>
            <a:pPr algn="l"/>
            <a:r>
              <a:rPr lang="en-US" altLang="zh-CN" sz="2400" b="1" dirty="0">
                <a:solidFill>
                  <a:srgbClr val="0000CC"/>
                </a:solidFill>
                <a:latin typeface="幼圆" pitchFamily="49" charset="-122"/>
                <a:ea typeface="幼圆" pitchFamily="49" charset="-122"/>
              </a:rPr>
              <a:t>       </a:t>
            </a:r>
            <a:r>
              <a:rPr lang="zh-CN" altLang="en-US" sz="2400" b="1" dirty="0">
                <a:solidFill>
                  <a:srgbClr val="0000CC"/>
                </a:solidFill>
                <a:latin typeface="幼圆" pitchFamily="49" charset="-122"/>
                <a:ea typeface="幼圆" pitchFamily="49" charset="-122"/>
              </a:rPr>
              <a:t>对林肯卓越功勋的赞颂</a:t>
            </a:r>
          </a:p>
          <a:p>
            <a:pPr algn="l"/>
            <a:r>
              <a:rPr lang="zh-CN" altLang="en-US" sz="2400" b="1" dirty="0">
                <a:solidFill>
                  <a:srgbClr val="0000CC"/>
                </a:solidFill>
                <a:latin typeface="隶书" pitchFamily="49" charset="-122"/>
                <a:ea typeface="隶书" pitchFamily="49" charset="-122"/>
              </a:rPr>
              <a:t>（凯旋功业</a:t>
            </a:r>
            <a:r>
              <a:rPr lang="zh-CN" altLang="en-US" sz="2400" b="1" dirty="0">
                <a:solidFill>
                  <a:srgbClr val="0000CC"/>
                </a:solidFill>
                <a:latin typeface="隶书" pitchFamily="49" charset="-122"/>
                <a:ea typeface="隶书" pitchFamily="49" charset="-122"/>
                <a:sym typeface="Wingdings" pitchFamily="2" charset="2"/>
              </a:rPr>
              <a:t> </a:t>
            </a:r>
            <a:r>
              <a:rPr lang="zh-CN" altLang="en-US" sz="2400" b="1" dirty="0">
                <a:solidFill>
                  <a:srgbClr val="0000CC"/>
                </a:solidFill>
                <a:latin typeface="隶书" pitchFamily="49" charset="-122"/>
                <a:ea typeface="隶书" pitchFamily="49" charset="-122"/>
              </a:rPr>
              <a:t>受到拥戴</a:t>
            </a:r>
            <a:r>
              <a:rPr lang="zh-CN" altLang="en-US" sz="2400" b="1" dirty="0">
                <a:solidFill>
                  <a:srgbClr val="0000CC"/>
                </a:solidFill>
                <a:latin typeface="隶书" pitchFamily="49" charset="-122"/>
                <a:ea typeface="隶书" pitchFamily="49" charset="-122"/>
                <a:sym typeface="Wingdings" pitchFamily="2" charset="2"/>
              </a:rPr>
              <a:t></a:t>
            </a:r>
            <a:r>
              <a:rPr lang="zh-CN" altLang="en-US" sz="2400" b="1" dirty="0">
                <a:solidFill>
                  <a:srgbClr val="0000CC"/>
                </a:solidFill>
                <a:latin typeface="隶书" pitchFamily="49" charset="-122"/>
                <a:ea typeface="隶书" pitchFamily="49" charset="-122"/>
              </a:rPr>
              <a:t> 历史意义）</a:t>
            </a:r>
          </a:p>
        </p:txBody>
      </p:sp>
      <p:sp>
        <p:nvSpPr>
          <p:cNvPr id="9229" name="Text Box 13"/>
          <p:cNvSpPr txBox="1">
            <a:spLocks noChangeArrowheads="1"/>
          </p:cNvSpPr>
          <p:nvPr/>
        </p:nvSpPr>
        <p:spPr bwMode="auto">
          <a:xfrm>
            <a:off x="838200" y="4876800"/>
            <a:ext cx="5429692" cy="830997"/>
          </a:xfrm>
          <a:prstGeom prst="rect">
            <a:avLst/>
          </a:prstGeom>
          <a:noFill/>
          <a:ln w="9525">
            <a:noFill/>
            <a:miter lim="800000"/>
            <a:headEnd/>
            <a:tailEnd/>
          </a:ln>
          <a:effectLst/>
        </p:spPr>
        <p:txBody>
          <a:bodyPr wrap="none">
            <a:spAutoFit/>
          </a:bodyPr>
          <a:lstStyle/>
          <a:p>
            <a:pPr algn="l"/>
            <a:r>
              <a:rPr lang="en-US" altLang="zh-CN" b="1" dirty="0">
                <a:solidFill>
                  <a:srgbClr val="0000CC"/>
                </a:solidFill>
                <a:latin typeface="幼圆" pitchFamily="49" charset="-122"/>
                <a:ea typeface="幼圆" pitchFamily="49" charset="-122"/>
              </a:rPr>
              <a:t>        </a:t>
            </a:r>
            <a:r>
              <a:rPr lang="en-US" altLang="zh-CN" b="1" dirty="0" smtClean="0">
                <a:solidFill>
                  <a:srgbClr val="0000CC"/>
                </a:solidFill>
                <a:latin typeface="幼圆" pitchFamily="49" charset="-122"/>
                <a:ea typeface="幼圆" pitchFamily="49" charset="-122"/>
              </a:rPr>
              <a:t> </a:t>
            </a:r>
            <a:r>
              <a:rPr lang="zh-CN" altLang="en-US" sz="2400" b="1" dirty="0" smtClean="0">
                <a:solidFill>
                  <a:srgbClr val="0000CC"/>
                </a:solidFill>
                <a:latin typeface="幼圆" pitchFamily="49" charset="-122"/>
                <a:ea typeface="幼圆" pitchFamily="49" charset="-122"/>
              </a:rPr>
              <a:t>对</a:t>
            </a:r>
            <a:r>
              <a:rPr lang="zh-CN" altLang="en-US" sz="2400" b="1" dirty="0">
                <a:solidFill>
                  <a:srgbClr val="0000CC"/>
                </a:solidFill>
                <a:latin typeface="幼圆" pitchFamily="49" charset="-122"/>
                <a:ea typeface="幼圆" pitchFamily="49" charset="-122"/>
              </a:rPr>
              <a:t>林肯的悼念之情</a:t>
            </a:r>
          </a:p>
          <a:p>
            <a:pPr algn="l"/>
            <a:r>
              <a:rPr lang="zh-CN" altLang="en-US" sz="2400" b="1" dirty="0">
                <a:solidFill>
                  <a:srgbClr val="0000CC"/>
                </a:solidFill>
                <a:latin typeface="隶书" pitchFamily="49" charset="-122"/>
                <a:ea typeface="隶书" pitchFamily="49" charset="-122"/>
              </a:rPr>
              <a:t>（客观叙述</a:t>
            </a:r>
            <a:r>
              <a:rPr lang="zh-CN" altLang="en-US" sz="2400" b="1" dirty="0">
                <a:solidFill>
                  <a:srgbClr val="0000CC"/>
                </a:solidFill>
                <a:latin typeface="隶书" pitchFamily="49" charset="-122"/>
                <a:ea typeface="隶书" pitchFamily="49" charset="-122"/>
                <a:sym typeface="Wingdings" pitchFamily="2" charset="2"/>
              </a:rPr>
              <a:t></a:t>
            </a:r>
            <a:r>
              <a:rPr lang="zh-CN" altLang="en-US" sz="2400" b="1" dirty="0">
                <a:solidFill>
                  <a:srgbClr val="0000CC"/>
                </a:solidFill>
                <a:latin typeface="隶书" pitchFamily="49" charset="-122"/>
                <a:ea typeface="隶书" pitchFamily="49" charset="-122"/>
              </a:rPr>
              <a:t> 梦的希冀</a:t>
            </a:r>
            <a:r>
              <a:rPr lang="zh-CN" altLang="en-US" sz="2400" b="1" dirty="0">
                <a:solidFill>
                  <a:srgbClr val="0000CC"/>
                </a:solidFill>
                <a:latin typeface="隶书" pitchFamily="49" charset="-122"/>
                <a:ea typeface="隶书" pitchFamily="49" charset="-122"/>
                <a:sym typeface="Wingdings" pitchFamily="2" charset="2"/>
              </a:rPr>
              <a:t></a:t>
            </a:r>
            <a:r>
              <a:rPr lang="zh-CN" altLang="en-US" sz="2400" b="1" dirty="0">
                <a:solidFill>
                  <a:srgbClr val="0000CC"/>
                </a:solidFill>
                <a:latin typeface="隶书" pitchFamily="49" charset="-122"/>
                <a:ea typeface="隶书" pitchFamily="49" charset="-122"/>
              </a:rPr>
              <a:t> 悲痛欲绝）</a:t>
            </a:r>
          </a:p>
        </p:txBody>
      </p:sp>
      <p:sp>
        <p:nvSpPr>
          <p:cNvPr id="9248" name="Text Box 32"/>
          <p:cNvSpPr txBox="1">
            <a:spLocks noChangeArrowheads="1"/>
          </p:cNvSpPr>
          <p:nvPr/>
        </p:nvSpPr>
        <p:spPr bwMode="auto">
          <a:xfrm>
            <a:off x="304800" y="2667000"/>
            <a:ext cx="5867400" cy="830997"/>
          </a:xfrm>
          <a:prstGeom prst="rect">
            <a:avLst/>
          </a:prstGeom>
          <a:noFill/>
          <a:ln w="9525">
            <a:noFill/>
            <a:miter lim="800000"/>
            <a:headEnd/>
            <a:tailEnd/>
          </a:ln>
          <a:effectLst/>
        </p:spPr>
        <p:txBody>
          <a:bodyPr>
            <a:spAutoFit/>
          </a:bodyPr>
          <a:lstStyle/>
          <a:p>
            <a:r>
              <a:rPr lang="zh-CN" altLang="en-US" sz="2400" b="1" dirty="0" smtClean="0">
                <a:solidFill>
                  <a:srgbClr val="0000CC"/>
                </a:solidFill>
                <a:latin typeface="幼圆" pitchFamily="49" charset="-122"/>
                <a:ea typeface="幼圆" pitchFamily="49" charset="-122"/>
              </a:rPr>
              <a:t>          对</a:t>
            </a:r>
            <a:r>
              <a:rPr lang="zh-CN" altLang="en-US" sz="2400" b="1" dirty="0">
                <a:solidFill>
                  <a:srgbClr val="0000CC"/>
                </a:solidFill>
                <a:latin typeface="幼圆" pitchFamily="49" charset="-122"/>
                <a:ea typeface="幼圆" pitchFamily="49" charset="-122"/>
              </a:rPr>
              <a:t>林肯个人的感情</a:t>
            </a:r>
          </a:p>
          <a:p>
            <a:r>
              <a:rPr lang="zh-CN" altLang="en-US" sz="2400" b="1" dirty="0">
                <a:solidFill>
                  <a:srgbClr val="0000CC"/>
                </a:solidFill>
                <a:latin typeface="隶书" pitchFamily="49" charset="-122"/>
                <a:ea typeface="隶书" pitchFamily="49" charset="-122"/>
              </a:rPr>
              <a:t>  </a:t>
            </a:r>
            <a:r>
              <a:rPr lang="zh-CN" altLang="en-US" sz="2400" b="1" dirty="0" smtClean="0">
                <a:solidFill>
                  <a:srgbClr val="0000CC"/>
                </a:solidFill>
                <a:latin typeface="隶书" pitchFamily="49" charset="-122"/>
                <a:ea typeface="隶书" pitchFamily="49" charset="-122"/>
              </a:rPr>
              <a:t> （</a:t>
            </a:r>
            <a:r>
              <a:rPr lang="zh-CN" altLang="en-US" sz="2400" b="1" dirty="0">
                <a:solidFill>
                  <a:srgbClr val="0000CC"/>
                </a:solidFill>
                <a:latin typeface="隶书" pitchFamily="49" charset="-122"/>
                <a:ea typeface="隶书" pitchFamily="49" charset="-122"/>
              </a:rPr>
              <a:t>我的船长</a:t>
            </a:r>
            <a:r>
              <a:rPr lang="zh-CN" altLang="en-US" sz="2400" b="1" dirty="0">
                <a:solidFill>
                  <a:srgbClr val="0000CC"/>
                </a:solidFill>
                <a:latin typeface="隶书" pitchFamily="49" charset="-122"/>
                <a:ea typeface="隶书" pitchFamily="49" charset="-122"/>
                <a:sym typeface="Wingdings" pitchFamily="2" charset="2"/>
              </a:rPr>
              <a:t></a:t>
            </a:r>
            <a:r>
              <a:rPr lang="zh-CN" altLang="en-US" sz="2400" b="1" dirty="0">
                <a:solidFill>
                  <a:srgbClr val="0000CC"/>
                </a:solidFill>
                <a:latin typeface="隶书" pitchFamily="49" charset="-122"/>
                <a:ea typeface="隶书" pitchFamily="49" charset="-122"/>
              </a:rPr>
              <a:t> 亲爱的父亲</a:t>
            </a:r>
            <a:r>
              <a:rPr lang="zh-CN" altLang="en-US" sz="2400" b="1" dirty="0">
                <a:solidFill>
                  <a:srgbClr val="0000CC"/>
                </a:solidFill>
                <a:latin typeface="隶书" pitchFamily="49" charset="-122"/>
                <a:ea typeface="隶书" pitchFamily="49" charset="-122"/>
                <a:sym typeface="Wingdings" pitchFamily="2" charset="2"/>
              </a:rPr>
              <a:t></a:t>
            </a:r>
            <a:r>
              <a:rPr lang="zh-CN" altLang="en-US" sz="2400" b="1" dirty="0">
                <a:solidFill>
                  <a:srgbClr val="0000CC"/>
                </a:solidFill>
                <a:latin typeface="隶书" pitchFamily="49" charset="-122"/>
                <a:ea typeface="隶书" pitchFamily="49" charset="-122"/>
              </a:rPr>
              <a:t> 我的父亲） </a:t>
            </a:r>
            <a:endParaRPr lang="zh-CN" altLang="en-US" sz="2400" b="1" dirty="0">
              <a:solidFill>
                <a:srgbClr val="0000CC"/>
              </a:solidFill>
            </a:endParaRPr>
          </a:p>
        </p:txBody>
      </p:sp>
      <p:sp>
        <p:nvSpPr>
          <p:cNvPr id="9249" name="AutoShape 33"/>
          <p:cNvSpPr>
            <a:spLocks/>
          </p:cNvSpPr>
          <p:nvPr/>
        </p:nvSpPr>
        <p:spPr bwMode="auto">
          <a:xfrm>
            <a:off x="6477000" y="3429000"/>
            <a:ext cx="152400" cy="2133600"/>
          </a:xfrm>
          <a:prstGeom prst="rightBrace">
            <a:avLst>
              <a:gd name="adj1" fmla="val 116667"/>
              <a:gd name="adj2" fmla="val 48287"/>
            </a:avLst>
          </a:prstGeom>
          <a:noFill/>
          <a:ln w="38100">
            <a:solidFill>
              <a:srgbClr val="0099FF"/>
            </a:solidFill>
            <a:round/>
            <a:headEnd/>
            <a:tailEnd/>
          </a:ln>
          <a:effectLst/>
        </p:spPr>
        <p:txBody>
          <a:bodyPr wrap="none" anchor="ctr"/>
          <a:lstStyle/>
          <a:p>
            <a:endParaRPr lang="zh-CN" altLang="en-US" b="1">
              <a:solidFill>
                <a:srgbClr val="0000CC"/>
              </a:solidFill>
            </a:endParaRPr>
          </a:p>
        </p:txBody>
      </p:sp>
      <p:graphicFrame>
        <p:nvGraphicFramePr>
          <p:cNvPr id="9252" name="Object 36"/>
          <p:cNvGraphicFramePr>
            <a:graphicFrameLocks noChangeAspect="1"/>
          </p:cNvGraphicFramePr>
          <p:nvPr/>
        </p:nvGraphicFramePr>
        <p:xfrm>
          <a:off x="914400" y="762000"/>
          <a:ext cx="1600200" cy="1828800"/>
        </p:xfrm>
        <a:graphic>
          <a:graphicData uri="http://schemas.openxmlformats.org/presentationml/2006/ole">
            <p:oleObj spid="_x0000_s91138" name="Image" r:id="rId4" imgW="1133570" imgH="1352971"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iterate type="lt">
                                    <p:tmPct val="100000"/>
                                  </p:iterate>
                                  <p:childTnLst>
                                    <p:set>
                                      <p:cBhvr>
                                        <p:cTn id="6" dur="1" fill="hold">
                                          <p:stCondLst>
                                            <p:cond delay="0"/>
                                          </p:stCondLst>
                                        </p:cTn>
                                        <p:tgtEl>
                                          <p:spTgt spid="9248"/>
                                        </p:tgtEl>
                                        <p:attrNameLst>
                                          <p:attrName>style.visibility</p:attrName>
                                        </p:attrNameLst>
                                      </p:cBhvr>
                                      <p:to>
                                        <p:strVal val="visible"/>
                                      </p:to>
                                    </p:set>
                                    <p:animEffect transition="in" filter="slide(fromLeft)">
                                      <p:cBhvr>
                                        <p:cTn id="7" dur="75"/>
                                        <p:tgtEl>
                                          <p:spTgt spid="924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9227"/>
                                        </p:tgtEl>
                                        <p:attrNameLst>
                                          <p:attrName>style.visibility</p:attrName>
                                        </p:attrNameLst>
                                      </p:cBhvr>
                                      <p:to>
                                        <p:strVal val="visible"/>
                                      </p:to>
                                    </p:set>
                                    <p:animEffect transition="in" filter="slide(fromLeft)">
                                      <p:cBhvr>
                                        <p:cTn id="12" dur="500"/>
                                        <p:tgtEl>
                                          <p:spTgt spid="922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iterate type="wd">
                                    <p:tmPct val="100000"/>
                                  </p:iterate>
                                  <p:childTnLst>
                                    <p:set>
                                      <p:cBhvr>
                                        <p:cTn id="16" dur="1" fill="hold">
                                          <p:stCondLst>
                                            <p:cond delay="0"/>
                                          </p:stCondLst>
                                        </p:cTn>
                                        <p:tgtEl>
                                          <p:spTgt spid="9229"/>
                                        </p:tgtEl>
                                        <p:attrNameLst>
                                          <p:attrName>style.visibility</p:attrName>
                                        </p:attrNameLst>
                                      </p:cBhvr>
                                      <p:to>
                                        <p:strVal val="visible"/>
                                      </p:to>
                                    </p:set>
                                    <p:animEffect transition="in" filter="slide(fromLeft)">
                                      <p:cBhvr>
                                        <p:cTn id="17" dur="300"/>
                                        <p:tgtEl>
                                          <p:spTgt spid="922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9249"/>
                                        </p:tgtEl>
                                        <p:attrNameLst>
                                          <p:attrName>style.visibility</p:attrName>
                                        </p:attrNameLst>
                                      </p:cBhvr>
                                      <p:to>
                                        <p:strVal val="visible"/>
                                      </p:to>
                                    </p:set>
                                    <p:animEffect transition="in" filter="barn(outHorizontal)">
                                      <p:cBhvr>
                                        <p:cTn id="22" dur="500"/>
                                        <p:tgtEl>
                                          <p:spTgt spid="924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5" fill="hold" grpId="0" nodeType="clickEffect">
                                  <p:stCondLst>
                                    <p:cond delay="0"/>
                                  </p:stCondLst>
                                  <p:childTnLst>
                                    <p:set>
                                      <p:cBhvr>
                                        <p:cTn id="26" dur="1" fill="hold">
                                          <p:stCondLst>
                                            <p:cond delay="0"/>
                                          </p:stCondLst>
                                        </p:cTn>
                                        <p:tgtEl>
                                          <p:spTgt spid="9234"/>
                                        </p:tgtEl>
                                        <p:attrNameLst>
                                          <p:attrName>style.visibility</p:attrName>
                                        </p:attrNameLst>
                                      </p:cBhvr>
                                      <p:to>
                                        <p:strVal val="visible"/>
                                      </p:to>
                                    </p:set>
                                    <p:animEffect transition="in" filter="blinds(vertical)">
                                      <p:cBhvr>
                                        <p:cTn id="27" dur="500"/>
                                        <p:tgtEl>
                                          <p:spTgt spid="923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5" fill="hold" grpId="0" nodeType="clickEffect">
                                  <p:stCondLst>
                                    <p:cond delay="0"/>
                                  </p:stCondLst>
                                  <p:childTnLst>
                                    <p:set>
                                      <p:cBhvr>
                                        <p:cTn id="31" dur="1" fill="hold">
                                          <p:stCondLst>
                                            <p:cond delay="0"/>
                                          </p:stCondLst>
                                        </p:cTn>
                                        <p:tgtEl>
                                          <p:spTgt spid="9219"/>
                                        </p:tgtEl>
                                        <p:attrNameLst>
                                          <p:attrName>style.visibility</p:attrName>
                                        </p:attrNameLst>
                                      </p:cBhvr>
                                      <p:to>
                                        <p:strVal val="visible"/>
                                      </p:to>
                                    </p:set>
                                    <p:animEffect transition="in" filter="blinds(vertical)">
                                      <p:cBhvr>
                                        <p:cTn id="32" dur="500"/>
                                        <p:tgtEl>
                                          <p:spTgt spid="9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autoUpdateAnimBg="0"/>
      <p:bldP spid="9234" grpId="0" autoUpdateAnimBg="0"/>
      <p:bldP spid="9227" grpId="0" autoUpdateAnimBg="0"/>
      <p:bldP spid="9229" grpId="0" autoUpdateAnimBg="0"/>
      <p:bldP spid="9248" grpId="0" autoUpdateAnimBg="0"/>
      <p:bldP spid="924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1371600"/>
            <a:ext cx="7772400" cy="1077218"/>
          </a:xfrm>
          <a:prstGeom prst="rect">
            <a:avLst/>
          </a:prstGeom>
          <a:noFill/>
        </p:spPr>
        <p:txBody>
          <a:bodyPr wrap="square" rtlCol="0">
            <a:spAutoFit/>
          </a:bodyPr>
          <a:lstStyle/>
          <a:p>
            <a:r>
              <a:rPr lang="zh-CN" altLang="en-US" sz="3200" b="1" dirty="0" smtClean="0">
                <a:solidFill>
                  <a:srgbClr val="000000"/>
                </a:solidFill>
              </a:rPr>
              <a:t>进一步思考：歌颂林肯的功绩，实质是    赞美、肯定什么精神？</a:t>
            </a:r>
            <a:endParaRPr lang="zh-CN" altLang="en-US" sz="3200" b="1" dirty="0">
              <a:solidFill>
                <a:srgbClr val="000000"/>
              </a:solidFill>
            </a:endParaRPr>
          </a:p>
        </p:txBody>
      </p:sp>
      <p:sp>
        <p:nvSpPr>
          <p:cNvPr id="3" name="TextBox 2"/>
          <p:cNvSpPr txBox="1"/>
          <p:nvPr/>
        </p:nvSpPr>
        <p:spPr>
          <a:xfrm>
            <a:off x="762000" y="2971800"/>
            <a:ext cx="7467600" cy="1569660"/>
          </a:xfrm>
          <a:prstGeom prst="rect">
            <a:avLst/>
          </a:prstGeom>
          <a:noFill/>
        </p:spPr>
        <p:txBody>
          <a:bodyPr wrap="square" rtlCol="0">
            <a:spAutoFit/>
          </a:bodyPr>
          <a:lstStyle/>
          <a:p>
            <a:r>
              <a:rPr lang="zh-CN" altLang="en-US" sz="3200" b="1" dirty="0" smtClean="0"/>
              <a:t>林肯是自由、平等、民主的象征，实际上就是赞美了为追求人民的自由平等而不惜牺牲一切的奉献精神</a:t>
            </a:r>
            <a:r>
              <a:rPr lang="zh-CN" altLang="en-US" dirty="0" smtClean="0"/>
              <a:t>。</a:t>
            </a:r>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林肯当选美国总统">
            <a:hlinkClick r:id="rId3" action="ppaction://hlinkfile"/>
          </p:cNvPr>
          <p:cNvPicPr>
            <a:picLocks noChangeAspect="1" noChangeArrowheads="1"/>
          </p:cNvPicPr>
          <p:nvPr/>
        </p:nvPicPr>
        <p:blipFill>
          <a:blip r:embed="rId4" cstate="print"/>
          <a:srcRect/>
          <a:stretch>
            <a:fillRect/>
          </a:stretch>
        </p:blipFill>
        <p:spPr bwMode="auto">
          <a:xfrm>
            <a:off x="0" y="476250"/>
            <a:ext cx="5334000" cy="5832475"/>
          </a:xfrm>
          <a:prstGeom prst="rect">
            <a:avLst/>
          </a:prstGeom>
          <a:ln>
            <a:noFill/>
          </a:ln>
          <a:effectLst>
            <a:softEdge rad="112500"/>
          </a:effectLst>
        </p:spPr>
      </p:pic>
      <p:sp>
        <p:nvSpPr>
          <p:cNvPr id="27651" name="Rectangle 3"/>
          <p:cNvSpPr>
            <a:spLocks noChangeArrowheads="1"/>
          </p:cNvSpPr>
          <p:nvPr/>
        </p:nvSpPr>
        <p:spPr bwMode="auto">
          <a:xfrm>
            <a:off x="5292725" y="404813"/>
            <a:ext cx="3455988" cy="4608512"/>
          </a:xfrm>
          <a:prstGeom prst="rect">
            <a:avLst/>
          </a:prstGeom>
          <a:noFill/>
          <a:ln w="9525">
            <a:noFill/>
            <a:miter lim="800000"/>
            <a:headEnd/>
            <a:tailEnd/>
          </a:ln>
          <a:effectLst/>
        </p:spPr>
        <p:txBody>
          <a:bodyPr/>
          <a:lstStyle/>
          <a:p>
            <a:r>
              <a:rPr lang="zh-CN" sz="3200" b="1" dirty="0">
                <a:solidFill>
                  <a:srgbClr val="FF00FF"/>
                </a:solidFill>
                <a:ea typeface="楷体_GB2312" pitchFamily="49" charset="-122"/>
              </a:rPr>
              <a:t>       </a:t>
            </a:r>
            <a:r>
              <a:rPr lang="zh-CN" sz="3200" b="1" dirty="0">
                <a:solidFill>
                  <a:srgbClr val="FF0000"/>
                </a:solidFill>
                <a:ea typeface="楷体_GB2312" pitchFamily="49" charset="-122"/>
              </a:rPr>
              <a:t>一个 一半人民是奴隶，一半人民是主人的国家，绝对不可能永久存在！我们每一个有正义感的国民，都应该拿出信心、力量去做我们认为应该做的事情。</a:t>
            </a:r>
          </a:p>
        </p:txBody>
      </p:sp>
      <p:sp>
        <p:nvSpPr>
          <p:cNvPr id="27653" name="Rectangle 5"/>
          <p:cNvSpPr>
            <a:spLocks noChangeArrowheads="1"/>
          </p:cNvSpPr>
          <p:nvPr/>
        </p:nvSpPr>
        <p:spPr bwMode="auto">
          <a:xfrm>
            <a:off x="5292725" y="4797425"/>
            <a:ext cx="3455988" cy="1323439"/>
          </a:xfrm>
          <a:prstGeom prst="rect">
            <a:avLst/>
          </a:prstGeom>
          <a:noFill/>
          <a:ln w="9525">
            <a:noFill/>
            <a:miter lim="800000"/>
            <a:headEnd/>
            <a:tailEnd/>
          </a:ln>
          <a:effectLst/>
        </p:spPr>
        <p:txBody>
          <a:bodyPr>
            <a:spAutoFit/>
          </a:bodyPr>
          <a:lstStyle/>
          <a:p>
            <a:r>
              <a:rPr lang="zh-CN" altLang="en-US" b="1" dirty="0">
                <a:ea typeface="隶书" pitchFamily="49" charset="-122"/>
              </a:rPr>
              <a:t>　　　　　　</a:t>
            </a:r>
            <a:r>
              <a:rPr lang="zh-CN" altLang="en-US" sz="3200" b="1" dirty="0">
                <a:latin typeface="黑体" pitchFamily="2" charset="-122"/>
                <a:ea typeface="黑体" pitchFamily="2" charset="-122"/>
              </a:rPr>
              <a:t>林肯</a:t>
            </a:r>
          </a:p>
          <a:p>
            <a:r>
              <a:rPr lang="zh-CN" altLang="en-US" sz="2400" b="1" dirty="0">
                <a:latin typeface="黑体" pitchFamily="2" charset="-122"/>
                <a:ea typeface="黑体" pitchFamily="2" charset="-122"/>
              </a:rPr>
              <a:t>　　</a:t>
            </a:r>
            <a:r>
              <a:rPr lang="en-US" altLang="zh-CN" sz="2400" b="1" dirty="0">
                <a:latin typeface="黑体" pitchFamily="2" charset="-122"/>
                <a:ea typeface="黑体" pitchFamily="2" charset="-122"/>
              </a:rPr>
              <a:t>Abraham Lincoln</a:t>
            </a:r>
          </a:p>
          <a:p>
            <a:r>
              <a:rPr lang="zh-CN" altLang="en-US" sz="2400" b="1" dirty="0">
                <a:latin typeface="黑体" pitchFamily="2" charset="-122"/>
                <a:ea typeface="黑体" pitchFamily="2" charset="-122"/>
              </a:rPr>
              <a:t>　　　</a:t>
            </a:r>
            <a:r>
              <a:rPr lang="en-US" altLang="zh-CN" sz="2400" b="1" dirty="0">
                <a:latin typeface="黑体" pitchFamily="2" charset="-122"/>
                <a:ea typeface="黑体" pitchFamily="2" charset="-122"/>
              </a:rPr>
              <a:t>1809-1865</a:t>
            </a:r>
          </a:p>
        </p:txBody>
      </p:sp>
    </p:spTree>
  </p:cSld>
  <p:clrMapOvr>
    <a:masterClrMapping/>
  </p:clrMapOvr>
  <p:transition spd="med">
    <p:push dir="d"/>
    <p:sndAc>
      <p:stSnd>
        <p:snd r:embed="rId2" name="type.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2057400"/>
            <a:ext cx="8540750" cy="1143000"/>
          </a:xfrm>
        </p:spPr>
        <p:txBody>
          <a:bodyPr/>
          <a:lstStyle/>
          <a:p>
            <a:r>
              <a:rPr lang="zh-CN" altLang="en-US" b="1" dirty="0" smtClean="0">
                <a:solidFill>
                  <a:srgbClr val="000000"/>
                </a:solidFill>
              </a:rPr>
              <a:t>研读，探究诗歌的表现手法及其效果</a:t>
            </a:r>
            <a:endParaRPr lang="zh-CN" altLang="en-US" b="1" dirty="0">
              <a:solidFill>
                <a:srgbClr val="00000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609600" y="533400"/>
            <a:ext cx="8188325" cy="1127125"/>
          </a:xfrm>
        </p:spPr>
        <p:txBody>
          <a:bodyPr/>
          <a:lstStyle/>
          <a:p>
            <a:r>
              <a:rPr lang="zh-CN" altLang="en-US" sz="4800" dirty="0">
                <a:ea typeface="华文行楷" pitchFamily="2" charset="-122"/>
              </a:rPr>
              <a:t>运</a:t>
            </a:r>
            <a:r>
              <a:rPr lang="zh-CN" altLang="en-US" sz="4800" dirty="0" smtClean="0">
                <a:ea typeface="华文行楷" pitchFamily="2" charset="-122"/>
              </a:rPr>
              <a:t>用</a:t>
            </a:r>
            <a:r>
              <a:rPr lang="zh-CN" altLang="en-US" sz="4800" dirty="0" smtClean="0">
                <a:solidFill>
                  <a:schemeClr val="hlink"/>
                </a:solidFill>
                <a:ea typeface="华文行楷" pitchFamily="2" charset="-122"/>
              </a:rPr>
              <a:t>象</a:t>
            </a:r>
            <a:r>
              <a:rPr lang="zh-CN" altLang="en-US" sz="4800" dirty="0">
                <a:solidFill>
                  <a:schemeClr val="hlink"/>
                </a:solidFill>
                <a:ea typeface="华文行楷" pitchFamily="2" charset="-122"/>
              </a:rPr>
              <a:t>征</a:t>
            </a:r>
            <a:r>
              <a:rPr lang="zh-CN" altLang="en-US" sz="4800" dirty="0">
                <a:ea typeface="华文行楷" pitchFamily="2" charset="-122"/>
              </a:rPr>
              <a:t>手法讴歌人物</a:t>
            </a:r>
          </a:p>
        </p:txBody>
      </p:sp>
      <p:sp>
        <p:nvSpPr>
          <p:cNvPr id="4" name="矩形 3"/>
          <p:cNvSpPr/>
          <p:nvPr/>
        </p:nvSpPr>
        <p:spPr>
          <a:xfrm>
            <a:off x="762000" y="2133600"/>
            <a:ext cx="7315200" cy="3847207"/>
          </a:xfrm>
          <a:prstGeom prst="rect">
            <a:avLst/>
          </a:prstGeom>
        </p:spPr>
        <p:txBody>
          <a:bodyPr wrap="square">
            <a:spAutoFit/>
          </a:bodyPr>
          <a:lstStyle/>
          <a:p>
            <a:r>
              <a:rPr lang="zh-CN" altLang="en-US" sz="3600" b="1" dirty="0" smtClean="0">
                <a:solidFill>
                  <a:srgbClr val="FF0000"/>
                </a:solidFill>
                <a:latin typeface="黑体" pitchFamily="2" charset="-122"/>
                <a:ea typeface="黑体" pitchFamily="2" charset="-122"/>
              </a:rPr>
              <a:t>运用象征的手法</a:t>
            </a:r>
            <a:r>
              <a:rPr lang="en-US" sz="3600" b="1" dirty="0" smtClean="0">
                <a:solidFill>
                  <a:srgbClr val="C00000"/>
                </a:solidFill>
              </a:rPr>
              <a:t>“</a:t>
            </a:r>
            <a:r>
              <a:rPr lang="zh-CN" altLang="en-US" sz="3600" b="1" dirty="0" smtClean="0">
                <a:solidFill>
                  <a:srgbClr val="C00000"/>
                </a:solidFill>
              </a:rPr>
              <a:t>国家</a:t>
            </a:r>
            <a:r>
              <a:rPr lang="en-US" sz="3600" b="1" dirty="0" smtClean="0">
                <a:solidFill>
                  <a:srgbClr val="C00000"/>
                </a:solidFill>
              </a:rPr>
              <a:t>—</a:t>
            </a:r>
            <a:r>
              <a:rPr lang="zh-CN" altLang="en-US" sz="3600" b="1" dirty="0" smtClean="0">
                <a:solidFill>
                  <a:srgbClr val="C00000"/>
                </a:solidFill>
              </a:rPr>
              <a:t>航船 ，林肯</a:t>
            </a:r>
            <a:r>
              <a:rPr lang="en-US" sz="3600" b="1" dirty="0" smtClean="0">
                <a:solidFill>
                  <a:srgbClr val="C00000"/>
                </a:solidFill>
              </a:rPr>
              <a:t>—</a:t>
            </a:r>
            <a:r>
              <a:rPr lang="zh-CN" altLang="en-US" sz="3600" b="1" dirty="0" smtClean="0">
                <a:solidFill>
                  <a:srgbClr val="C00000"/>
                </a:solidFill>
              </a:rPr>
              <a:t>船长，南北战争</a:t>
            </a:r>
            <a:r>
              <a:rPr lang="en-US" sz="3600" b="1" dirty="0" smtClean="0">
                <a:solidFill>
                  <a:srgbClr val="C00000"/>
                </a:solidFill>
              </a:rPr>
              <a:t>—</a:t>
            </a:r>
            <a:r>
              <a:rPr lang="zh-CN" altLang="en-US" sz="3600" b="1" dirty="0" smtClean="0">
                <a:solidFill>
                  <a:srgbClr val="C00000"/>
                </a:solidFill>
              </a:rPr>
              <a:t>可怕的航程，港口</a:t>
            </a:r>
            <a:r>
              <a:rPr lang="en-US" sz="3600" b="1" dirty="0" smtClean="0">
                <a:solidFill>
                  <a:srgbClr val="C00000"/>
                </a:solidFill>
              </a:rPr>
              <a:t>—</a:t>
            </a:r>
            <a:r>
              <a:rPr lang="zh-CN" altLang="en-US" sz="3600" b="1" dirty="0" smtClean="0">
                <a:solidFill>
                  <a:srgbClr val="C00000"/>
                </a:solidFill>
              </a:rPr>
              <a:t>胜利</a:t>
            </a:r>
            <a:r>
              <a:rPr lang="en-US" sz="3600" b="1" dirty="0" smtClean="0">
                <a:solidFill>
                  <a:srgbClr val="C00000"/>
                </a:solidFill>
              </a:rPr>
              <a:t>”</a:t>
            </a:r>
            <a:r>
              <a:rPr lang="zh-CN" altLang="en-US" sz="3600" b="1" dirty="0" smtClean="0">
                <a:solidFill>
                  <a:srgbClr val="C00000"/>
                </a:solidFill>
              </a:rPr>
              <a:t>诗人用航船战胜惊涛骇浪到达港口象征林肯领导的南北战争的胜利结束，以领航的船长象征林肯总统的伟大作用</a:t>
            </a:r>
            <a:r>
              <a:rPr lang="en-US" altLang="zh-CN" sz="3600" b="1" dirty="0" smtClean="0">
                <a:solidFill>
                  <a:srgbClr val="C00000"/>
                </a:solidFill>
              </a:rPr>
              <a:t>.</a:t>
            </a:r>
          </a:p>
          <a:p>
            <a:endParaRPr lang="zh-CN" altLang="en-US" sz="2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slide(fromTop)">
                                      <p:cBhvr>
                                        <p:cTn id="7" dur="1000"/>
                                        <p:tgtEl>
                                          <p:spTgt spid="17410"/>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600" decel="100000"/>
                                        <p:tgtEl>
                                          <p:spTgt spid="4"/>
                                        </p:tgtEl>
                                      </p:cBhvr>
                                    </p:animEffect>
                                    <p:anim calcmode="lin" valueType="num">
                                      <p:cBhvr>
                                        <p:cTn id="13" dur="1600" decel="100000" fill="hold"/>
                                        <p:tgtEl>
                                          <p:spTgt spid="4"/>
                                        </p:tgtEl>
                                        <p:attrNameLst>
                                          <p:attrName>style.rotation</p:attrName>
                                        </p:attrNameLst>
                                      </p:cBhvr>
                                      <p:tavLst>
                                        <p:tav tm="0">
                                          <p:val>
                                            <p:fltVal val="-90"/>
                                          </p:val>
                                        </p:tav>
                                        <p:tav tm="100000">
                                          <p:val>
                                            <p:fltVal val="0"/>
                                          </p:val>
                                        </p:tav>
                                      </p:tavLst>
                                    </p:anim>
                                    <p:anim calcmode="lin" valueType="num">
                                      <p:cBhvr>
                                        <p:cTn id="14" dur="1600" decel="100000" fill="hold"/>
                                        <p:tgtEl>
                                          <p:spTgt spid="4"/>
                                        </p:tgtEl>
                                        <p:attrNameLst>
                                          <p:attrName>ppt_x</p:attrName>
                                        </p:attrNameLst>
                                      </p:cBhvr>
                                      <p:tavLst>
                                        <p:tav tm="0">
                                          <p:val>
                                            <p:strVal val="#ppt_x+0.4"/>
                                          </p:val>
                                        </p:tav>
                                        <p:tav tm="100000">
                                          <p:val>
                                            <p:strVal val="#ppt_x-0.05"/>
                                          </p:val>
                                        </p:tav>
                                      </p:tavLst>
                                    </p:anim>
                                    <p:anim calcmode="lin" valueType="num">
                                      <p:cBhvr>
                                        <p:cTn id="15" dur="1600" decel="100000" fill="hold"/>
                                        <p:tgtEl>
                                          <p:spTgt spid="4"/>
                                        </p:tgtEl>
                                        <p:attrNameLst>
                                          <p:attrName>ppt_y</p:attrName>
                                        </p:attrNameLst>
                                      </p:cBhvr>
                                      <p:tavLst>
                                        <p:tav tm="0">
                                          <p:val>
                                            <p:strVal val="#ppt_y-0.4"/>
                                          </p:val>
                                        </p:tav>
                                        <p:tav tm="100000">
                                          <p:val>
                                            <p:strVal val="#ppt_y+0.1"/>
                                          </p:val>
                                        </p:tav>
                                      </p:tavLst>
                                    </p:anim>
                                    <p:anim calcmode="lin" valueType="num">
                                      <p:cBhvr>
                                        <p:cTn id="16" dur="400" accel="100000" fill="hold">
                                          <p:stCondLst>
                                            <p:cond delay="1600"/>
                                          </p:stCondLst>
                                        </p:cTn>
                                        <p:tgtEl>
                                          <p:spTgt spid="4"/>
                                        </p:tgtEl>
                                        <p:attrNameLst>
                                          <p:attrName>ppt_x</p:attrName>
                                        </p:attrNameLst>
                                      </p:cBhvr>
                                      <p:tavLst>
                                        <p:tav tm="0">
                                          <p:val>
                                            <p:strVal val="#ppt_x-0.05"/>
                                          </p:val>
                                        </p:tav>
                                        <p:tav tm="100000">
                                          <p:val>
                                            <p:strVal val="#ppt_x"/>
                                          </p:val>
                                        </p:tav>
                                      </p:tavLst>
                                    </p:anim>
                                    <p:anim calcmode="lin" valueType="num">
                                      <p:cBhvr>
                                        <p:cTn id="17" dur="400" accel="100000" fill="hold">
                                          <p:stCondLst>
                                            <p:cond delay="16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228600" y="0"/>
            <a:ext cx="8540750" cy="1143000"/>
          </a:xfrm>
        </p:spPr>
        <p:txBody>
          <a:bodyPr/>
          <a:lstStyle/>
          <a:p>
            <a:r>
              <a:rPr lang="zh-CN" altLang="en-US" b="1" dirty="0" smtClean="0">
                <a:solidFill>
                  <a:srgbClr val="C00000"/>
                </a:solidFill>
              </a:rPr>
              <a:t>对比</a:t>
            </a:r>
            <a:endParaRPr lang="zh-CN" altLang="en-US" b="1" dirty="0">
              <a:solidFill>
                <a:srgbClr val="C00000"/>
              </a:solidFill>
            </a:endParaRPr>
          </a:p>
        </p:txBody>
      </p:sp>
      <p:sp>
        <p:nvSpPr>
          <p:cNvPr id="29699" name="Rectangle 3"/>
          <p:cNvSpPr>
            <a:spLocks noGrp="1" noChangeArrowheads="1"/>
          </p:cNvSpPr>
          <p:nvPr>
            <p:ph type="body" idx="1"/>
          </p:nvPr>
        </p:nvSpPr>
        <p:spPr>
          <a:xfrm>
            <a:off x="188912" y="2971800"/>
            <a:ext cx="8955088" cy="2286000"/>
          </a:xfrm>
        </p:spPr>
        <p:txBody>
          <a:bodyPr/>
          <a:lstStyle/>
          <a:p>
            <a:pPr>
              <a:buNone/>
            </a:pPr>
            <a:r>
              <a:rPr lang="zh-CN" altLang="en-US" b="1" dirty="0" smtClean="0">
                <a:solidFill>
                  <a:srgbClr val="CC0066"/>
                </a:solidFill>
                <a:ea typeface="楷体_GB2312" pitchFamily="49" charset="-122"/>
              </a:rPr>
              <a:t>一</a:t>
            </a:r>
            <a:r>
              <a:rPr lang="zh-CN" altLang="en-US" b="1" dirty="0">
                <a:solidFill>
                  <a:srgbClr val="CC0066"/>
                </a:solidFill>
                <a:ea typeface="楷体_GB2312" pitchFamily="49" charset="-122"/>
              </a:rPr>
              <a:t>边是胜利的欢呼，一边是英雄的倒下，这样写的作用？</a:t>
            </a:r>
          </a:p>
          <a:p>
            <a:pPr>
              <a:buFont typeface="Wingdings" pitchFamily="2" charset="2"/>
              <a:buNone/>
            </a:pPr>
            <a:r>
              <a:rPr lang="en-US" altLang="zh-CN" sz="2800" b="1" dirty="0">
                <a:solidFill>
                  <a:schemeClr val="folHlink"/>
                </a:solidFill>
                <a:latin typeface="Arial"/>
              </a:rPr>
              <a:t>——</a:t>
            </a:r>
            <a:r>
              <a:rPr lang="zh-CN" altLang="en-US" sz="2800" b="1" dirty="0">
                <a:solidFill>
                  <a:schemeClr val="hlink"/>
                </a:solidFill>
              </a:rPr>
              <a:t>运用</a:t>
            </a:r>
            <a:r>
              <a:rPr lang="zh-CN" altLang="en-US" sz="2800" b="1" dirty="0">
                <a:solidFill>
                  <a:srgbClr val="000066"/>
                </a:solidFill>
                <a:latin typeface="黑体" pitchFamily="2" charset="-122"/>
                <a:ea typeface="黑体" pitchFamily="2" charset="-122"/>
              </a:rPr>
              <a:t>对比</a:t>
            </a:r>
            <a:r>
              <a:rPr lang="zh-CN" altLang="en-US" sz="2800" b="1" dirty="0">
                <a:solidFill>
                  <a:srgbClr val="FF0000"/>
                </a:solidFill>
              </a:rPr>
              <a:t>突出了英雄伟业。也突出了伟大人物的牺牲价值，增添了悲剧色彩，有强烈的感染力。</a:t>
            </a:r>
          </a:p>
        </p:txBody>
      </p:sp>
      <p:sp>
        <p:nvSpPr>
          <p:cNvPr id="4" name="矩形 3"/>
          <p:cNvSpPr/>
          <p:nvPr/>
        </p:nvSpPr>
        <p:spPr>
          <a:xfrm>
            <a:off x="228600" y="1066800"/>
            <a:ext cx="8610600" cy="1569660"/>
          </a:xfrm>
          <a:prstGeom prst="rect">
            <a:avLst/>
          </a:prstGeom>
        </p:spPr>
        <p:txBody>
          <a:bodyPr wrap="square">
            <a:spAutoFit/>
          </a:bodyPr>
          <a:lstStyle/>
          <a:p>
            <a:r>
              <a:rPr lang="zh-CN" altLang="en-US" sz="3200" b="1" dirty="0" smtClean="0">
                <a:solidFill>
                  <a:srgbClr val="FF0000"/>
                </a:solidFill>
                <a:latin typeface="黑体" pitchFamily="2" charset="-122"/>
                <a:ea typeface="黑体" pitchFamily="2" charset="-122"/>
              </a:rPr>
              <a:t>运用场面的对比。</a:t>
            </a:r>
            <a:r>
              <a:rPr lang="zh-CN" altLang="en-US" sz="3200" b="1" dirty="0" smtClean="0">
                <a:solidFill>
                  <a:srgbClr val="C00000"/>
                </a:solidFill>
              </a:rPr>
              <a:t>航船即将到达港口的时刻，万众欢腾喜庆胜利，而为搏击风浪而顽强奋斗的船长却在此时到下了。</a:t>
            </a:r>
            <a:endParaRPr lang="zh-CN" altLang="en-US" sz="3200" b="1" dirty="0">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29699">
                                            <p:txEl>
                                              <p:pRg st="0" end="0"/>
                                            </p:txEl>
                                          </p:spTgt>
                                        </p:tgtEl>
                                        <p:attrNameLst>
                                          <p:attrName>style.visibility</p:attrName>
                                        </p:attrNameLst>
                                      </p:cBhvr>
                                      <p:to>
                                        <p:strVal val="visible"/>
                                      </p:to>
                                    </p:set>
                                    <p:animEffect transition="in" filter="slide(fromBottom)">
                                      <p:cBhvr>
                                        <p:cTn id="17" dur="1000"/>
                                        <p:tgtEl>
                                          <p:spTgt spid="2969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29699">
                                            <p:txEl>
                                              <p:pRg st="1" end="1"/>
                                            </p:txEl>
                                          </p:spTgt>
                                        </p:tgtEl>
                                        <p:attrNameLst>
                                          <p:attrName>style.visibility</p:attrName>
                                        </p:attrNameLst>
                                      </p:cBhvr>
                                      <p:to>
                                        <p:strVal val="visible"/>
                                      </p:to>
                                    </p:set>
                                    <p:animEffect transition="in" filter="slide(fromBottom)">
                                      <p:cBhvr>
                                        <p:cTn id="22" dur="1000"/>
                                        <p:tgtEl>
                                          <p:spTgt spid="29699">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9699">
                                            <p:txEl>
                                              <p:pRg st="1" end="1"/>
                                            </p:txEl>
                                          </p:spTgt>
                                        </p:tgtEl>
                                        <p:attrNameLst>
                                          <p:attrName>style.visibility</p:attrName>
                                        </p:attrNameLst>
                                      </p:cBhvr>
                                      <p:to>
                                        <p:strVal val="visible"/>
                                      </p:to>
                                    </p:set>
                                    <p:animEffect transition="in" filter="blinds(horizontal)">
                                      <p:cBhvr>
                                        <p:cTn id="27" dur="500"/>
                                        <p:tgtEl>
                                          <p:spTgt spid="2969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000000"/>
                </a:solidFill>
              </a:rPr>
              <a:t>反复、咏叹</a:t>
            </a:r>
            <a:endParaRPr lang="zh-CN" altLang="en-US" b="1" dirty="0">
              <a:solidFill>
                <a:srgbClr val="000000"/>
              </a:solidFill>
            </a:endParaRPr>
          </a:p>
        </p:txBody>
      </p:sp>
      <p:sp>
        <p:nvSpPr>
          <p:cNvPr id="3" name="内容占位符 2"/>
          <p:cNvSpPr>
            <a:spLocks noGrp="1"/>
          </p:cNvSpPr>
          <p:nvPr>
            <p:ph idx="1"/>
          </p:nvPr>
        </p:nvSpPr>
        <p:spPr/>
        <p:txBody>
          <a:bodyPr/>
          <a:lstStyle/>
          <a:p>
            <a:pPr>
              <a:lnSpc>
                <a:spcPct val="150000"/>
              </a:lnSpc>
            </a:pPr>
            <a:r>
              <a:rPr lang="zh-CN" altLang="en-US" b="1" dirty="0" smtClean="0"/>
              <a:t>诗的每一节最后的诗句基本相同，既保持悲怆情感抒发的一致性和沉重性，又体现了情感的发展过程。</a:t>
            </a:r>
            <a:endParaRPr lang="zh-CN" altLang="en-US" b="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000000"/>
                </a:solidFill>
              </a:rPr>
              <a:t>呼告</a:t>
            </a:r>
            <a:endParaRPr lang="zh-CN" altLang="en-US" b="1" dirty="0">
              <a:solidFill>
                <a:srgbClr val="000000"/>
              </a:solidFill>
            </a:endParaRPr>
          </a:p>
        </p:txBody>
      </p:sp>
      <p:sp>
        <p:nvSpPr>
          <p:cNvPr id="3" name="内容占位符 2"/>
          <p:cNvSpPr>
            <a:spLocks noGrp="1"/>
          </p:cNvSpPr>
          <p:nvPr>
            <p:ph idx="1"/>
          </p:nvPr>
        </p:nvSpPr>
        <p:spPr/>
        <p:txBody>
          <a:bodyPr/>
          <a:lstStyle/>
          <a:p>
            <a:pPr>
              <a:lnSpc>
                <a:spcPct val="150000"/>
              </a:lnSpc>
            </a:pPr>
            <a:r>
              <a:rPr lang="zh-CN" altLang="en-US" b="1" dirty="0" smtClean="0">
                <a:solidFill>
                  <a:srgbClr val="000000"/>
                </a:solidFill>
              </a:rPr>
              <a:t>第一二小节的刚开始，用“啊，船长，我我的船长哟”直接抒发情感，突出诗人对林肯去世的悲痛之情。</a:t>
            </a:r>
            <a:endParaRPr lang="zh-CN" altLang="en-US" b="1" dirty="0">
              <a:solidFill>
                <a:srgbClr val="00000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zh-CN" altLang="en-US" sz="5400" b="1" dirty="0"/>
              <a:t>思考</a:t>
            </a:r>
          </a:p>
        </p:txBody>
      </p:sp>
      <p:sp>
        <p:nvSpPr>
          <p:cNvPr id="28675" name="Rectangle 3"/>
          <p:cNvSpPr>
            <a:spLocks noGrp="1" noChangeArrowheads="1"/>
          </p:cNvSpPr>
          <p:nvPr>
            <p:ph type="body" idx="1"/>
          </p:nvPr>
        </p:nvSpPr>
        <p:spPr>
          <a:xfrm>
            <a:off x="250825" y="2017713"/>
            <a:ext cx="8704263" cy="4114800"/>
          </a:xfrm>
        </p:spPr>
        <p:txBody>
          <a:bodyPr/>
          <a:lstStyle/>
          <a:p>
            <a:r>
              <a:rPr lang="zh-CN" altLang="en-US" sz="3600" b="1" dirty="0"/>
              <a:t>为什么第</a:t>
            </a:r>
            <a:r>
              <a:rPr lang="en-US" altLang="zh-CN" sz="3600" b="1" dirty="0"/>
              <a:t>1</a:t>
            </a:r>
            <a:r>
              <a:rPr lang="zh-CN" altLang="en-US" sz="3600" b="1" dirty="0"/>
              <a:t>、第</a:t>
            </a:r>
            <a:r>
              <a:rPr lang="en-US" altLang="zh-CN" sz="3600" b="1" dirty="0"/>
              <a:t>3</a:t>
            </a:r>
            <a:r>
              <a:rPr lang="zh-CN" altLang="en-US" sz="3600" b="1" dirty="0"/>
              <a:t>节用第三人称，而第</a:t>
            </a:r>
            <a:r>
              <a:rPr lang="en-US" altLang="zh-CN" sz="3600" b="1" dirty="0"/>
              <a:t>2</a:t>
            </a:r>
            <a:r>
              <a:rPr lang="zh-CN" altLang="en-US" sz="3600" b="1" dirty="0"/>
              <a:t>小节换为第二人称，</a:t>
            </a:r>
          </a:p>
          <a:p>
            <a:r>
              <a:rPr lang="en-US" altLang="zh-CN" sz="3600" b="1" dirty="0">
                <a:solidFill>
                  <a:srgbClr val="FF0000"/>
                </a:solidFill>
              </a:rPr>
              <a:t>1</a:t>
            </a:r>
            <a:r>
              <a:rPr lang="zh-CN" altLang="en-US" sz="3600" b="1" dirty="0">
                <a:solidFill>
                  <a:srgbClr val="FF0000"/>
                </a:solidFill>
              </a:rPr>
              <a:t>节用水手身份叙述，</a:t>
            </a:r>
            <a:r>
              <a:rPr lang="en-US" altLang="zh-CN" sz="3600" b="1" dirty="0">
                <a:solidFill>
                  <a:srgbClr val="FF0000"/>
                </a:solidFill>
              </a:rPr>
              <a:t>2</a:t>
            </a:r>
            <a:r>
              <a:rPr lang="zh-CN" altLang="en-US" sz="3600" b="1" dirty="0">
                <a:solidFill>
                  <a:srgbClr val="FF0000"/>
                </a:solidFill>
              </a:rPr>
              <a:t>节用儿子身份呼喊，</a:t>
            </a:r>
            <a:r>
              <a:rPr lang="en-US" altLang="zh-CN" sz="3600" b="1" dirty="0">
                <a:solidFill>
                  <a:srgbClr val="FF0000"/>
                </a:solidFill>
              </a:rPr>
              <a:t>3</a:t>
            </a:r>
            <a:r>
              <a:rPr lang="zh-CN" altLang="en-US" sz="3600" b="1" dirty="0">
                <a:solidFill>
                  <a:srgbClr val="FF0000"/>
                </a:solidFill>
              </a:rPr>
              <a:t>节用水手兼儿子的身份叙述。</a:t>
            </a:r>
          </a:p>
          <a:p>
            <a:r>
              <a:rPr lang="zh-CN" altLang="en-US" sz="3600" b="1" dirty="0">
                <a:solidFill>
                  <a:srgbClr val="FF0000"/>
                </a:solidFill>
              </a:rPr>
              <a:t>人称的转换，使诗人便于以不同的身份抒发自己对领袖的基调一致而感情各有侧重的感情：</a:t>
            </a:r>
            <a:r>
              <a:rPr lang="zh-CN" altLang="en-US" sz="3600" b="1" dirty="0">
                <a:solidFill>
                  <a:srgbClr val="CC0066"/>
                </a:solidFill>
              </a:rPr>
              <a:t>悲痛</a:t>
            </a:r>
            <a:r>
              <a:rPr lang="en-US" altLang="zh-CN" sz="3600" b="1" dirty="0">
                <a:solidFill>
                  <a:srgbClr val="CC0066"/>
                </a:solidFill>
                <a:latin typeface="Arial"/>
              </a:rPr>
              <a:t>——</a:t>
            </a:r>
            <a:r>
              <a:rPr lang="zh-CN" altLang="en-US" sz="3600" b="1" dirty="0">
                <a:solidFill>
                  <a:srgbClr val="CC0066"/>
                </a:solidFill>
              </a:rPr>
              <a:t>惋惜不舍</a:t>
            </a:r>
            <a:r>
              <a:rPr lang="en-US" altLang="zh-CN" sz="3600" b="1" dirty="0">
                <a:solidFill>
                  <a:srgbClr val="CC0066"/>
                </a:solidFill>
                <a:latin typeface="Arial"/>
              </a:rPr>
              <a:t>——</a:t>
            </a:r>
            <a:r>
              <a:rPr lang="zh-CN" altLang="en-US" sz="3600" b="1" dirty="0">
                <a:solidFill>
                  <a:srgbClr val="CC0066"/>
                </a:solidFill>
              </a:rPr>
              <a:t>哀悼、崇敬怀念</a:t>
            </a:r>
            <a:r>
              <a:rPr lang="zh-CN" altLang="en-US" sz="3600" b="1" dirty="0">
                <a:solidFill>
                  <a:srgbClr val="FF0000"/>
                </a:solidFill>
              </a:rPr>
              <a:t>之情；并使之推向深入</a:t>
            </a:r>
            <a:r>
              <a:rPr lang="zh-CN" altLang="en-US" sz="3600" b="1" dirty="0">
                <a:solidFill>
                  <a:schemeClr val="folHlink"/>
                </a:solidFill>
              </a:rPr>
              <a:t>。</a:t>
            </a:r>
          </a:p>
        </p:txBody>
      </p:sp>
      <p:sp>
        <p:nvSpPr>
          <p:cNvPr id="28676" name="AutoShape 4"/>
          <p:cNvSpPr>
            <a:spLocks noChangeArrowheads="1"/>
          </p:cNvSpPr>
          <p:nvPr/>
        </p:nvSpPr>
        <p:spPr bwMode="auto">
          <a:xfrm>
            <a:off x="3024188" y="0"/>
            <a:ext cx="6119812" cy="1700213"/>
          </a:xfrm>
          <a:prstGeom prst="wedgeRoundRectCallout">
            <a:avLst>
              <a:gd name="adj1" fmla="val -7093"/>
              <a:gd name="adj2" fmla="val 74088"/>
              <a:gd name="adj3" fmla="val 16667"/>
            </a:avLst>
          </a:prstGeom>
          <a:solidFill>
            <a:schemeClr val="accent1"/>
          </a:solidFill>
          <a:ln w="9525">
            <a:solidFill>
              <a:schemeClr val="tx1"/>
            </a:solidFill>
            <a:miter lim="800000"/>
            <a:headEnd/>
            <a:tailEnd/>
          </a:ln>
          <a:effectLst/>
        </p:spPr>
        <p:txBody>
          <a:bodyPr/>
          <a:lstStyle/>
          <a:p>
            <a:pPr algn="ctr"/>
            <a:r>
              <a:rPr lang="en-US" altLang="zh-CN" sz="2800" b="1" dirty="0"/>
              <a:t>1</a:t>
            </a:r>
            <a:r>
              <a:rPr lang="zh-CN" altLang="en-US" sz="2800" b="1" dirty="0"/>
              <a:t>、</a:t>
            </a:r>
            <a:r>
              <a:rPr lang="zh-CN" altLang="en-US" sz="2800" b="1" dirty="0">
                <a:solidFill>
                  <a:schemeClr val="hlink"/>
                </a:solidFill>
              </a:rPr>
              <a:t>他</a:t>
            </a:r>
            <a:r>
              <a:rPr lang="zh-CN" altLang="en-US" sz="2800" b="1" dirty="0"/>
              <a:t>已浑身冰凉，停止了呼吸。</a:t>
            </a:r>
          </a:p>
          <a:p>
            <a:pPr algn="ctr"/>
            <a:r>
              <a:rPr lang="en-US" altLang="zh-CN" sz="2800" b="1" dirty="0"/>
              <a:t>2</a:t>
            </a:r>
            <a:r>
              <a:rPr lang="zh-CN" altLang="en-US" sz="2800" b="1" dirty="0"/>
              <a:t>、</a:t>
            </a:r>
            <a:r>
              <a:rPr lang="zh-CN" altLang="en-US" sz="2800" b="1" dirty="0">
                <a:solidFill>
                  <a:schemeClr val="hlink"/>
                </a:solidFill>
              </a:rPr>
              <a:t>你</a:t>
            </a:r>
            <a:r>
              <a:rPr lang="zh-CN" altLang="en-US" sz="2800" b="1" dirty="0"/>
              <a:t>已浑身冰凉，停止了呼吸。</a:t>
            </a:r>
          </a:p>
          <a:p>
            <a:pPr algn="ctr"/>
            <a:r>
              <a:rPr lang="en-US" altLang="zh-CN" sz="2800" b="1" dirty="0"/>
              <a:t>3</a:t>
            </a:r>
            <a:r>
              <a:rPr lang="zh-CN" altLang="en-US" sz="2800" b="1" dirty="0"/>
              <a:t>、</a:t>
            </a:r>
            <a:r>
              <a:rPr lang="zh-CN" altLang="en-US" sz="2800" b="1" dirty="0">
                <a:solidFill>
                  <a:schemeClr val="hlink"/>
                </a:solidFill>
              </a:rPr>
              <a:t>他</a:t>
            </a:r>
            <a:r>
              <a:rPr lang="zh-CN" altLang="en-US" sz="2800" b="1" dirty="0"/>
              <a:t>已浑身冰凉，停止了呼吸。</a:t>
            </a:r>
          </a:p>
          <a:p>
            <a:pPr algn="ctr"/>
            <a:endParaRPr lang="en-US" altLang="zh-CN" sz="2800" b="1" dirty="0"/>
          </a:p>
        </p:txBody>
      </p:sp>
      <p:sp>
        <p:nvSpPr>
          <p:cNvPr id="5" name="Text Box 6"/>
          <p:cNvSpPr txBox="1">
            <a:spLocks noChangeArrowheads="1"/>
          </p:cNvSpPr>
          <p:nvPr/>
        </p:nvSpPr>
        <p:spPr bwMode="auto">
          <a:xfrm>
            <a:off x="0" y="457200"/>
            <a:ext cx="2967479" cy="923330"/>
          </a:xfrm>
          <a:prstGeom prst="rect">
            <a:avLst/>
          </a:prstGeom>
          <a:noFill/>
          <a:ln w="9525">
            <a:noFill/>
            <a:miter lim="800000"/>
            <a:headEnd/>
            <a:tailEnd/>
          </a:ln>
          <a:effectLst/>
        </p:spPr>
        <p:txBody>
          <a:bodyPr wrap="none">
            <a:spAutoFit/>
          </a:bodyPr>
          <a:lstStyle/>
          <a:p>
            <a:r>
              <a:rPr lang="zh-CN" altLang="en-US" sz="5400" b="1" dirty="0" smtClean="0">
                <a:solidFill>
                  <a:srgbClr val="000099"/>
                </a:solidFill>
                <a:ea typeface="华文琥珀" pitchFamily="2" charset="-122"/>
              </a:rPr>
              <a:t>人称转换</a:t>
            </a:r>
            <a:endParaRPr lang="zh-CN" altLang="en-US" sz="5400" b="1" dirty="0">
              <a:solidFill>
                <a:srgbClr val="000099"/>
              </a:solidFill>
              <a:ea typeface="华文琥珀"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animEffect transition="in" filter="blinds(horizontal)">
                                      <p:cBhvr>
                                        <p:cTn id="7" dur="500"/>
                                        <p:tgtEl>
                                          <p:spTgt spid="2867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8675">
                                            <p:txEl>
                                              <p:pRg st="1" end="1"/>
                                            </p:txEl>
                                          </p:spTgt>
                                        </p:tgtEl>
                                        <p:attrNameLst>
                                          <p:attrName>style.visibility</p:attrName>
                                        </p:attrNameLst>
                                      </p:cBhvr>
                                      <p:to>
                                        <p:strVal val="visible"/>
                                      </p:to>
                                    </p:set>
                                    <p:animEffect transition="in" filter="blinds(horizontal)">
                                      <p:cBhvr>
                                        <p:cTn id="12" dur="500"/>
                                        <p:tgtEl>
                                          <p:spTgt spid="286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8675">
                                            <p:txEl>
                                              <p:pRg st="2" end="2"/>
                                            </p:txEl>
                                          </p:spTgt>
                                        </p:tgtEl>
                                        <p:attrNameLst>
                                          <p:attrName>style.visibility</p:attrName>
                                        </p:attrNameLst>
                                      </p:cBhvr>
                                      <p:to>
                                        <p:strVal val="visible"/>
                                      </p:to>
                                    </p:set>
                                    <p:animEffect transition="in" filter="fade">
                                      <p:cBhvr>
                                        <p:cTn id="17" dur="2000"/>
                                        <p:tgtEl>
                                          <p:spTgt spid="2867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2"/>
          <p:cNvSpPr txBox="1">
            <a:spLocks noChangeArrowheads="1"/>
          </p:cNvSpPr>
          <p:nvPr/>
        </p:nvSpPr>
        <p:spPr bwMode="auto">
          <a:xfrm>
            <a:off x="430213" y="549275"/>
            <a:ext cx="4862512" cy="701675"/>
          </a:xfrm>
          <a:prstGeom prst="rect">
            <a:avLst/>
          </a:prstGeom>
          <a:noFill/>
          <a:ln w="9525">
            <a:noFill/>
            <a:miter lim="800000"/>
            <a:headEnd/>
            <a:tailEnd/>
          </a:ln>
          <a:effectLst/>
        </p:spPr>
        <p:txBody>
          <a:bodyPr>
            <a:spAutoFit/>
          </a:bodyPr>
          <a:lstStyle/>
          <a:p>
            <a:pPr>
              <a:lnSpc>
                <a:spcPct val="125000"/>
              </a:lnSpc>
            </a:pPr>
            <a:r>
              <a:rPr lang="zh-CN" altLang="en-US" sz="3200">
                <a:solidFill>
                  <a:srgbClr val="0000FF"/>
                </a:solidFill>
                <a:latin typeface="宋体" pitchFamily="2" charset="-122"/>
                <a:ea typeface="黑体" pitchFamily="2" charset="-122"/>
              </a:rPr>
              <a:t>二、美国南北战争</a:t>
            </a:r>
          </a:p>
        </p:txBody>
      </p:sp>
      <p:sp>
        <p:nvSpPr>
          <p:cNvPr id="36867" name="Text Box 3"/>
          <p:cNvSpPr txBox="1">
            <a:spLocks noChangeArrowheads="1"/>
          </p:cNvSpPr>
          <p:nvPr/>
        </p:nvSpPr>
        <p:spPr bwMode="auto">
          <a:xfrm>
            <a:off x="-101600" y="-69850"/>
            <a:ext cx="5068888" cy="619125"/>
          </a:xfrm>
          <a:prstGeom prst="rect">
            <a:avLst/>
          </a:prstGeom>
          <a:noFill/>
          <a:ln w="9525">
            <a:noFill/>
            <a:miter lim="800000"/>
            <a:headEnd/>
            <a:tailEnd/>
          </a:ln>
          <a:effectLst/>
        </p:spPr>
        <p:txBody>
          <a:bodyPr>
            <a:spAutoFit/>
          </a:bodyPr>
          <a:lstStyle/>
          <a:p>
            <a:r>
              <a:rPr lang="zh-CN" altLang="en-US" sz="3500" i="1">
                <a:effectLst>
                  <a:outerShdw blurRad="38100" dist="38100" dir="2700000" algn="tl">
                    <a:srgbClr val="C0C0C0"/>
                  </a:outerShdw>
                </a:effectLst>
                <a:ea typeface="楷体_GB2312" pitchFamily="49" charset="-122"/>
              </a:rPr>
              <a:t>美国南北战争</a:t>
            </a:r>
          </a:p>
        </p:txBody>
      </p:sp>
      <p:sp>
        <p:nvSpPr>
          <p:cNvPr id="36868" name="Text Box 4"/>
          <p:cNvSpPr txBox="1">
            <a:spLocks noChangeArrowheads="1"/>
          </p:cNvSpPr>
          <p:nvPr/>
        </p:nvSpPr>
        <p:spPr bwMode="auto">
          <a:xfrm>
            <a:off x="611188" y="1470025"/>
            <a:ext cx="2506662" cy="519113"/>
          </a:xfrm>
          <a:prstGeom prst="rect">
            <a:avLst/>
          </a:prstGeom>
          <a:noFill/>
          <a:ln w="9525">
            <a:noFill/>
            <a:miter lim="800000"/>
            <a:headEnd/>
            <a:tailEnd/>
          </a:ln>
          <a:effectLst/>
        </p:spPr>
        <p:txBody>
          <a:bodyPr wrap="none">
            <a:spAutoFit/>
          </a:bodyPr>
          <a:lstStyle/>
          <a:p>
            <a:r>
              <a:rPr lang="en-US" altLang="zh-CN" sz="2800">
                <a:solidFill>
                  <a:srgbClr val="0000FF"/>
                </a:solidFill>
                <a:latin typeface="黑体" pitchFamily="2" charset="-122"/>
                <a:ea typeface="黑体" pitchFamily="2" charset="-122"/>
              </a:rPr>
              <a:t>1</a:t>
            </a:r>
            <a:r>
              <a:rPr lang="zh-CN" altLang="en-US" sz="2800">
                <a:solidFill>
                  <a:srgbClr val="0000FF"/>
                </a:solidFill>
                <a:latin typeface="黑体" pitchFamily="2" charset="-122"/>
                <a:ea typeface="黑体" pitchFamily="2" charset="-122"/>
              </a:rPr>
              <a:t>、根本原因：</a:t>
            </a:r>
          </a:p>
        </p:txBody>
      </p:sp>
      <p:sp>
        <p:nvSpPr>
          <p:cNvPr id="36869" name="Text Box 5"/>
          <p:cNvSpPr txBox="1">
            <a:spLocks noChangeArrowheads="1"/>
          </p:cNvSpPr>
          <p:nvPr/>
        </p:nvSpPr>
        <p:spPr bwMode="auto">
          <a:xfrm>
            <a:off x="611188" y="2333625"/>
            <a:ext cx="2508250" cy="519113"/>
          </a:xfrm>
          <a:prstGeom prst="rect">
            <a:avLst/>
          </a:prstGeom>
          <a:noFill/>
          <a:ln w="9525">
            <a:noFill/>
            <a:miter lim="800000"/>
            <a:headEnd/>
            <a:tailEnd/>
          </a:ln>
          <a:effectLst/>
        </p:spPr>
        <p:txBody>
          <a:bodyPr wrap="none">
            <a:spAutoFit/>
          </a:bodyPr>
          <a:lstStyle/>
          <a:p>
            <a:r>
              <a:rPr lang="en-US" altLang="zh-CN" sz="2800">
                <a:solidFill>
                  <a:srgbClr val="0000FF"/>
                </a:solidFill>
                <a:latin typeface="黑体" pitchFamily="2" charset="-122"/>
                <a:ea typeface="黑体" pitchFamily="2" charset="-122"/>
              </a:rPr>
              <a:t>2</a:t>
            </a:r>
            <a:r>
              <a:rPr lang="zh-CN" altLang="en-US" sz="2800">
                <a:solidFill>
                  <a:srgbClr val="0000FF"/>
                </a:solidFill>
                <a:latin typeface="黑体" pitchFamily="2" charset="-122"/>
                <a:ea typeface="黑体" pitchFamily="2" charset="-122"/>
              </a:rPr>
              <a:t>、导 火 线：</a:t>
            </a:r>
          </a:p>
        </p:txBody>
      </p:sp>
      <p:sp>
        <p:nvSpPr>
          <p:cNvPr id="36870" name="Text Box 6"/>
          <p:cNvSpPr txBox="1">
            <a:spLocks noChangeArrowheads="1"/>
          </p:cNvSpPr>
          <p:nvPr/>
        </p:nvSpPr>
        <p:spPr bwMode="auto">
          <a:xfrm>
            <a:off x="2916238" y="1474788"/>
            <a:ext cx="5761037" cy="946150"/>
          </a:xfrm>
          <a:prstGeom prst="rect">
            <a:avLst/>
          </a:prstGeom>
          <a:noFill/>
          <a:ln w="9525">
            <a:noFill/>
            <a:miter lim="800000"/>
            <a:headEnd/>
            <a:tailEnd/>
          </a:ln>
          <a:effectLst/>
        </p:spPr>
        <p:txBody>
          <a:bodyPr>
            <a:spAutoFit/>
          </a:bodyPr>
          <a:lstStyle/>
          <a:p>
            <a:r>
              <a:rPr lang="zh-CN" altLang="en-US" sz="2800">
                <a:solidFill>
                  <a:srgbClr val="FF0000"/>
                </a:solidFill>
                <a:ea typeface="黑体" pitchFamily="2" charset="-122"/>
              </a:rPr>
              <a:t>南方奴隶制种植园经济阻碍了美国资本主义经济的发展</a:t>
            </a:r>
          </a:p>
        </p:txBody>
      </p:sp>
      <p:sp>
        <p:nvSpPr>
          <p:cNvPr id="36871" name="Text Box 7"/>
          <p:cNvSpPr txBox="1">
            <a:spLocks noChangeArrowheads="1"/>
          </p:cNvSpPr>
          <p:nvPr/>
        </p:nvSpPr>
        <p:spPr bwMode="auto">
          <a:xfrm>
            <a:off x="2843213" y="2349500"/>
            <a:ext cx="3402012" cy="519113"/>
          </a:xfrm>
          <a:prstGeom prst="rect">
            <a:avLst/>
          </a:prstGeom>
          <a:noFill/>
          <a:ln w="9525">
            <a:noFill/>
            <a:miter lim="800000"/>
            <a:headEnd/>
            <a:tailEnd/>
          </a:ln>
          <a:effectLst/>
        </p:spPr>
        <p:txBody>
          <a:bodyPr wrap="none">
            <a:spAutoFit/>
          </a:bodyPr>
          <a:lstStyle/>
          <a:p>
            <a:r>
              <a:rPr lang="en-US" altLang="zh-CN" sz="2800">
                <a:solidFill>
                  <a:srgbClr val="FF0000"/>
                </a:solidFill>
                <a:latin typeface="黑体" pitchFamily="2" charset="-122"/>
                <a:ea typeface="黑体" pitchFamily="2" charset="-122"/>
              </a:rPr>
              <a:t>1860</a:t>
            </a:r>
            <a:r>
              <a:rPr lang="zh-CN" altLang="en-US" sz="2800">
                <a:solidFill>
                  <a:srgbClr val="FF0000"/>
                </a:solidFill>
                <a:latin typeface="黑体" pitchFamily="2" charset="-122"/>
                <a:ea typeface="黑体" pitchFamily="2" charset="-122"/>
              </a:rPr>
              <a:t>年林肯当选总统</a:t>
            </a:r>
          </a:p>
        </p:txBody>
      </p:sp>
      <p:sp>
        <p:nvSpPr>
          <p:cNvPr id="36872" name="Text Box 8"/>
          <p:cNvSpPr txBox="1">
            <a:spLocks noChangeArrowheads="1"/>
          </p:cNvSpPr>
          <p:nvPr/>
        </p:nvSpPr>
        <p:spPr bwMode="auto">
          <a:xfrm>
            <a:off x="622300" y="2981325"/>
            <a:ext cx="2506663" cy="519113"/>
          </a:xfrm>
          <a:prstGeom prst="rect">
            <a:avLst/>
          </a:prstGeom>
          <a:noFill/>
          <a:ln w="9525">
            <a:noFill/>
            <a:miter lim="800000"/>
            <a:headEnd/>
            <a:tailEnd/>
          </a:ln>
          <a:effectLst/>
        </p:spPr>
        <p:txBody>
          <a:bodyPr wrap="none">
            <a:spAutoFit/>
          </a:bodyPr>
          <a:lstStyle/>
          <a:p>
            <a:r>
              <a:rPr lang="en-US" altLang="zh-CN" sz="2800">
                <a:solidFill>
                  <a:srgbClr val="0000FF"/>
                </a:solidFill>
                <a:latin typeface="黑体" pitchFamily="2" charset="-122"/>
                <a:ea typeface="黑体" pitchFamily="2" charset="-122"/>
              </a:rPr>
              <a:t>3</a:t>
            </a:r>
            <a:r>
              <a:rPr lang="zh-CN" altLang="en-US" sz="2800">
                <a:solidFill>
                  <a:srgbClr val="0000FF"/>
                </a:solidFill>
                <a:latin typeface="黑体" pitchFamily="2" charset="-122"/>
                <a:ea typeface="黑体" pitchFamily="2" charset="-122"/>
              </a:rPr>
              <a:t>、正式爆发：</a:t>
            </a:r>
          </a:p>
        </p:txBody>
      </p:sp>
      <p:sp>
        <p:nvSpPr>
          <p:cNvPr id="36873" name="Text Box 9"/>
          <p:cNvSpPr txBox="1">
            <a:spLocks noChangeArrowheads="1"/>
          </p:cNvSpPr>
          <p:nvPr/>
        </p:nvSpPr>
        <p:spPr bwMode="auto">
          <a:xfrm>
            <a:off x="2843213" y="2981325"/>
            <a:ext cx="6259512" cy="519113"/>
          </a:xfrm>
          <a:prstGeom prst="rect">
            <a:avLst/>
          </a:prstGeom>
          <a:noFill/>
          <a:ln w="9525">
            <a:noFill/>
            <a:miter lim="800000"/>
            <a:headEnd/>
            <a:tailEnd/>
          </a:ln>
          <a:effectLst/>
        </p:spPr>
        <p:txBody>
          <a:bodyPr wrap="none">
            <a:spAutoFit/>
          </a:bodyPr>
          <a:lstStyle/>
          <a:p>
            <a:r>
              <a:rPr lang="en-US" altLang="zh-CN" sz="2800">
                <a:solidFill>
                  <a:srgbClr val="FF0000"/>
                </a:solidFill>
                <a:latin typeface="黑体" pitchFamily="2" charset="-122"/>
                <a:ea typeface="黑体" pitchFamily="2" charset="-122"/>
              </a:rPr>
              <a:t>1861</a:t>
            </a:r>
            <a:r>
              <a:rPr lang="zh-CN" altLang="en-US" sz="2800">
                <a:solidFill>
                  <a:srgbClr val="FF0000"/>
                </a:solidFill>
                <a:latin typeface="黑体" pitchFamily="2" charset="-122"/>
                <a:ea typeface="黑体" pitchFamily="2" charset="-122"/>
              </a:rPr>
              <a:t>年南方不宣而战，向北方挑起战争</a:t>
            </a:r>
          </a:p>
        </p:txBody>
      </p:sp>
      <p:sp>
        <p:nvSpPr>
          <p:cNvPr id="36874" name="Text Box 10"/>
          <p:cNvSpPr txBox="1">
            <a:spLocks noChangeArrowheads="1"/>
          </p:cNvSpPr>
          <p:nvPr/>
        </p:nvSpPr>
        <p:spPr bwMode="auto">
          <a:xfrm>
            <a:off x="625475" y="3630613"/>
            <a:ext cx="2506663" cy="519112"/>
          </a:xfrm>
          <a:prstGeom prst="rect">
            <a:avLst/>
          </a:prstGeom>
          <a:noFill/>
          <a:ln w="9525">
            <a:noFill/>
            <a:miter lim="800000"/>
            <a:headEnd/>
            <a:tailEnd/>
          </a:ln>
          <a:effectLst/>
        </p:spPr>
        <p:txBody>
          <a:bodyPr wrap="none">
            <a:spAutoFit/>
          </a:bodyPr>
          <a:lstStyle/>
          <a:p>
            <a:r>
              <a:rPr lang="en-US" altLang="zh-CN" sz="2800">
                <a:solidFill>
                  <a:srgbClr val="0000FF"/>
                </a:solidFill>
                <a:latin typeface="黑体" pitchFamily="2" charset="-122"/>
                <a:ea typeface="黑体" pitchFamily="2" charset="-122"/>
              </a:rPr>
              <a:t>4</a:t>
            </a:r>
            <a:r>
              <a:rPr lang="zh-CN" altLang="en-US" sz="2800">
                <a:solidFill>
                  <a:srgbClr val="0000FF"/>
                </a:solidFill>
                <a:latin typeface="黑体" pitchFamily="2" charset="-122"/>
                <a:ea typeface="黑体" pitchFamily="2" charset="-122"/>
              </a:rPr>
              <a:t>、初期战况：</a:t>
            </a:r>
          </a:p>
        </p:txBody>
      </p:sp>
      <p:sp>
        <p:nvSpPr>
          <p:cNvPr id="36875" name="Text Box 11"/>
          <p:cNvSpPr txBox="1">
            <a:spLocks noChangeArrowheads="1"/>
          </p:cNvSpPr>
          <p:nvPr/>
        </p:nvSpPr>
        <p:spPr bwMode="auto">
          <a:xfrm>
            <a:off x="2916238" y="3611563"/>
            <a:ext cx="4175125" cy="519112"/>
          </a:xfrm>
          <a:prstGeom prst="rect">
            <a:avLst/>
          </a:prstGeom>
          <a:noFill/>
          <a:ln w="9525">
            <a:noFill/>
            <a:miter lim="800000"/>
            <a:headEnd/>
            <a:tailEnd/>
          </a:ln>
          <a:effectLst/>
        </p:spPr>
        <p:txBody>
          <a:bodyPr>
            <a:spAutoFit/>
          </a:bodyPr>
          <a:lstStyle/>
          <a:p>
            <a:r>
              <a:rPr lang="zh-CN" altLang="en-US" sz="2800">
                <a:solidFill>
                  <a:srgbClr val="FF0000"/>
                </a:solidFill>
                <a:ea typeface="黑体" pitchFamily="2" charset="-122"/>
              </a:rPr>
              <a:t>北方节节失利</a:t>
            </a:r>
          </a:p>
        </p:txBody>
      </p:sp>
      <p:sp>
        <p:nvSpPr>
          <p:cNvPr id="36876" name="Text Box 12"/>
          <p:cNvSpPr txBox="1">
            <a:spLocks noChangeArrowheads="1"/>
          </p:cNvSpPr>
          <p:nvPr/>
        </p:nvSpPr>
        <p:spPr bwMode="auto">
          <a:xfrm>
            <a:off x="622300" y="4205288"/>
            <a:ext cx="2508250" cy="519112"/>
          </a:xfrm>
          <a:prstGeom prst="rect">
            <a:avLst/>
          </a:prstGeom>
          <a:noFill/>
          <a:ln w="9525">
            <a:noFill/>
            <a:miter lim="800000"/>
            <a:headEnd/>
            <a:tailEnd/>
          </a:ln>
          <a:effectLst/>
        </p:spPr>
        <p:txBody>
          <a:bodyPr wrap="none">
            <a:spAutoFit/>
          </a:bodyPr>
          <a:lstStyle/>
          <a:p>
            <a:r>
              <a:rPr lang="en-US" altLang="zh-CN" sz="2800">
                <a:solidFill>
                  <a:srgbClr val="0000FF"/>
                </a:solidFill>
                <a:latin typeface="黑体" pitchFamily="2" charset="-122"/>
                <a:ea typeface="黑体" pitchFamily="2" charset="-122"/>
              </a:rPr>
              <a:t>5</a:t>
            </a:r>
            <a:r>
              <a:rPr lang="zh-CN" altLang="en-US" sz="2800">
                <a:solidFill>
                  <a:srgbClr val="0000FF"/>
                </a:solidFill>
                <a:latin typeface="黑体" pitchFamily="2" charset="-122"/>
                <a:ea typeface="黑体" pitchFamily="2" charset="-122"/>
              </a:rPr>
              <a:t>、转 折 点：</a:t>
            </a:r>
          </a:p>
        </p:txBody>
      </p:sp>
      <p:sp>
        <p:nvSpPr>
          <p:cNvPr id="36877" name="Text Box 13"/>
          <p:cNvSpPr txBox="1">
            <a:spLocks noChangeArrowheads="1"/>
          </p:cNvSpPr>
          <p:nvPr/>
        </p:nvSpPr>
        <p:spPr bwMode="auto">
          <a:xfrm>
            <a:off x="2916238" y="4211638"/>
            <a:ext cx="5761037" cy="946150"/>
          </a:xfrm>
          <a:prstGeom prst="rect">
            <a:avLst/>
          </a:prstGeom>
          <a:noFill/>
          <a:ln w="9525">
            <a:noFill/>
            <a:miter lim="800000"/>
            <a:headEnd/>
            <a:tailEnd/>
          </a:ln>
          <a:effectLst/>
        </p:spPr>
        <p:txBody>
          <a:bodyPr>
            <a:spAutoFit/>
          </a:bodyPr>
          <a:lstStyle/>
          <a:p>
            <a:r>
              <a:rPr lang="en-US" altLang="zh-CN" sz="2800">
                <a:solidFill>
                  <a:srgbClr val="FF0000"/>
                </a:solidFill>
                <a:latin typeface="黑体" pitchFamily="2" charset="-122"/>
                <a:ea typeface="黑体" pitchFamily="2" charset="-122"/>
              </a:rPr>
              <a:t>1862</a:t>
            </a:r>
            <a:r>
              <a:rPr lang="zh-CN" altLang="en-US" sz="2800">
                <a:solidFill>
                  <a:srgbClr val="FF0000"/>
                </a:solidFill>
                <a:latin typeface="黑体" pitchFamily="2" charset="-122"/>
                <a:ea typeface="黑体" pitchFamily="2" charset="-122"/>
              </a:rPr>
              <a:t>年林肯政府颁布</a:t>
            </a:r>
            <a:r>
              <a:rPr lang="en-US" altLang="zh-CN" sz="2800">
                <a:solidFill>
                  <a:srgbClr val="FF0000"/>
                </a:solidFill>
                <a:latin typeface="黑体" pitchFamily="2" charset="-122"/>
                <a:ea typeface="黑体" pitchFamily="2" charset="-122"/>
              </a:rPr>
              <a:t>《</a:t>
            </a:r>
            <a:r>
              <a:rPr lang="zh-CN" altLang="en-US" sz="2800">
                <a:solidFill>
                  <a:srgbClr val="FF0000"/>
                </a:solidFill>
                <a:latin typeface="黑体" pitchFamily="2" charset="-122"/>
                <a:ea typeface="黑体" pitchFamily="2" charset="-122"/>
              </a:rPr>
              <a:t>宅地法</a:t>
            </a:r>
            <a:r>
              <a:rPr lang="en-US" altLang="zh-CN" sz="2800">
                <a:solidFill>
                  <a:srgbClr val="FF0000"/>
                </a:solidFill>
                <a:latin typeface="黑体" pitchFamily="2" charset="-122"/>
                <a:ea typeface="黑体" pitchFamily="2" charset="-122"/>
              </a:rPr>
              <a:t>》</a:t>
            </a:r>
            <a:r>
              <a:rPr lang="zh-CN" altLang="en-US" sz="2800">
                <a:solidFill>
                  <a:srgbClr val="FF0000"/>
                </a:solidFill>
                <a:latin typeface="黑体" pitchFamily="2" charset="-122"/>
                <a:ea typeface="黑体" pitchFamily="2" charset="-122"/>
              </a:rPr>
              <a:t>和</a:t>
            </a:r>
            <a:r>
              <a:rPr lang="en-US" altLang="zh-CN" sz="2800">
                <a:solidFill>
                  <a:srgbClr val="FF0000"/>
                </a:solidFill>
                <a:latin typeface="黑体" pitchFamily="2" charset="-122"/>
                <a:ea typeface="黑体" pitchFamily="2" charset="-122"/>
              </a:rPr>
              <a:t>《</a:t>
            </a:r>
            <a:r>
              <a:rPr lang="zh-CN" altLang="en-US" sz="2800">
                <a:solidFill>
                  <a:srgbClr val="FF0000"/>
                </a:solidFill>
                <a:latin typeface="黑体" pitchFamily="2" charset="-122"/>
                <a:ea typeface="黑体" pitchFamily="2" charset="-122"/>
              </a:rPr>
              <a:t>解放黑人奴隶宣言</a:t>
            </a:r>
            <a:r>
              <a:rPr lang="en-US" altLang="zh-CN" sz="2800">
                <a:solidFill>
                  <a:srgbClr val="FF0000"/>
                </a:solidFill>
                <a:latin typeface="黑体" pitchFamily="2" charset="-122"/>
                <a:ea typeface="黑体" pitchFamily="2" charset="-122"/>
              </a:rPr>
              <a:t>》</a:t>
            </a:r>
          </a:p>
        </p:txBody>
      </p:sp>
      <p:sp>
        <p:nvSpPr>
          <p:cNvPr id="36878" name="Text Box 14"/>
          <p:cNvSpPr txBox="1">
            <a:spLocks noChangeArrowheads="1"/>
          </p:cNvSpPr>
          <p:nvPr/>
        </p:nvSpPr>
        <p:spPr bwMode="auto">
          <a:xfrm>
            <a:off x="622300" y="5141913"/>
            <a:ext cx="2509838" cy="519112"/>
          </a:xfrm>
          <a:prstGeom prst="rect">
            <a:avLst/>
          </a:prstGeom>
          <a:noFill/>
          <a:ln w="9525">
            <a:noFill/>
            <a:miter lim="800000"/>
            <a:headEnd/>
            <a:tailEnd/>
          </a:ln>
          <a:effectLst/>
        </p:spPr>
        <p:txBody>
          <a:bodyPr wrap="none">
            <a:spAutoFit/>
          </a:bodyPr>
          <a:lstStyle/>
          <a:p>
            <a:r>
              <a:rPr lang="en-US" altLang="zh-CN" sz="2800">
                <a:solidFill>
                  <a:srgbClr val="0000FF"/>
                </a:solidFill>
                <a:latin typeface="黑体" pitchFamily="2" charset="-122"/>
                <a:ea typeface="黑体" pitchFamily="2" charset="-122"/>
              </a:rPr>
              <a:t>6</a:t>
            </a:r>
            <a:r>
              <a:rPr lang="zh-CN" altLang="en-US" sz="2800">
                <a:solidFill>
                  <a:srgbClr val="0000FF"/>
                </a:solidFill>
                <a:latin typeface="黑体" pitchFamily="2" charset="-122"/>
                <a:ea typeface="黑体" pitchFamily="2" charset="-122"/>
              </a:rPr>
              <a:t>、反    攻：</a:t>
            </a:r>
          </a:p>
        </p:txBody>
      </p:sp>
      <p:sp>
        <p:nvSpPr>
          <p:cNvPr id="36879" name="Text Box 15"/>
          <p:cNvSpPr txBox="1">
            <a:spLocks noChangeArrowheads="1"/>
          </p:cNvSpPr>
          <p:nvPr/>
        </p:nvSpPr>
        <p:spPr bwMode="auto">
          <a:xfrm>
            <a:off x="2916238" y="5141913"/>
            <a:ext cx="5761037" cy="519112"/>
          </a:xfrm>
          <a:prstGeom prst="rect">
            <a:avLst/>
          </a:prstGeom>
          <a:noFill/>
          <a:ln w="9525">
            <a:noFill/>
            <a:miter lim="800000"/>
            <a:headEnd/>
            <a:tailEnd/>
          </a:ln>
          <a:effectLst/>
        </p:spPr>
        <p:txBody>
          <a:bodyPr>
            <a:spAutoFit/>
          </a:bodyPr>
          <a:lstStyle/>
          <a:p>
            <a:r>
              <a:rPr lang="en-US" altLang="zh-CN" sz="2800">
                <a:solidFill>
                  <a:srgbClr val="FF0000"/>
                </a:solidFill>
                <a:latin typeface="黑体" pitchFamily="2" charset="-122"/>
                <a:ea typeface="黑体" pitchFamily="2" charset="-122"/>
              </a:rPr>
              <a:t>1863</a:t>
            </a:r>
            <a:r>
              <a:rPr lang="zh-CN" altLang="en-US" sz="2800">
                <a:solidFill>
                  <a:srgbClr val="FF0000"/>
                </a:solidFill>
                <a:latin typeface="黑体" pitchFamily="2" charset="-122"/>
                <a:ea typeface="黑体" pitchFamily="2" charset="-122"/>
              </a:rPr>
              <a:t>年</a:t>
            </a:r>
          </a:p>
        </p:txBody>
      </p:sp>
      <p:pic>
        <p:nvPicPr>
          <p:cNvPr id="36880" name="Picture 16" descr="Img146589754"/>
          <p:cNvPicPr>
            <a:picLocks noChangeAspect="1" noChangeArrowheads="1"/>
          </p:cNvPicPr>
          <p:nvPr/>
        </p:nvPicPr>
        <p:blipFill>
          <a:blip r:embed="rId4" cstate="print">
            <a:clrChange>
              <a:clrFrom>
                <a:srgbClr val="FFFFFF"/>
              </a:clrFrom>
              <a:clrTo>
                <a:srgbClr val="FFFFFF">
                  <a:alpha val="0"/>
                </a:srgbClr>
              </a:clrTo>
            </a:clrChange>
          </a:blip>
          <a:srcRect l="15178" r="21541"/>
          <a:stretch>
            <a:fillRect/>
          </a:stretch>
        </p:blipFill>
        <p:spPr bwMode="auto">
          <a:xfrm>
            <a:off x="8027988" y="4581525"/>
            <a:ext cx="865187" cy="1727200"/>
          </a:xfrm>
          <a:prstGeom prst="rect">
            <a:avLst/>
          </a:prstGeom>
          <a:noFill/>
          <a:ln w="9525">
            <a:noFill/>
            <a:miter lim="800000"/>
            <a:headEnd/>
            <a:tailEnd/>
          </a:ln>
        </p:spPr>
      </p:pic>
      <p:sp>
        <p:nvSpPr>
          <p:cNvPr id="36881" name="AutoShape 17"/>
          <p:cNvSpPr>
            <a:spLocks noChangeArrowheads="1"/>
          </p:cNvSpPr>
          <p:nvPr/>
        </p:nvSpPr>
        <p:spPr bwMode="auto">
          <a:xfrm>
            <a:off x="2411413" y="1268413"/>
            <a:ext cx="5113337" cy="2089150"/>
          </a:xfrm>
          <a:prstGeom prst="wedgeRoundRectCallout">
            <a:avLst>
              <a:gd name="adj1" fmla="val 40343"/>
              <a:gd name="adj2" fmla="val 94454"/>
              <a:gd name="adj3" fmla="val 16667"/>
            </a:avLst>
          </a:prstGeom>
          <a:solidFill>
            <a:schemeClr val="accent1"/>
          </a:solidFill>
          <a:ln w="9525">
            <a:solidFill>
              <a:srgbClr val="000000"/>
            </a:solidFill>
            <a:miter lim="800000"/>
            <a:headEnd/>
            <a:tailEnd/>
          </a:ln>
          <a:effectLst/>
        </p:spPr>
        <p:txBody>
          <a:bodyPr/>
          <a:lstStyle/>
          <a:p>
            <a:r>
              <a:rPr lang="zh-CN" altLang="en-US" sz="3200" dirty="0">
                <a:solidFill>
                  <a:srgbClr val="0000FF"/>
                </a:solidFill>
              </a:rPr>
              <a:t>作用：</a:t>
            </a:r>
            <a:r>
              <a:rPr lang="zh-CN" altLang="en-US" sz="3200" b="1" dirty="0">
                <a:solidFill>
                  <a:srgbClr val="FF0000"/>
                </a:solidFill>
                <a:latin typeface="华文楷体" pitchFamily="2" charset="-122"/>
                <a:ea typeface="华文楷体" pitchFamily="2" charset="-122"/>
              </a:rPr>
              <a:t>调动广大人民群众和黑奴的革命热情，战争形势骤然改观，开始有利于北方．</a:t>
            </a:r>
          </a:p>
          <a:p>
            <a:pPr algn="ctr"/>
            <a:endParaRPr lang="zh-CN" altLang="en-US" sz="3200" dirty="0"/>
          </a:p>
        </p:txBody>
      </p:sp>
      <p:sp>
        <p:nvSpPr>
          <p:cNvPr id="18" name="Text Box 16"/>
          <p:cNvSpPr txBox="1">
            <a:spLocks noChangeArrowheads="1"/>
          </p:cNvSpPr>
          <p:nvPr/>
        </p:nvSpPr>
        <p:spPr bwMode="auto">
          <a:xfrm>
            <a:off x="611188" y="5600701"/>
            <a:ext cx="2330450" cy="519112"/>
          </a:xfrm>
          <a:prstGeom prst="rect">
            <a:avLst/>
          </a:prstGeom>
          <a:noFill/>
          <a:ln w="9525">
            <a:noFill/>
            <a:miter lim="800000"/>
            <a:headEnd/>
            <a:tailEnd/>
          </a:ln>
          <a:effectLst/>
        </p:spPr>
        <p:txBody>
          <a:bodyPr wrap="none">
            <a:spAutoFit/>
          </a:bodyPr>
          <a:lstStyle/>
          <a:p>
            <a:r>
              <a:rPr lang="en-US" altLang="zh-CN" sz="2800" dirty="0">
                <a:solidFill>
                  <a:srgbClr val="0000FF"/>
                </a:solidFill>
                <a:latin typeface="黑体" pitchFamily="2" charset="-122"/>
                <a:ea typeface="黑体" pitchFamily="2" charset="-122"/>
              </a:rPr>
              <a:t>7</a:t>
            </a:r>
            <a:r>
              <a:rPr lang="zh-CN" altLang="en-US" sz="2800" dirty="0">
                <a:solidFill>
                  <a:srgbClr val="0000FF"/>
                </a:solidFill>
                <a:latin typeface="黑体" pitchFamily="2" charset="-122"/>
                <a:ea typeface="黑体" pitchFamily="2" charset="-122"/>
              </a:rPr>
              <a:t>、结   果：</a:t>
            </a:r>
          </a:p>
        </p:txBody>
      </p:sp>
      <p:sp>
        <p:nvSpPr>
          <p:cNvPr id="19" name="Text Box 17"/>
          <p:cNvSpPr txBox="1">
            <a:spLocks noChangeArrowheads="1"/>
          </p:cNvSpPr>
          <p:nvPr/>
        </p:nvSpPr>
        <p:spPr bwMode="auto">
          <a:xfrm>
            <a:off x="2743200" y="5638800"/>
            <a:ext cx="5545138" cy="519112"/>
          </a:xfrm>
          <a:prstGeom prst="rect">
            <a:avLst/>
          </a:prstGeom>
          <a:noFill/>
          <a:ln w="9525">
            <a:noFill/>
            <a:miter lim="800000"/>
            <a:headEnd/>
            <a:tailEnd/>
          </a:ln>
          <a:effectLst/>
        </p:spPr>
        <p:txBody>
          <a:bodyPr>
            <a:spAutoFit/>
          </a:bodyPr>
          <a:lstStyle/>
          <a:p>
            <a:r>
              <a:rPr lang="en-US" altLang="zh-CN" sz="2800" dirty="0">
                <a:solidFill>
                  <a:srgbClr val="FF0000"/>
                </a:solidFill>
                <a:latin typeface="黑体" pitchFamily="2" charset="-122"/>
                <a:ea typeface="黑体" pitchFamily="2" charset="-122"/>
              </a:rPr>
              <a:t>1865</a:t>
            </a:r>
            <a:r>
              <a:rPr lang="zh-CN" altLang="en-US" sz="2800" dirty="0">
                <a:solidFill>
                  <a:srgbClr val="FF0000"/>
                </a:solidFill>
                <a:latin typeface="黑体" pitchFamily="2" charset="-122"/>
                <a:ea typeface="黑体" pitchFamily="2" charset="-122"/>
              </a:rPr>
              <a:t>年</a:t>
            </a:r>
            <a:r>
              <a:rPr lang="en-US" altLang="zh-CN" sz="2800" dirty="0">
                <a:solidFill>
                  <a:srgbClr val="FF0000"/>
                </a:solidFill>
                <a:latin typeface="黑体" pitchFamily="2" charset="-122"/>
                <a:ea typeface="黑体" pitchFamily="2" charset="-122"/>
              </a:rPr>
              <a:t>,</a:t>
            </a:r>
            <a:r>
              <a:rPr lang="zh-CN" altLang="en-US" sz="2800" dirty="0">
                <a:solidFill>
                  <a:srgbClr val="FF0000"/>
                </a:solidFill>
                <a:latin typeface="黑体" pitchFamily="2" charset="-122"/>
                <a:ea typeface="黑体" pitchFamily="2" charset="-122"/>
              </a:rPr>
              <a:t>北方胜利。</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6881"/>
                                        </p:tgtEl>
                                        <p:attrNameLst>
                                          <p:attrName>style.visibility</p:attrName>
                                        </p:attrNameLst>
                                      </p:cBhvr>
                                      <p:to>
                                        <p:strVal val="visible"/>
                                      </p:to>
                                    </p:set>
                                    <p:animEffect transition="in" filter="box(in)">
                                      <p:cBhvr>
                                        <p:cTn id="7" dur="500"/>
                                        <p:tgtEl>
                                          <p:spTgt spid="36881"/>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2" presetClass="exit" presetSubtype="9" fill="hold" grpId="1" nodeType="clickEffect">
                                  <p:stCondLst>
                                    <p:cond delay="0"/>
                                  </p:stCondLst>
                                  <p:childTnLst>
                                    <p:anim calcmode="lin" valueType="num">
                                      <p:cBhvr additive="base">
                                        <p:cTn id="11" dur="500"/>
                                        <p:tgtEl>
                                          <p:spTgt spid="36881"/>
                                        </p:tgtEl>
                                        <p:attrNameLst>
                                          <p:attrName>ppt_x</p:attrName>
                                        </p:attrNameLst>
                                      </p:cBhvr>
                                      <p:tavLst>
                                        <p:tav tm="0">
                                          <p:val>
                                            <p:strVal val="ppt_x"/>
                                          </p:val>
                                        </p:tav>
                                        <p:tav tm="100000">
                                          <p:val>
                                            <p:strVal val="0-ppt_w/2"/>
                                          </p:val>
                                        </p:tav>
                                      </p:tavLst>
                                    </p:anim>
                                    <p:anim calcmode="lin" valueType="num">
                                      <p:cBhvr additive="base">
                                        <p:cTn id="12" dur="500"/>
                                        <p:tgtEl>
                                          <p:spTgt spid="36881"/>
                                        </p:tgtEl>
                                        <p:attrNameLst>
                                          <p:attrName>ppt_y</p:attrName>
                                        </p:attrNameLst>
                                      </p:cBhvr>
                                      <p:tavLst>
                                        <p:tav tm="0">
                                          <p:val>
                                            <p:strVal val="ppt_y"/>
                                          </p:val>
                                        </p:tav>
                                        <p:tav tm="100000">
                                          <p:val>
                                            <p:strVal val="0-ppt_h/2"/>
                                          </p:val>
                                        </p:tav>
                                      </p:tavLst>
                                    </p:anim>
                                    <p:set>
                                      <p:cBhvr>
                                        <p:cTn id="13" dur="1" fill="hold">
                                          <p:stCondLst>
                                            <p:cond delay="499"/>
                                          </p:stCondLst>
                                        </p:cTn>
                                        <p:tgtEl>
                                          <p:spTgt spid="36881"/>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36878"/>
                                        </p:tgtEl>
                                        <p:attrNameLst>
                                          <p:attrName>style.visibility</p:attrName>
                                        </p:attrNameLst>
                                      </p:cBhvr>
                                      <p:to>
                                        <p:strVal val="visible"/>
                                      </p:to>
                                    </p:set>
                                    <p:animEffect transition="in" filter="dissolve">
                                      <p:cBhvr>
                                        <p:cTn id="18" dur="500"/>
                                        <p:tgtEl>
                                          <p:spTgt spid="36878"/>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36879"/>
                                        </p:tgtEl>
                                        <p:attrNameLst>
                                          <p:attrName>style.visibility</p:attrName>
                                        </p:attrNameLst>
                                      </p:cBhvr>
                                      <p:to>
                                        <p:strVal val="visible"/>
                                      </p:to>
                                    </p:set>
                                    <p:animEffect transition="in" filter="box(in)">
                                      <p:cBhvr>
                                        <p:cTn id="23" dur="500"/>
                                        <p:tgtEl>
                                          <p:spTgt spid="36879"/>
                                        </p:tgtEl>
                                      </p:cBhvr>
                                    </p:animEffect>
                                  </p:childTnLst>
                                  <p:subTnLst>
                                    <p:audio>
                                      <p:cMediaNode>
                                        <p:cTn display="0" masterRel="sameClick">
                                          <p:stCondLst>
                                            <p:cond evt="begin" delay="0">
                                              <p:tn val="21"/>
                                            </p:cond>
                                          </p:stCondLst>
                                          <p:endCondLst>
                                            <p:cond evt="onStopAudio" delay="0">
                                              <p:tgtEl>
                                                <p:sldTgt/>
                                              </p:tgtEl>
                                            </p:cond>
                                          </p:endCondLst>
                                        </p:cTn>
                                        <p:tgtEl>
                                          <p:sndTgt r:embed="rId3" name="camera.wav"/>
                                        </p:tgtEl>
                                      </p:cMediaNode>
                                    </p:audio>
                                  </p:sub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0-#ppt_w/2"/>
                                          </p:val>
                                        </p:tav>
                                        <p:tav tm="100000">
                                          <p:val>
                                            <p:strVal val="#ppt_x"/>
                                          </p:val>
                                        </p:tav>
                                      </p:tavLst>
                                    </p:anim>
                                    <p:anim calcmode="lin" valueType="num">
                                      <p:cBhvr additive="base">
                                        <p:cTn id="29"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1+#ppt_w/2"/>
                                          </p:val>
                                        </p:tav>
                                        <p:tav tm="100000">
                                          <p:val>
                                            <p:strVal val="#ppt_x"/>
                                          </p:val>
                                        </p:tav>
                                      </p:tavLst>
                                    </p:anim>
                                    <p:anim calcmode="lin" valueType="num">
                                      <p:cBhvr additive="base">
                                        <p:cTn id="35" dur="500" fill="hold"/>
                                        <p:tgtEl>
                                          <p:spTgt spid="1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2"/>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8" grpId="0" autoUpdateAnimBg="0"/>
      <p:bldP spid="36879" grpId="0" autoUpdateAnimBg="0"/>
      <p:bldP spid="36881" grpId="0" animBg="1" autoUpdateAnimBg="0"/>
      <p:bldP spid="36881" grpId="1" animBg="1" autoUpdateAnimBg="0"/>
      <p:bldP spid="18" grpId="0" autoUpdateAnimBg="0"/>
      <p:bldP spid="19"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20" name="Picture 4" descr="xin_f2009d9e85364608ad59ae3e8ac58bf3_041211100030lm2004121107"/>
          <p:cNvPicPr>
            <a:picLocks noChangeAspect="1" noChangeArrowheads="1"/>
          </p:cNvPicPr>
          <p:nvPr/>
        </p:nvPicPr>
        <p:blipFill>
          <a:blip r:embed="rId2" cstate="print"/>
          <a:srcRect/>
          <a:stretch>
            <a:fillRect/>
          </a:stretch>
        </p:blipFill>
        <p:spPr bwMode="auto">
          <a:xfrm>
            <a:off x="4572000" y="0"/>
            <a:ext cx="4572000" cy="6858000"/>
          </a:xfrm>
          <a:prstGeom prst="rect">
            <a:avLst/>
          </a:prstGeom>
          <a:ln>
            <a:noFill/>
          </a:ln>
          <a:effectLst>
            <a:softEdge rad="112500"/>
          </a:effectLst>
        </p:spPr>
      </p:pic>
      <p:sp>
        <p:nvSpPr>
          <p:cNvPr id="34821" name="Rectangle 5"/>
          <p:cNvSpPr>
            <a:spLocks noChangeArrowheads="1"/>
          </p:cNvSpPr>
          <p:nvPr/>
        </p:nvSpPr>
        <p:spPr bwMode="auto">
          <a:xfrm>
            <a:off x="228600" y="228600"/>
            <a:ext cx="4267200" cy="6924973"/>
          </a:xfrm>
          <a:prstGeom prst="rect">
            <a:avLst/>
          </a:prstGeom>
          <a:noFill/>
          <a:ln w="9525">
            <a:noFill/>
            <a:miter lim="800000"/>
            <a:headEnd/>
            <a:tailEnd/>
          </a:ln>
          <a:effectLst/>
        </p:spPr>
        <p:txBody>
          <a:bodyPr wrap="square">
            <a:spAutoFit/>
          </a:bodyPr>
          <a:lstStyle/>
          <a:p>
            <a:r>
              <a:rPr kumimoji="1" lang="en-US" altLang="zh-CN" sz="2400" b="1" dirty="0">
                <a:effectLst>
                  <a:outerShdw blurRad="38100" dist="38100" dir="2700000" algn="tl">
                    <a:srgbClr val="C0C0C0"/>
                  </a:outerShdw>
                </a:effectLst>
                <a:latin typeface="华文楷体" pitchFamily="2" charset="-122"/>
                <a:ea typeface="华文楷体" pitchFamily="2" charset="-122"/>
              </a:rPr>
              <a:t>  </a:t>
            </a:r>
            <a:r>
              <a:rPr kumimoji="1" lang="en-US" altLang="zh-CN" sz="2400" b="1" dirty="0">
                <a:solidFill>
                  <a:srgbClr val="FF0000"/>
                </a:solidFill>
                <a:effectLst>
                  <a:outerShdw blurRad="38100" dist="38100" dir="2700000" algn="tl">
                    <a:srgbClr val="C0C0C0"/>
                  </a:outerShdw>
                </a:effectLst>
                <a:latin typeface="华文楷体" pitchFamily="2" charset="-122"/>
                <a:ea typeface="华文楷体" pitchFamily="2" charset="-122"/>
              </a:rPr>
              <a:t>1809</a:t>
            </a:r>
            <a:r>
              <a:rPr kumimoji="1" lang="zh-CN" altLang="en-US" sz="2400" b="1" dirty="0">
                <a:solidFill>
                  <a:srgbClr val="FF0000"/>
                </a:solidFill>
                <a:effectLst>
                  <a:outerShdw blurRad="38100" dist="38100" dir="2700000" algn="tl">
                    <a:srgbClr val="C0C0C0"/>
                  </a:outerShdw>
                </a:effectLst>
                <a:latin typeface="华文楷体" pitchFamily="2" charset="-122"/>
                <a:ea typeface="华文楷体" pitchFamily="2" charset="-122"/>
              </a:rPr>
              <a:t>年</a:t>
            </a:r>
            <a:r>
              <a:rPr kumimoji="1" lang="en-US" altLang="zh-CN" sz="2400" b="1" dirty="0">
                <a:solidFill>
                  <a:srgbClr val="FF0000"/>
                </a:solidFill>
                <a:effectLst>
                  <a:outerShdw blurRad="38100" dist="38100" dir="2700000" algn="tl">
                    <a:srgbClr val="C0C0C0"/>
                  </a:outerShdw>
                </a:effectLst>
                <a:latin typeface="华文楷体" pitchFamily="2" charset="-122"/>
                <a:ea typeface="华文楷体" pitchFamily="2" charset="-122"/>
              </a:rPr>
              <a:t>2</a:t>
            </a:r>
            <a:r>
              <a:rPr kumimoji="1" lang="zh-CN" altLang="en-US" sz="2400" b="1" dirty="0">
                <a:solidFill>
                  <a:srgbClr val="FF0000"/>
                </a:solidFill>
                <a:effectLst>
                  <a:outerShdw blurRad="38100" dist="38100" dir="2700000" algn="tl">
                    <a:srgbClr val="C0C0C0"/>
                  </a:outerShdw>
                </a:effectLst>
                <a:latin typeface="华文楷体" pitchFamily="2" charset="-122"/>
                <a:ea typeface="华文楷体" pitchFamily="2" charset="-122"/>
              </a:rPr>
              <a:t>月</a:t>
            </a:r>
            <a:r>
              <a:rPr kumimoji="1" lang="en-US" altLang="zh-CN" sz="2400" b="1" dirty="0">
                <a:solidFill>
                  <a:srgbClr val="FF0000"/>
                </a:solidFill>
                <a:effectLst>
                  <a:outerShdw blurRad="38100" dist="38100" dir="2700000" algn="tl">
                    <a:srgbClr val="C0C0C0"/>
                  </a:outerShdw>
                </a:effectLst>
                <a:latin typeface="华文楷体" pitchFamily="2" charset="-122"/>
                <a:ea typeface="华文楷体" pitchFamily="2" charset="-122"/>
              </a:rPr>
              <a:t>12</a:t>
            </a:r>
            <a:r>
              <a:rPr kumimoji="1" lang="zh-CN" altLang="en-US" sz="2400" b="1" dirty="0">
                <a:solidFill>
                  <a:srgbClr val="FF0000"/>
                </a:solidFill>
                <a:effectLst>
                  <a:outerShdw blurRad="38100" dist="38100" dir="2700000" algn="tl">
                    <a:srgbClr val="C0C0C0"/>
                  </a:outerShdw>
                </a:effectLst>
                <a:latin typeface="华文楷体" pitchFamily="2" charset="-122"/>
                <a:ea typeface="华文楷体" pitchFamily="2" charset="-122"/>
              </a:rPr>
              <a:t>日</a:t>
            </a:r>
            <a:r>
              <a:rPr kumimoji="1" lang="zh-CN" altLang="en-US" sz="2400" b="1" dirty="0">
                <a:effectLst>
                  <a:outerShdw blurRad="38100" dist="38100" dir="2700000" algn="tl">
                    <a:srgbClr val="C0C0C0"/>
                  </a:outerShdw>
                </a:effectLst>
                <a:latin typeface="华文楷体" pitchFamily="2" charset="-122"/>
                <a:ea typeface="华文楷体" pitchFamily="2" charset="-122"/>
              </a:rPr>
              <a:t>，林肯出生在一个伐木工人的家庭。 </a:t>
            </a:r>
            <a:br>
              <a:rPr kumimoji="1" lang="zh-CN" altLang="en-US" sz="2400" b="1" dirty="0">
                <a:effectLst>
                  <a:outerShdw blurRad="38100" dist="38100" dir="2700000" algn="tl">
                    <a:srgbClr val="C0C0C0"/>
                  </a:outerShdw>
                </a:effectLst>
                <a:latin typeface="华文楷体" pitchFamily="2" charset="-122"/>
                <a:ea typeface="华文楷体" pitchFamily="2" charset="-122"/>
              </a:rPr>
            </a:br>
            <a:r>
              <a:rPr kumimoji="1" lang="zh-CN" altLang="en-US" sz="2400" b="1" dirty="0">
                <a:effectLst>
                  <a:outerShdw blurRad="38100" dist="38100" dir="2700000" algn="tl">
                    <a:srgbClr val="C0C0C0"/>
                  </a:outerShdw>
                </a:effectLst>
                <a:latin typeface="华文楷体" pitchFamily="2" charset="-122"/>
                <a:ea typeface="华文楷体" pitchFamily="2" charset="-122"/>
              </a:rPr>
              <a:t>    当时，美国奴隶制猖獗。年轻的林肯充满着斗争热情，他明确地宣布了他要“为争取自由和废除奴隶制而斗争” 。　　　　　　　</a:t>
            </a:r>
            <a:r>
              <a:rPr kumimoji="1" lang="en-US" altLang="zh-CN" sz="2400" b="1" dirty="0">
                <a:solidFill>
                  <a:srgbClr val="FF0000"/>
                </a:solidFill>
                <a:effectLst>
                  <a:outerShdw blurRad="38100" dist="38100" dir="2700000" algn="tl">
                    <a:srgbClr val="C0C0C0"/>
                  </a:outerShdw>
                </a:effectLst>
                <a:latin typeface="华文楷体" pitchFamily="2" charset="-122"/>
                <a:ea typeface="华文楷体" pitchFamily="2" charset="-122"/>
              </a:rPr>
              <a:t>1860</a:t>
            </a:r>
            <a:r>
              <a:rPr kumimoji="1" lang="zh-CN" altLang="en-US" sz="2400" b="1" dirty="0">
                <a:effectLst>
                  <a:outerShdw blurRad="38100" dist="38100" dir="2700000" algn="tl">
                    <a:srgbClr val="C0C0C0"/>
                  </a:outerShdw>
                </a:effectLst>
                <a:latin typeface="华文楷体" pitchFamily="2" charset="-122"/>
                <a:ea typeface="华文楷体" pitchFamily="2" charset="-122"/>
              </a:rPr>
              <a:t>年他当选为总统。 </a:t>
            </a:r>
            <a:br>
              <a:rPr kumimoji="1" lang="zh-CN" altLang="en-US" sz="2400" b="1" dirty="0">
                <a:effectLst>
                  <a:outerShdw blurRad="38100" dist="38100" dir="2700000" algn="tl">
                    <a:srgbClr val="C0C0C0"/>
                  </a:outerShdw>
                </a:effectLst>
                <a:latin typeface="华文楷体" pitchFamily="2" charset="-122"/>
                <a:ea typeface="华文楷体" pitchFamily="2" charset="-122"/>
              </a:rPr>
            </a:br>
            <a:r>
              <a:rPr kumimoji="1" lang="zh-CN" altLang="en-US" sz="2400" b="1" dirty="0">
                <a:effectLst>
                  <a:outerShdw blurRad="38100" dist="38100" dir="2700000" algn="tl">
                    <a:srgbClr val="C0C0C0"/>
                  </a:outerShdw>
                </a:effectLst>
                <a:latin typeface="华文楷体" pitchFamily="2" charset="-122"/>
                <a:ea typeface="华文楷体" pitchFamily="2" charset="-122"/>
              </a:rPr>
              <a:t>   </a:t>
            </a:r>
            <a:r>
              <a:rPr kumimoji="1" lang="en-US" altLang="zh-CN" sz="2400" b="1" dirty="0" smtClean="0">
                <a:solidFill>
                  <a:srgbClr val="FF0000"/>
                </a:solidFill>
                <a:effectLst>
                  <a:outerShdw blurRad="38100" dist="38100" dir="2700000" algn="tl">
                    <a:srgbClr val="C0C0C0"/>
                  </a:outerShdw>
                </a:effectLst>
                <a:latin typeface="华文楷体" pitchFamily="2" charset="-122"/>
                <a:ea typeface="华文楷体" pitchFamily="2" charset="-122"/>
              </a:rPr>
              <a:t>1862</a:t>
            </a:r>
            <a:r>
              <a:rPr kumimoji="1" lang="zh-CN" altLang="en-US" sz="2400" b="1" dirty="0">
                <a:solidFill>
                  <a:srgbClr val="FF0000"/>
                </a:solidFill>
                <a:effectLst>
                  <a:outerShdw blurRad="38100" dist="38100" dir="2700000" algn="tl">
                    <a:srgbClr val="C0C0C0"/>
                  </a:outerShdw>
                </a:effectLst>
                <a:latin typeface="华文楷体" pitchFamily="2" charset="-122"/>
                <a:ea typeface="华文楷体" pitchFamily="2" charset="-122"/>
              </a:rPr>
              <a:t>年</a:t>
            </a:r>
            <a:r>
              <a:rPr kumimoji="1" lang="en-US" altLang="zh-CN" sz="2400" b="1" dirty="0">
                <a:solidFill>
                  <a:srgbClr val="FF0000"/>
                </a:solidFill>
                <a:effectLst>
                  <a:outerShdw blurRad="38100" dist="38100" dir="2700000" algn="tl">
                    <a:srgbClr val="C0C0C0"/>
                  </a:outerShdw>
                </a:effectLst>
                <a:latin typeface="华文楷体" pitchFamily="2" charset="-122"/>
                <a:ea typeface="华文楷体" pitchFamily="2" charset="-122"/>
              </a:rPr>
              <a:t>9</a:t>
            </a:r>
            <a:r>
              <a:rPr kumimoji="1" lang="zh-CN" altLang="en-US" sz="2400" b="1" dirty="0">
                <a:solidFill>
                  <a:srgbClr val="FF0000"/>
                </a:solidFill>
                <a:effectLst>
                  <a:outerShdw blurRad="38100" dist="38100" dir="2700000" algn="tl">
                    <a:srgbClr val="C0C0C0"/>
                  </a:outerShdw>
                </a:effectLst>
                <a:latin typeface="华文楷体" pitchFamily="2" charset="-122"/>
                <a:ea typeface="华文楷体" pitchFamily="2" charset="-122"/>
              </a:rPr>
              <a:t>月</a:t>
            </a:r>
            <a:r>
              <a:rPr kumimoji="1" lang="en-US" altLang="zh-CN" sz="2400" b="1" dirty="0">
                <a:solidFill>
                  <a:srgbClr val="FF0000"/>
                </a:solidFill>
                <a:effectLst>
                  <a:outerShdw blurRad="38100" dist="38100" dir="2700000" algn="tl">
                    <a:srgbClr val="C0C0C0"/>
                  </a:outerShdw>
                </a:effectLst>
                <a:latin typeface="华文楷体" pitchFamily="2" charset="-122"/>
                <a:ea typeface="华文楷体" pitchFamily="2" charset="-122"/>
              </a:rPr>
              <a:t>22</a:t>
            </a:r>
            <a:r>
              <a:rPr kumimoji="1" lang="zh-CN" altLang="en-US" sz="2400" b="1" dirty="0">
                <a:solidFill>
                  <a:srgbClr val="FF0000"/>
                </a:solidFill>
                <a:effectLst>
                  <a:outerShdw blurRad="38100" dist="38100" dir="2700000" algn="tl">
                    <a:srgbClr val="C0C0C0"/>
                  </a:outerShdw>
                </a:effectLst>
                <a:latin typeface="华文楷体" pitchFamily="2" charset="-122"/>
                <a:ea typeface="华文楷体" pitchFamily="2" charset="-122"/>
              </a:rPr>
              <a:t>日</a:t>
            </a:r>
            <a:r>
              <a:rPr kumimoji="1" lang="zh-CN" altLang="en-US" sz="2400" b="1" dirty="0">
                <a:effectLst>
                  <a:outerShdw blurRad="38100" dist="38100" dir="2700000" algn="tl">
                    <a:srgbClr val="C0C0C0"/>
                  </a:outerShdw>
                </a:effectLst>
                <a:latin typeface="华文楷体" pitchFamily="2" charset="-122"/>
                <a:ea typeface="华文楷体" pitchFamily="2" charset="-122"/>
              </a:rPr>
              <a:t>，林肯宣布了亲自起草的具有伟大历史意义的文献</a:t>
            </a:r>
            <a:r>
              <a:rPr kumimoji="1" lang="en-US" altLang="zh-CN" sz="2400" b="1" dirty="0">
                <a:effectLst>
                  <a:outerShdw blurRad="38100" dist="38100" dir="2700000" algn="tl">
                    <a:srgbClr val="C0C0C0"/>
                  </a:outerShdw>
                </a:effectLst>
                <a:latin typeface="华文楷体" pitchFamily="2" charset="-122"/>
                <a:ea typeface="华文楷体" pitchFamily="2" charset="-122"/>
              </a:rPr>
              <a:t>——《</a:t>
            </a:r>
            <a:r>
              <a:rPr kumimoji="1" lang="zh-CN" altLang="en-US" sz="2400" b="1" dirty="0">
                <a:effectLst>
                  <a:outerShdw blurRad="38100" dist="38100" dir="2700000" algn="tl">
                    <a:srgbClr val="C0C0C0"/>
                  </a:outerShdw>
                </a:effectLst>
                <a:latin typeface="华文楷体" pitchFamily="2" charset="-122"/>
                <a:ea typeface="华文楷体" pitchFamily="2" charset="-122"/>
              </a:rPr>
              <a:t>解放黑奴宣言</a:t>
            </a:r>
            <a:r>
              <a:rPr kumimoji="1" lang="en-US" altLang="zh-CN" sz="2400" b="1" dirty="0">
                <a:effectLst>
                  <a:outerShdw blurRad="38100" dist="38100" dir="2700000" algn="tl">
                    <a:srgbClr val="C0C0C0"/>
                  </a:outerShdw>
                </a:effectLst>
                <a:latin typeface="华文楷体" pitchFamily="2" charset="-122"/>
                <a:ea typeface="华文楷体" pitchFamily="2" charset="-122"/>
              </a:rPr>
              <a:t>》 </a:t>
            </a:r>
            <a:br>
              <a:rPr kumimoji="1" lang="en-US" altLang="zh-CN" sz="2400" b="1" dirty="0">
                <a:effectLst>
                  <a:outerShdw blurRad="38100" dist="38100" dir="2700000" algn="tl">
                    <a:srgbClr val="C0C0C0"/>
                  </a:outerShdw>
                </a:effectLst>
                <a:latin typeface="华文楷体" pitchFamily="2" charset="-122"/>
                <a:ea typeface="华文楷体" pitchFamily="2" charset="-122"/>
              </a:rPr>
            </a:br>
            <a:r>
              <a:rPr kumimoji="1" lang="zh-CN" altLang="en-US" sz="2400" b="1" dirty="0">
                <a:effectLst>
                  <a:outerShdw blurRad="38100" dist="38100" dir="2700000" algn="tl">
                    <a:srgbClr val="C0C0C0"/>
                  </a:outerShdw>
                </a:effectLst>
                <a:latin typeface="华文楷体" pitchFamily="2" charset="-122"/>
                <a:ea typeface="华文楷体" pitchFamily="2" charset="-122"/>
              </a:rPr>
              <a:t>通过顽强奋斗，林肯的愿望实现了，美国的“农奴制度”被废除了。 </a:t>
            </a:r>
            <a:br>
              <a:rPr kumimoji="1" lang="zh-CN" altLang="en-US" sz="2400" b="1" dirty="0">
                <a:effectLst>
                  <a:outerShdw blurRad="38100" dist="38100" dir="2700000" algn="tl">
                    <a:srgbClr val="C0C0C0"/>
                  </a:outerShdw>
                </a:effectLst>
                <a:latin typeface="华文楷体" pitchFamily="2" charset="-122"/>
                <a:ea typeface="华文楷体" pitchFamily="2" charset="-122"/>
              </a:rPr>
            </a:br>
            <a:r>
              <a:rPr kumimoji="1" lang="zh-CN" altLang="en-US" sz="2400" b="1" dirty="0">
                <a:effectLst>
                  <a:outerShdw blurRad="38100" dist="38100" dir="2700000" algn="tl">
                    <a:srgbClr val="C0C0C0"/>
                  </a:outerShdw>
                </a:effectLst>
                <a:latin typeface="华文楷体" pitchFamily="2" charset="-122"/>
                <a:ea typeface="华文楷体" pitchFamily="2" charset="-122"/>
              </a:rPr>
              <a:t>   </a:t>
            </a:r>
            <a:r>
              <a:rPr kumimoji="1" lang="en-US" altLang="zh-CN" sz="2400" b="1" dirty="0" smtClean="0">
                <a:solidFill>
                  <a:srgbClr val="FF0000"/>
                </a:solidFill>
                <a:effectLst>
                  <a:outerShdw blurRad="38100" dist="38100" dir="2700000" algn="tl">
                    <a:srgbClr val="C0C0C0"/>
                  </a:outerShdw>
                </a:effectLst>
                <a:latin typeface="华文楷体" pitchFamily="2" charset="-122"/>
                <a:ea typeface="华文楷体" pitchFamily="2" charset="-122"/>
              </a:rPr>
              <a:t>1865</a:t>
            </a:r>
            <a:r>
              <a:rPr kumimoji="1" lang="zh-CN" altLang="en-US" sz="2400" b="1" dirty="0">
                <a:solidFill>
                  <a:srgbClr val="FF0000"/>
                </a:solidFill>
                <a:effectLst>
                  <a:outerShdw blurRad="38100" dist="38100" dir="2700000" algn="tl">
                    <a:srgbClr val="C0C0C0"/>
                  </a:outerShdw>
                </a:effectLst>
                <a:latin typeface="华文楷体" pitchFamily="2" charset="-122"/>
                <a:ea typeface="华文楷体" pitchFamily="2" charset="-122"/>
              </a:rPr>
              <a:t>年</a:t>
            </a:r>
            <a:r>
              <a:rPr kumimoji="1" lang="en-US" altLang="zh-CN" sz="2400" b="1" dirty="0">
                <a:solidFill>
                  <a:srgbClr val="FF0000"/>
                </a:solidFill>
                <a:effectLst>
                  <a:outerShdw blurRad="38100" dist="38100" dir="2700000" algn="tl">
                    <a:srgbClr val="C0C0C0"/>
                  </a:outerShdw>
                </a:effectLst>
                <a:latin typeface="华文楷体" pitchFamily="2" charset="-122"/>
                <a:ea typeface="华文楷体" pitchFamily="2" charset="-122"/>
              </a:rPr>
              <a:t>4</a:t>
            </a:r>
            <a:r>
              <a:rPr kumimoji="1" lang="zh-CN" altLang="en-US" sz="2400" b="1" dirty="0">
                <a:solidFill>
                  <a:srgbClr val="FF0000"/>
                </a:solidFill>
                <a:effectLst>
                  <a:outerShdw blurRad="38100" dist="38100" dir="2700000" algn="tl">
                    <a:srgbClr val="C0C0C0"/>
                  </a:outerShdw>
                </a:effectLst>
                <a:latin typeface="华文楷体" pitchFamily="2" charset="-122"/>
                <a:ea typeface="华文楷体" pitchFamily="2" charset="-122"/>
              </a:rPr>
              <a:t>月</a:t>
            </a:r>
            <a:r>
              <a:rPr kumimoji="1" lang="en-US" altLang="zh-CN" sz="2400" b="1" dirty="0">
                <a:solidFill>
                  <a:srgbClr val="FF0000"/>
                </a:solidFill>
                <a:effectLst>
                  <a:outerShdw blurRad="38100" dist="38100" dir="2700000" algn="tl">
                    <a:srgbClr val="C0C0C0"/>
                  </a:outerShdw>
                </a:effectLst>
                <a:latin typeface="华文楷体" pitchFamily="2" charset="-122"/>
                <a:ea typeface="华文楷体" pitchFamily="2" charset="-122"/>
              </a:rPr>
              <a:t>14</a:t>
            </a:r>
            <a:r>
              <a:rPr kumimoji="1" lang="zh-CN" altLang="en-US" sz="2400" b="1" dirty="0">
                <a:solidFill>
                  <a:srgbClr val="FF0000"/>
                </a:solidFill>
                <a:effectLst>
                  <a:outerShdw blurRad="38100" dist="38100" dir="2700000" algn="tl">
                    <a:srgbClr val="C0C0C0"/>
                  </a:outerShdw>
                </a:effectLst>
                <a:latin typeface="华文楷体" pitchFamily="2" charset="-122"/>
                <a:ea typeface="华文楷体" pitchFamily="2" charset="-122"/>
              </a:rPr>
              <a:t>日晚</a:t>
            </a:r>
            <a:r>
              <a:rPr kumimoji="1" lang="zh-CN" altLang="en-US" sz="2400" b="1" dirty="0">
                <a:effectLst>
                  <a:outerShdw blurRad="38100" dist="38100" dir="2700000" algn="tl">
                    <a:srgbClr val="C0C0C0"/>
                  </a:outerShdw>
                </a:effectLst>
                <a:latin typeface="华文楷体" pitchFamily="2" charset="-122"/>
                <a:ea typeface="华文楷体" pitchFamily="2" charset="-122"/>
              </a:rPr>
              <a:t>，林肯在华盛顿福特剧院庆祝胜利时突然遭到枪击，次日清晨与世长辞 </a:t>
            </a:r>
            <a:r>
              <a:rPr kumimoji="1" lang="zh-CN" altLang="en-US" sz="2400" b="1" dirty="0" smtClean="0">
                <a:effectLst>
                  <a:outerShdw blurRad="38100" dist="38100" dir="2700000" algn="tl">
                    <a:srgbClr val="C0C0C0"/>
                  </a:outerShdw>
                </a:effectLst>
                <a:latin typeface="华文楷体" pitchFamily="2" charset="-122"/>
                <a:ea typeface="华文楷体" pitchFamily="2" charset="-122"/>
              </a:rPr>
              <a:t>。 </a:t>
            </a:r>
            <a:r>
              <a:rPr kumimoji="1" lang="zh-CN" altLang="en-US" sz="2400" b="1" dirty="0">
                <a:effectLst>
                  <a:outerShdw blurRad="38100" dist="38100" dir="2700000" algn="tl">
                    <a:srgbClr val="C0C0C0"/>
                  </a:outerShdw>
                </a:effectLst>
                <a:latin typeface="华文楷体" pitchFamily="2" charset="-122"/>
                <a:ea typeface="华文楷体" pitchFamily="2" charset="-122"/>
              </a:rPr>
              <a:t/>
            </a:r>
            <a:br>
              <a:rPr kumimoji="1" lang="zh-CN" altLang="en-US" sz="2400" b="1" dirty="0">
                <a:effectLst>
                  <a:outerShdw blurRad="38100" dist="38100" dir="2700000" algn="tl">
                    <a:srgbClr val="C0C0C0"/>
                  </a:outerShdw>
                </a:effectLst>
                <a:latin typeface="华文楷体" pitchFamily="2" charset="-122"/>
                <a:ea typeface="华文楷体" pitchFamily="2" charset="-122"/>
              </a:rPr>
            </a:br>
            <a:r>
              <a:rPr kumimoji="1" lang="zh-CN" altLang="en-US" b="1" dirty="0">
                <a:effectLst>
                  <a:outerShdw blurRad="38100" dist="38100" dir="2700000" algn="tl">
                    <a:srgbClr val="C0C0C0"/>
                  </a:outerShdw>
                </a:effectLst>
              </a:rPr>
              <a:t/>
            </a:r>
            <a:br>
              <a:rPr kumimoji="1" lang="zh-CN" altLang="en-US" b="1" dirty="0">
                <a:effectLst>
                  <a:outerShdw blurRad="38100" dist="38100" dir="2700000" algn="tl">
                    <a:srgbClr val="C0C0C0"/>
                  </a:outerShdw>
                </a:effectLst>
              </a:rPr>
            </a:br>
            <a:endParaRPr kumimoji="1" lang="zh-CN" altLang="en-US" b="1" dirty="0">
              <a:effectLst>
                <a:outerShdw blurRad="38100" dist="38100" dir="2700000" algn="tl">
                  <a:srgbClr val="C0C0C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820"/>
                                        </p:tgtEl>
                                        <p:attrNameLst>
                                          <p:attrName>style.visibility</p:attrName>
                                        </p:attrNameLst>
                                      </p:cBhvr>
                                      <p:to>
                                        <p:strVal val="visible"/>
                                      </p:to>
                                    </p:set>
                                    <p:animEffect transition="in" filter="fade">
                                      <p:cBhvr>
                                        <p:cTn id="7" dur="1000"/>
                                        <p:tgtEl>
                                          <p:spTgt spid="34820"/>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34821"/>
                                        </p:tgtEl>
                                        <p:attrNameLst>
                                          <p:attrName>style.visibility</p:attrName>
                                        </p:attrNameLst>
                                      </p:cBhvr>
                                      <p:to>
                                        <p:strVal val="visible"/>
                                      </p:to>
                                    </p:set>
                                    <p:anim calcmode="lin" valueType="num">
                                      <p:cBhvr>
                                        <p:cTn id="12" dur="1000" fill="hold"/>
                                        <p:tgtEl>
                                          <p:spTgt spid="34821"/>
                                        </p:tgtEl>
                                        <p:attrNameLst>
                                          <p:attrName>ppt_w</p:attrName>
                                        </p:attrNameLst>
                                      </p:cBhvr>
                                      <p:tavLst>
                                        <p:tav tm="0">
                                          <p:val>
                                            <p:strVal val="#ppt_w*0.70"/>
                                          </p:val>
                                        </p:tav>
                                        <p:tav tm="100000">
                                          <p:val>
                                            <p:strVal val="#ppt_w"/>
                                          </p:val>
                                        </p:tav>
                                      </p:tavLst>
                                    </p:anim>
                                    <p:anim calcmode="lin" valueType="num">
                                      <p:cBhvr>
                                        <p:cTn id="13" dur="1000" fill="hold"/>
                                        <p:tgtEl>
                                          <p:spTgt spid="34821"/>
                                        </p:tgtEl>
                                        <p:attrNameLst>
                                          <p:attrName>ppt_h</p:attrName>
                                        </p:attrNameLst>
                                      </p:cBhvr>
                                      <p:tavLst>
                                        <p:tav tm="0">
                                          <p:val>
                                            <p:strVal val="#ppt_h"/>
                                          </p:val>
                                        </p:tav>
                                        <p:tav tm="100000">
                                          <p:val>
                                            <p:strVal val="#ppt_h"/>
                                          </p:val>
                                        </p:tav>
                                      </p:tavLst>
                                    </p:anim>
                                    <p:animEffect transition="in" filter="fade">
                                      <p:cBhvr>
                                        <p:cTn id="14" dur="1000"/>
                                        <p:tgtEl>
                                          <p:spTgt spid="348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宅地法》"/>
          <p:cNvPicPr>
            <a:picLocks noChangeAspect="1" noChangeArrowheads="1"/>
          </p:cNvPicPr>
          <p:nvPr/>
        </p:nvPicPr>
        <p:blipFill>
          <a:blip r:embed="rId3" cstate="print"/>
          <a:srcRect r="1004"/>
          <a:stretch>
            <a:fillRect/>
          </a:stretch>
        </p:blipFill>
        <p:spPr bwMode="auto">
          <a:xfrm>
            <a:off x="1752600" y="228600"/>
            <a:ext cx="7235825" cy="6381750"/>
          </a:xfrm>
          <a:prstGeom prst="rect">
            <a:avLst/>
          </a:prstGeom>
          <a:ln>
            <a:noFill/>
          </a:ln>
          <a:effectLst>
            <a:softEdge rad="112500"/>
          </a:effectLst>
        </p:spPr>
      </p:pic>
      <p:sp>
        <p:nvSpPr>
          <p:cNvPr id="34819" name="Text Box 3"/>
          <p:cNvSpPr txBox="1">
            <a:spLocks noChangeArrowheads="1"/>
          </p:cNvSpPr>
          <p:nvPr/>
        </p:nvSpPr>
        <p:spPr bwMode="auto">
          <a:xfrm>
            <a:off x="638175" y="908050"/>
            <a:ext cx="717550" cy="4752975"/>
          </a:xfrm>
          <a:prstGeom prst="rect">
            <a:avLst/>
          </a:prstGeom>
          <a:noFill/>
          <a:ln w="9525">
            <a:noFill/>
            <a:miter lim="800000"/>
            <a:headEnd/>
            <a:tailEnd/>
          </a:ln>
          <a:effectLst/>
        </p:spPr>
        <p:txBody>
          <a:bodyPr vert="eaVert">
            <a:spAutoFit/>
          </a:bodyPr>
          <a:lstStyle/>
          <a:p>
            <a:pPr algn="ctr">
              <a:spcBef>
                <a:spcPct val="50000"/>
              </a:spcBef>
            </a:pPr>
            <a:r>
              <a:rPr lang="en-US" altLang="zh-CN" sz="3500">
                <a:solidFill>
                  <a:srgbClr val="0E0B1B"/>
                </a:solidFill>
                <a:ea typeface="黑体" pitchFamily="2" charset="-122"/>
              </a:rPr>
              <a:t>《</a:t>
            </a:r>
            <a:r>
              <a:rPr lang="zh-CN" altLang="en-US" sz="3500">
                <a:solidFill>
                  <a:srgbClr val="0E0B1B"/>
                </a:solidFill>
                <a:ea typeface="黑体" pitchFamily="2" charset="-122"/>
              </a:rPr>
              <a:t>宅地法</a:t>
            </a:r>
            <a:r>
              <a:rPr lang="en-US" altLang="zh-CN" sz="3500">
                <a:solidFill>
                  <a:srgbClr val="0E0B1B"/>
                </a:solidFill>
                <a:ea typeface="黑体" pitchFamily="2" charset="-122"/>
              </a:rPr>
              <a:t>》</a:t>
            </a:r>
          </a:p>
        </p:txBody>
      </p:sp>
    </p:spTree>
  </p:cSld>
  <p:clrMapOvr>
    <a:masterClrMapping/>
  </p:clrMapOvr>
  <p:transition spd="med">
    <p:wipe dir="d"/>
    <p:sndAc>
      <p:stSnd>
        <p:snd r:embed="rId2" name="type.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林肯宣读《解放黑人奴隶宣言》"/>
          <p:cNvPicPr>
            <a:picLocks noChangeAspect="1" noChangeArrowheads="1"/>
          </p:cNvPicPr>
          <p:nvPr/>
        </p:nvPicPr>
        <p:blipFill>
          <a:blip r:embed="rId3" cstate="print"/>
          <a:srcRect/>
          <a:stretch>
            <a:fillRect/>
          </a:stretch>
        </p:blipFill>
        <p:spPr bwMode="auto">
          <a:xfrm>
            <a:off x="0" y="457200"/>
            <a:ext cx="9144000" cy="5976938"/>
          </a:xfrm>
          <a:prstGeom prst="rect">
            <a:avLst/>
          </a:prstGeom>
          <a:noFill/>
          <a:ln w="9525">
            <a:noFill/>
            <a:miter lim="800000"/>
            <a:headEnd/>
            <a:tailEnd/>
          </a:ln>
        </p:spPr>
      </p:pic>
      <p:pic>
        <p:nvPicPr>
          <p:cNvPr id="35845" name="Picture 5"/>
          <p:cNvPicPr>
            <a:picLocks noChangeAspect="1" noChangeArrowheads="1"/>
          </p:cNvPicPr>
          <p:nvPr/>
        </p:nvPicPr>
        <p:blipFill>
          <a:blip r:embed="rId4" cstate="print"/>
          <a:srcRect/>
          <a:stretch>
            <a:fillRect/>
          </a:stretch>
        </p:blipFill>
        <p:spPr bwMode="auto">
          <a:xfrm>
            <a:off x="7164388" y="457200"/>
            <a:ext cx="1979612" cy="5791200"/>
          </a:xfrm>
          <a:prstGeom prst="rect">
            <a:avLst/>
          </a:prstGeom>
          <a:noFill/>
          <a:ln w="76200">
            <a:solidFill>
              <a:srgbClr val="000000"/>
            </a:solidFill>
            <a:miter lim="800000"/>
            <a:headEnd/>
            <a:tailEnd/>
          </a:ln>
          <a:effectLst/>
        </p:spPr>
      </p:pic>
      <p:sp>
        <p:nvSpPr>
          <p:cNvPr id="35846" name="Rectangle 6"/>
          <p:cNvSpPr>
            <a:spLocks noChangeArrowheads="1"/>
          </p:cNvSpPr>
          <p:nvPr/>
        </p:nvSpPr>
        <p:spPr bwMode="auto">
          <a:xfrm>
            <a:off x="7932738" y="620713"/>
            <a:ext cx="671512" cy="5256212"/>
          </a:xfrm>
          <a:prstGeom prst="rect">
            <a:avLst/>
          </a:prstGeom>
          <a:noFill/>
          <a:ln w="9525">
            <a:noFill/>
            <a:miter lim="800000"/>
            <a:headEnd/>
            <a:tailEnd/>
          </a:ln>
          <a:effectLst/>
        </p:spPr>
        <p:txBody>
          <a:bodyPr vert="eaVert">
            <a:spAutoFit/>
          </a:bodyPr>
          <a:lstStyle/>
          <a:p>
            <a:r>
              <a:rPr lang="fr-FR" sz="3200">
                <a:solidFill>
                  <a:srgbClr val="0000FF"/>
                </a:solidFill>
                <a:ea typeface="黑体" pitchFamily="2" charset="-122"/>
              </a:rPr>
              <a:t>《</a:t>
            </a:r>
            <a:r>
              <a:rPr lang="zh-CN" sz="3200">
                <a:solidFill>
                  <a:srgbClr val="0000FF"/>
                </a:solidFill>
                <a:ea typeface="黑体" pitchFamily="2" charset="-122"/>
              </a:rPr>
              <a:t>解放黑人奴隶宣言</a:t>
            </a:r>
            <a:r>
              <a:rPr lang="fr-FR" sz="3200">
                <a:solidFill>
                  <a:srgbClr val="0000FF"/>
                </a:solidFill>
                <a:ea typeface="黑体" pitchFamily="2" charset="-122"/>
              </a:rPr>
              <a:t>》</a:t>
            </a:r>
            <a:r>
              <a:rPr lang="zh-CN" sz="3200">
                <a:solidFill>
                  <a:srgbClr val="0000FF"/>
                </a:solidFill>
                <a:ea typeface="黑体" pitchFamily="2" charset="-122"/>
              </a:rPr>
              <a:t>封面</a:t>
            </a:r>
            <a:endParaRPr lang="zh-CN" sz="3200" i="1">
              <a:solidFill>
                <a:srgbClr val="0000FF"/>
              </a:solidFill>
              <a:effectLst>
                <a:outerShdw blurRad="38100" dist="38100" dir="2700000" algn="tl">
                  <a:srgbClr val="C0C0C0"/>
                </a:outerShdw>
              </a:effectLst>
              <a:ea typeface="黑体" pitchFamily="2" charset="-122"/>
            </a:endParaRPr>
          </a:p>
        </p:txBody>
      </p:sp>
    </p:spTree>
  </p:cSld>
  <p:clrMapOvr>
    <a:masterClrMapping/>
  </p:clrMapOvr>
  <p:transition spd="med">
    <p:split/>
    <p:sndAc>
      <p:stSnd>
        <p:snd r:embed="rId2" name="type.wav"/>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101600" y="-93663"/>
            <a:ext cx="5394325" cy="619126"/>
          </a:xfrm>
          <a:prstGeom prst="rect">
            <a:avLst/>
          </a:prstGeom>
          <a:noFill/>
          <a:ln w="9525">
            <a:noFill/>
            <a:miter lim="800000"/>
            <a:headEnd/>
            <a:tailEnd/>
          </a:ln>
          <a:effectLst/>
        </p:spPr>
        <p:txBody>
          <a:bodyPr>
            <a:spAutoFit/>
          </a:bodyPr>
          <a:lstStyle/>
          <a:p>
            <a:r>
              <a:rPr lang="zh-CN" altLang="en-US" sz="3500" i="1">
                <a:effectLst>
                  <a:outerShdw blurRad="38100" dist="38100" dir="2700000" algn="tl">
                    <a:srgbClr val="C0C0C0"/>
                  </a:outerShdw>
                </a:effectLst>
                <a:ea typeface="楷体_GB2312" pitchFamily="49" charset="-122"/>
              </a:rPr>
              <a:t>美国南北战争</a:t>
            </a:r>
          </a:p>
        </p:txBody>
      </p:sp>
      <p:pic>
        <p:nvPicPr>
          <p:cNvPr id="37891" name="Picture 3" descr="usa008"/>
          <p:cNvPicPr>
            <a:picLocks noChangeAspect="1" noChangeArrowheads="1"/>
          </p:cNvPicPr>
          <p:nvPr/>
        </p:nvPicPr>
        <p:blipFill>
          <a:blip r:embed="rId3" cstate="print"/>
          <a:srcRect/>
          <a:stretch>
            <a:fillRect/>
          </a:stretch>
        </p:blipFill>
        <p:spPr bwMode="auto">
          <a:xfrm>
            <a:off x="0" y="476250"/>
            <a:ext cx="9144000" cy="5329238"/>
          </a:xfrm>
          <a:prstGeom prst="rect">
            <a:avLst/>
          </a:prstGeom>
          <a:ln>
            <a:noFill/>
          </a:ln>
          <a:effectLst>
            <a:softEdge rad="112500"/>
          </a:effectLst>
        </p:spPr>
      </p:pic>
      <p:sp>
        <p:nvSpPr>
          <p:cNvPr id="37892" name="Rectangle 4"/>
          <p:cNvSpPr>
            <a:spLocks noChangeArrowheads="1"/>
          </p:cNvSpPr>
          <p:nvPr/>
        </p:nvSpPr>
        <p:spPr bwMode="auto">
          <a:xfrm>
            <a:off x="3203575" y="5862638"/>
            <a:ext cx="3402013" cy="519112"/>
          </a:xfrm>
          <a:prstGeom prst="rect">
            <a:avLst/>
          </a:prstGeom>
          <a:noFill/>
          <a:ln w="9525">
            <a:noFill/>
            <a:miter lim="800000"/>
            <a:headEnd/>
            <a:tailEnd/>
          </a:ln>
          <a:effectLst/>
        </p:spPr>
        <p:txBody>
          <a:bodyPr wrap="none">
            <a:spAutoFit/>
          </a:bodyPr>
          <a:lstStyle/>
          <a:p>
            <a:r>
              <a:rPr lang="en-US" altLang="zh-CN" sz="2800">
                <a:latin typeface="黑体" pitchFamily="2" charset="-122"/>
                <a:ea typeface="黑体" pitchFamily="2" charset="-122"/>
              </a:rPr>
              <a:t>1863</a:t>
            </a:r>
            <a:r>
              <a:rPr lang="zh-CN" altLang="en-US" sz="2800">
                <a:latin typeface="黑体" pitchFamily="2" charset="-122"/>
                <a:ea typeface="黑体" pitchFamily="2" charset="-122"/>
              </a:rPr>
              <a:t>年葛底斯堡战役</a:t>
            </a:r>
          </a:p>
        </p:txBody>
      </p:sp>
    </p:spTree>
  </p:cSld>
  <p:clrMapOvr>
    <a:masterClrMapping/>
  </p:clrMapOvr>
  <p:transition spd="med">
    <p:zoom/>
    <p:sndAc>
      <p:stSnd>
        <p:snd r:embed="rId2" name="type.wav"/>
      </p:st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美国内战2"/>
          <p:cNvPicPr>
            <a:picLocks noChangeAspect="1" noChangeArrowheads="1"/>
          </p:cNvPicPr>
          <p:nvPr/>
        </p:nvPicPr>
        <p:blipFill>
          <a:blip r:embed="rId3" cstate="print"/>
          <a:srcRect/>
          <a:stretch>
            <a:fillRect/>
          </a:stretch>
        </p:blipFill>
        <p:spPr bwMode="auto">
          <a:xfrm>
            <a:off x="0" y="476250"/>
            <a:ext cx="9144000" cy="5905500"/>
          </a:xfrm>
          <a:prstGeom prst="rect">
            <a:avLst/>
          </a:prstGeom>
          <a:ln>
            <a:noFill/>
          </a:ln>
          <a:effectLst>
            <a:softEdge rad="112500"/>
          </a:effectLst>
        </p:spPr>
      </p:pic>
      <p:sp>
        <p:nvSpPr>
          <p:cNvPr id="38915" name="Rectangle 3"/>
          <p:cNvSpPr>
            <a:spLocks noChangeArrowheads="1"/>
          </p:cNvSpPr>
          <p:nvPr/>
        </p:nvSpPr>
        <p:spPr bwMode="auto">
          <a:xfrm>
            <a:off x="-101600" y="-93663"/>
            <a:ext cx="3594100" cy="619126"/>
          </a:xfrm>
          <a:prstGeom prst="rect">
            <a:avLst/>
          </a:prstGeom>
          <a:noFill/>
          <a:ln w="9525">
            <a:noFill/>
            <a:miter lim="800000"/>
            <a:headEnd/>
            <a:tailEnd/>
          </a:ln>
          <a:effectLst/>
        </p:spPr>
        <p:txBody>
          <a:bodyPr>
            <a:spAutoFit/>
          </a:bodyPr>
          <a:lstStyle/>
          <a:p>
            <a:r>
              <a:rPr lang="zh-CN" altLang="en-US" sz="3500" i="1">
                <a:effectLst>
                  <a:outerShdw blurRad="38100" dist="38100" dir="2700000" algn="tl">
                    <a:srgbClr val="C0C0C0"/>
                  </a:outerShdw>
                </a:effectLst>
                <a:ea typeface="楷体_GB2312" pitchFamily="49" charset="-122"/>
              </a:rPr>
              <a:t>美国南北战争</a:t>
            </a:r>
          </a:p>
        </p:txBody>
      </p:sp>
    </p:spTree>
  </p:cSld>
  <p:clrMapOvr>
    <a:masterClrMapping/>
  </p:clrMapOvr>
  <p:transition spd="med">
    <p:zoom/>
    <p:sndAc>
      <p:stSnd>
        <p:snd r:embed="rId2" name="type.wav"/>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ChangeArrowheads="1"/>
          </p:cNvSpPr>
          <p:nvPr/>
        </p:nvSpPr>
        <p:spPr bwMode="auto">
          <a:xfrm>
            <a:off x="-101600" y="-93663"/>
            <a:ext cx="5970588" cy="619126"/>
          </a:xfrm>
          <a:prstGeom prst="rect">
            <a:avLst/>
          </a:prstGeom>
          <a:noFill/>
          <a:ln w="9525">
            <a:noFill/>
            <a:miter lim="800000"/>
            <a:headEnd/>
            <a:tailEnd/>
          </a:ln>
          <a:effectLst/>
        </p:spPr>
        <p:txBody>
          <a:bodyPr>
            <a:spAutoFit/>
          </a:bodyPr>
          <a:lstStyle/>
          <a:p>
            <a:r>
              <a:rPr lang="zh-CN" altLang="en-US" sz="3500" i="1">
                <a:effectLst>
                  <a:outerShdw blurRad="38100" dist="38100" dir="2700000" algn="tl">
                    <a:srgbClr val="C0C0C0"/>
                  </a:outerShdw>
                </a:effectLst>
                <a:ea typeface="楷体_GB2312" pitchFamily="49" charset="-122"/>
              </a:rPr>
              <a:t>美国南北战争</a:t>
            </a:r>
          </a:p>
        </p:txBody>
      </p:sp>
      <p:pic>
        <p:nvPicPr>
          <p:cNvPr id="39939" name="Picture 3" descr="wksb1863"/>
          <p:cNvPicPr>
            <a:picLocks noChangeAspect="1" noChangeArrowheads="1"/>
          </p:cNvPicPr>
          <p:nvPr/>
        </p:nvPicPr>
        <p:blipFill>
          <a:blip r:embed="rId3" cstate="print"/>
          <a:srcRect/>
          <a:stretch>
            <a:fillRect/>
          </a:stretch>
        </p:blipFill>
        <p:spPr bwMode="auto">
          <a:xfrm>
            <a:off x="0" y="476250"/>
            <a:ext cx="9144000" cy="5832475"/>
          </a:xfrm>
          <a:prstGeom prst="rect">
            <a:avLst/>
          </a:prstGeom>
          <a:ln>
            <a:noFill/>
          </a:ln>
          <a:effectLst>
            <a:softEdge rad="112500"/>
          </a:effectLst>
        </p:spPr>
      </p:pic>
    </p:spTree>
  </p:cSld>
  <p:clrMapOvr>
    <a:masterClrMapping/>
  </p:clrMapOvr>
  <p:transition spd="med">
    <p:split orient="vert" dir="in"/>
    <p:sndAc>
      <p:stSnd>
        <p:snd r:embed="rId2" name="type.wav"/>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Oval 2" descr="1865年，南北将领罗伯特。李和格兰特商讨投降事宜"/>
          <p:cNvSpPr>
            <a:spLocks noChangeArrowheads="1"/>
          </p:cNvSpPr>
          <p:nvPr/>
        </p:nvSpPr>
        <p:spPr bwMode="auto">
          <a:xfrm>
            <a:off x="611188" y="404813"/>
            <a:ext cx="8064500" cy="5400675"/>
          </a:xfrm>
          <a:prstGeom prst="ellipse">
            <a:avLst/>
          </a:prstGeom>
          <a:blipFill dpi="0" rotWithShape="1">
            <a:blip r:embed="rId3" cstate="print"/>
            <a:srcRect/>
            <a:stretch>
              <a:fillRect/>
            </a:stretch>
          </a:blipFill>
          <a:ln w="9525">
            <a:solidFill>
              <a:schemeClr val="tx1"/>
            </a:solidFill>
            <a:round/>
            <a:headEnd/>
            <a:tailEnd/>
          </a:ln>
          <a:effectLst/>
        </p:spPr>
        <p:txBody>
          <a:bodyPr wrap="none" anchor="ctr"/>
          <a:lstStyle/>
          <a:p>
            <a:endParaRPr lang="zh-CN" altLang="en-US"/>
          </a:p>
        </p:txBody>
      </p:sp>
      <p:sp>
        <p:nvSpPr>
          <p:cNvPr id="41987" name="Text Box 3"/>
          <p:cNvSpPr txBox="1">
            <a:spLocks noChangeArrowheads="1"/>
          </p:cNvSpPr>
          <p:nvPr/>
        </p:nvSpPr>
        <p:spPr bwMode="auto">
          <a:xfrm>
            <a:off x="0" y="5805488"/>
            <a:ext cx="9144000" cy="519112"/>
          </a:xfrm>
          <a:prstGeom prst="rect">
            <a:avLst/>
          </a:prstGeom>
          <a:noFill/>
          <a:ln w="9525">
            <a:noFill/>
            <a:miter lim="800000"/>
            <a:headEnd/>
            <a:tailEnd/>
          </a:ln>
          <a:effectLst/>
        </p:spPr>
        <p:txBody>
          <a:bodyPr>
            <a:spAutoFit/>
          </a:bodyPr>
          <a:lstStyle/>
          <a:p>
            <a:pPr algn="ctr">
              <a:spcBef>
                <a:spcPct val="50000"/>
              </a:spcBef>
            </a:pPr>
            <a:r>
              <a:rPr lang="en-US" altLang="zh-CN" sz="2800">
                <a:latin typeface="黑体" pitchFamily="2" charset="-122"/>
                <a:ea typeface="黑体" pitchFamily="2" charset="-122"/>
              </a:rPr>
              <a:t>1865</a:t>
            </a:r>
            <a:r>
              <a:rPr lang="zh-CN" altLang="en-US" sz="2800">
                <a:latin typeface="黑体" pitchFamily="2" charset="-122"/>
                <a:ea typeface="黑体" pitchFamily="2" charset="-122"/>
              </a:rPr>
              <a:t>年，南北将领罗伯特</a:t>
            </a:r>
            <a:r>
              <a:rPr lang="en-US" altLang="zh-CN" sz="2800">
                <a:latin typeface="宋体"/>
                <a:ea typeface="黑体" pitchFamily="2" charset="-122"/>
              </a:rPr>
              <a:t>·</a:t>
            </a:r>
            <a:r>
              <a:rPr lang="en-US" altLang="zh-CN" sz="2800">
                <a:latin typeface="黑体" pitchFamily="2" charset="-122"/>
                <a:ea typeface="黑体" pitchFamily="2" charset="-122"/>
              </a:rPr>
              <a:t>E</a:t>
            </a:r>
            <a:r>
              <a:rPr lang="en-US" altLang="zh-CN" sz="2800">
                <a:latin typeface="宋体"/>
                <a:ea typeface="黑体" pitchFamily="2" charset="-122"/>
              </a:rPr>
              <a:t>·</a:t>
            </a:r>
            <a:r>
              <a:rPr lang="zh-CN" altLang="en-US" sz="2800">
                <a:latin typeface="黑体" pitchFamily="2" charset="-122"/>
                <a:ea typeface="黑体" pitchFamily="2" charset="-122"/>
              </a:rPr>
              <a:t>李和格兰特商讨投降事宜</a:t>
            </a:r>
          </a:p>
        </p:txBody>
      </p:sp>
      <p:sp>
        <p:nvSpPr>
          <p:cNvPr id="41988" name="Rectangle 4"/>
          <p:cNvSpPr>
            <a:spLocks noChangeArrowheads="1"/>
          </p:cNvSpPr>
          <p:nvPr/>
        </p:nvSpPr>
        <p:spPr bwMode="auto">
          <a:xfrm>
            <a:off x="-101600" y="-93663"/>
            <a:ext cx="3954463" cy="619126"/>
          </a:xfrm>
          <a:prstGeom prst="rect">
            <a:avLst/>
          </a:prstGeom>
          <a:noFill/>
          <a:ln w="9525">
            <a:noFill/>
            <a:miter lim="800000"/>
            <a:headEnd/>
            <a:tailEnd/>
          </a:ln>
          <a:effectLst/>
        </p:spPr>
        <p:txBody>
          <a:bodyPr>
            <a:spAutoFit/>
          </a:bodyPr>
          <a:lstStyle/>
          <a:p>
            <a:r>
              <a:rPr lang="zh-CN" altLang="en-US" sz="3500" i="1">
                <a:effectLst>
                  <a:outerShdw blurRad="38100" dist="38100" dir="2700000" algn="tl">
                    <a:srgbClr val="C0C0C0"/>
                  </a:outerShdw>
                </a:effectLst>
                <a:ea typeface="楷体_GB2312" pitchFamily="49" charset="-122"/>
              </a:rPr>
              <a:t>美国南北战争</a:t>
            </a:r>
          </a:p>
        </p:txBody>
      </p:sp>
    </p:spTree>
  </p:cSld>
  <p:clrMapOvr>
    <a:masterClrMapping/>
  </p:clrMapOvr>
  <p:transition spd="med">
    <p:zoom/>
    <p:sndAc>
      <p:stSnd>
        <p:snd r:embed="rId2" name="type.wav"/>
      </p:st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1865年，南方投降协议的签署仪式"/>
          <p:cNvPicPr>
            <a:picLocks noChangeAspect="1" noChangeArrowheads="1"/>
          </p:cNvPicPr>
          <p:nvPr/>
        </p:nvPicPr>
        <p:blipFill>
          <a:blip r:embed="rId3" cstate="print"/>
          <a:srcRect/>
          <a:stretch>
            <a:fillRect/>
          </a:stretch>
        </p:blipFill>
        <p:spPr bwMode="auto">
          <a:xfrm>
            <a:off x="0" y="476250"/>
            <a:ext cx="9144000" cy="5602288"/>
          </a:xfrm>
          <a:prstGeom prst="rect">
            <a:avLst/>
          </a:prstGeom>
          <a:ln>
            <a:noFill/>
          </a:ln>
          <a:effectLst>
            <a:softEdge rad="112500"/>
          </a:effectLst>
        </p:spPr>
      </p:pic>
      <p:sp>
        <p:nvSpPr>
          <p:cNvPr id="43011" name="Text Box 3"/>
          <p:cNvSpPr txBox="1">
            <a:spLocks noChangeArrowheads="1"/>
          </p:cNvSpPr>
          <p:nvPr/>
        </p:nvSpPr>
        <p:spPr bwMode="auto">
          <a:xfrm>
            <a:off x="0" y="6092825"/>
            <a:ext cx="9144000" cy="579438"/>
          </a:xfrm>
          <a:prstGeom prst="rect">
            <a:avLst/>
          </a:prstGeom>
          <a:solidFill>
            <a:schemeClr val="accent1"/>
          </a:solidFill>
          <a:ln w="9525">
            <a:noFill/>
            <a:miter lim="800000"/>
            <a:headEnd/>
            <a:tailEnd/>
          </a:ln>
          <a:effectLst/>
        </p:spPr>
        <p:txBody>
          <a:bodyPr>
            <a:spAutoFit/>
          </a:bodyPr>
          <a:lstStyle/>
          <a:p>
            <a:pPr algn="ctr">
              <a:spcBef>
                <a:spcPct val="50000"/>
              </a:spcBef>
            </a:pPr>
            <a:r>
              <a:rPr lang="en-US" altLang="zh-CN" sz="3200">
                <a:latin typeface="黑体" pitchFamily="2" charset="-122"/>
                <a:ea typeface="黑体" pitchFamily="2" charset="-122"/>
              </a:rPr>
              <a:t>1865</a:t>
            </a:r>
            <a:r>
              <a:rPr lang="zh-CN" altLang="en-US" sz="3200">
                <a:latin typeface="黑体" pitchFamily="2" charset="-122"/>
                <a:ea typeface="黑体" pitchFamily="2" charset="-122"/>
              </a:rPr>
              <a:t>年，南方投降协议的签署仪式</a:t>
            </a:r>
          </a:p>
        </p:txBody>
      </p:sp>
      <p:sp>
        <p:nvSpPr>
          <p:cNvPr id="43012" name="Rectangle 4"/>
          <p:cNvSpPr>
            <a:spLocks noChangeArrowheads="1"/>
          </p:cNvSpPr>
          <p:nvPr/>
        </p:nvSpPr>
        <p:spPr bwMode="auto">
          <a:xfrm>
            <a:off x="-30163" y="-142875"/>
            <a:ext cx="3960813" cy="619125"/>
          </a:xfrm>
          <a:prstGeom prst="rect">
            <a:avLst/>
          </a:prstGeom>
          <a:noFill/>
          <a:ln w="9525">
            <a:noFill/>
            <a:miter lim="800000"/>
            <a:headEnd/>
            <a:tailEnd/>
          </a:ln>
          <a:effectLst/>
        </p:spPr>
        <p:txBody>
          <a:bodyPr>
            <a:spAutoFit/>
          </a:bodyPr>
          <a:lstStyle/>
          <a:p>
            <a:r>
              <a:rPr lang="zh-CN" altLang="en-US" sz="3500" i="1">
                <a:effectLst>
                  <a:outerShdw blurRad="38100" dist="38100" dir="2700000" algn="tl">
                    <a:srgbClr val="C0C0C0"/>
                  </a:outerShdw>
                </a:effectLst>
                <a:ea typeface="楷体_GB2312" pitchFamily="49" charset="-122"/>
              </a:rPr>
              <a:t>美国南北战争</a:t>
            </a:r>
          </a:p>
        </p:txBody>
      </p:sp>
    </p:spTree>
  </p:cSld>
  <p:clrMapOvr>
    <a:masterClrMapping/>
  </p:clrMapOvr>
  <p:transition spd="med">
    <p:wipe/>
    <p:sndAc>
      <p:stSnd>
        <p:snd r:embed="rId2" name="type.wav"/>
      </p:stSnd>
    </p:sndAc>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1865年，南方投降仪式"/>
          <p:cNvPicPr>
            <a:picLocks noChangeAspect="1" noChangeArrowheads="1"/>
          </p:cNvPicPr>
          <p:nvPr/>
        </p:nvPicPr>
        <p:blipFill>
          <a:blip r:embed="rId3" cstate="print"/>
          <a:srcRect t="2754"/>
          <a:stretch>
            <a:fillRect/>
          </a:stretch>
        </p:blipFill>
        <p:spPr bwMode="auto">
          <a:xfrm>
            <a:off x="0" y="476250"/>
            <a:ext cx="9144000" cy="5400675"/>
          </a:xfrm>
          <a:prstGeom prst="rect">
            <a:avLst/>
          </a:prstGeom>
          <a:ln>
            <a:noFill/>
          </a:ln>
          <a:effectLst>
            <a:softEdge rad="112500"/>
          </a:effectLst>
        </p:spPr>
      </p:pic>
      <p:sp>
        <p:nvSpPr>
          <p:cNvPr id="44035" name="Text Box 3"/>
          <p:cNvSpPr txBox="1">
            <a:spLocks noChangeArrowheads="1"/>
          </p:cNvSpPr>
          <p:nvPr/>
        </p:nvSpPr>
        <p:spPr bwMode="auto">
          <a:xfrm>
            <a:off x="0" y="5805488"/>
            <a:ext cx="9144000" cy="579437"/>
          </a:xfrm>
          <a:prstGeom prst="rect">
            <a:avLst/>
          </a:prstGeom>
          <a:noFill/>
          <a:ln w="9525">
            <a:noFill/>
            <a:miter lim="800000"/>
            <a:headEnd/>
            <a:tailEnd/>
          </a:ln>
          <a:effectLst/>
        </p:spPr>
        <p:txBody>
          <a:bodyPr>
            <a:spAutoFit/>
          </a:bodyPr>
          <a:lstStyle/>
          <a:p>
            <a:pPr algn="ctr">
              <a:spcBef>
                <a:spcPct val="50000"/>
              </a:spcBef>
            </a:pPr>
            <a:r>
              <a:rPr lang="en-US" altLang="zh-CN" sz="3200">
                <a:latin typeface="黑体" pitchFamily="2" charset="-122"/>
                <a:ea typeface="黑体" pitchFamily="2" charset="-122"/>
              </a:rPr>
              <a:t>1865</a:t>
            </a:r>
            <a:r>
              <a:rPr lang="zh-CN" altLang="en-US" sz="3200">
                <a:latin typeface="黑体" pitchFamily="2" charset="-122"/>
                <a:ea typeface="黑体" pitchFamily="2" charset="-122"/>
              </a:rPr>
              <a:t>年，南方投降仪式</a:t>
            </a:r>
          </a:p>
        </p:txBody>
      </p:sp>
      <p:sp>
        <p:nvSpPr>
          <p:cNvPr id="44036" name="Rectangle 4"/>
          <p:cNvSpPr>
            <a:spLocks noChangeArrowheads="1"/>
          </p:cNvSpPr>
          <p:nvPr/>
        </p:nvSpPr>
        <p:spPr bwMode="auto">
          <a:xfrm>
            <a:off x="-101600" y="-93663"/>
            <a:ext cx="4286250" cy="619126"/>
          </a:xfrm>
          <a:prstGeom prst="rect">
            <a:avLst/>
          </a:prstGeom>
          <a:noFill/>
          <a:ln w="9525">
            <a:noFill/>
            <a:miter lim="800000"/>
            <a:headEnd/>
            <a:tailEnd/>
          </a:ln>
          <a:effectLst/>
        </p:spPr>
        <p:txBody>
          <a:bodyPr>
            <a:spAutoFit/>
          </a:bodyPr>
          <a:lstStyle/>
          <a:p>
            <a:r>
              <a:rPr lang="zh-CN" altLang="en-US" sz="3500" i="1">
                <a:effectLst>
                  <a:outerShdw blurRad="38100" dist="38100" dir="2700000" algn="tl">
                    <a:srgbClr val="C0C0C0"/>
                  </a:outerShdw>
                </a:effectLst>
                <a:ea typeface="楷体_GB2312" pitchFamily="49" charset="-122"/>
              </a:rPr>
              <a:t>美国南北战争</a:t>
            </a:r>
          </a:p>
        </p:txBody>
      </p:sp>
    </p:spTree>
  </p:cSld>
  <p:clrMapOvr>
    <a:masterClrMapping/>
  </p:clrMapOvr>
  <p:transition spd="med">
    <p:split orient="vert"/>
    <p:sndAc>
      <p:stSnd>
        <p:snd r:embed="rId2" name="type.wav"/>
      </p:stSnd>
    </p:sndAc>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5058" name="Text Box 2"/>
          <p:cNvSpPr txBox="1">
            <a:spLocks noChangeArrowheads="1"/>
          </p:cNvSpPr>
          <p:nvPr/>
        </p:nvSpPr>
        <p:spPr bwMode="auto">
          <a:xfrm>
            <a:off x="304800" y="765175"/>
            <a:ext cx="6934200" cy="1373188"/>
          </a:xfrm>
          <a:prstGeom prst="rect">
            <a:avLst/>
          </a:prstGeom>
          <a:noFill/>
          <a:ln w="9525">
            <a:noFill/>
            <a:miter lim="800000"/>
            <a:headEnd/>
            <a:tailEnd/>
          </a:ln>
          <a:effectLst/>
        </p:spPr>
        <p:txBody>
          <a:bodyPr>
            <a:spAutoFit/>
          </a:bodyPr>
          <a:lstStyle/>
          <a:p>
            <a:pPr>
              <a:spcBef>
                <a:spcPct val="50000"/>
              </a:spcBef>
            </a:pPr>
            <a:endParaRPr lang="zh-CN" altLang="en-US" sz="3600" b="0">
              <a:ea typeface="黑体" pitchFamily="2" charset="-122"/>
            </a:endParaRPr>
          </a:p>
          <a:p>
            <a:pPr>
              <a:spcBef>
                <a:spcPct val="50000"/>
              </a:spcBef>
            </a:pPr>
            <a:endParaRPr lang="zh-CN" altLang="en-US" sz="3200" b="0">
              <a:ea typeface="黑体" pitchFamily="2" charset="-122"/>
            </a:endParaRPr>
          </a:p>
        </p:txBody>
      </p:sp>
      <p:sp>
        <p:nvSpPr>
          <p:cNvPr id="45059" name="Text Box 3"/>
          <p:cNvSpPr txBox="1">
            <a:spLocks noChangeArrowheads="1"/>
          </p:cNvSpPr>
          <p:nvPr/>
        </p:nvSpPr>
        <p:spPr bwMode="auto">
          <a:xfrm>
            <a:off x="-101600" y="-93663"/>
            <a:ext cx="3989388" cy="619126"/>
          </a:xfrm>
          <a:prstGeom prst="rect">
            <a:avLst/>
          </a:prstGeom>
          <a:noFill/>
          <a:ln w="9525">
            <a:noFill/>
            <a:miter lim="800000"/>
            <a:headEnd/>
            <a:tailEnd/>
          </a:ln>
          <a:effectLst/>
        </p:spPr>
        <p:txBody>
          <a:bodyPr>
            <a:spAutoFit/>
          </a:bodyPr>
          <a:lstStyle/>
          <a:p>
            <a:r>
              <a:rPr lang="zh-CN" altLang="en-US" sz="3500" i="1">
                <a:effectLst>
                  <a:outerShdw blurRad="38100" dist="38100" dir="2700000" algn="tl">
                    <a:srgbClr val="C0C0C0"/>
                  </a:outerShdw>
                </a:effectLst>
                <a:ea typeface="楷体_GB2312" pitchFamily="49" charset="-122"/>
              </a:rPr>
              <a:t>美国南北战争</a:t>
            </a:r>
          </a:p>
        </p:txBody>
      </p:sp>
      <p:sp>
        <p:nvSpPr>
          <p:cNvPr id="45060" name="Text Box 4"/>
          <p:cNvSpPr txBox="1">
            <a:spLocks noChangeArrowheads="1"/>
          </p:cNvSpPr>
          <p:nvPr/>
        </p:nvSpPr>
        <p:spPr bwMode="auto">
          <a:xfrm>
            <a:off x="1619250" y="1720850"/>
            <a:ext cx="5761038" cy="519113"/>
          </a:xfrm>
          <a:prstGeom prst="rect">
            <a:avLst/>
          </a:prstGeom>
          <a:noFill/>
          <a:ln w="9525">
            <a:noFill/>
            <a:miter lim="800000"/>
            <a:headEnd/>
            <a:tailEnd/>
          </a:ln>
          <a:effectLst/>
        </p:spPr>
        <p:txBody>
          <a:bodyPr>
            <a:spAutoFit/>
          </a:bodyPr>
          <a:lstStyle/>
          <a:p>
            <a:r>
              <a:rPr lang="en-US" altLang="zh-CN" sz="2800">
                <a:solidFill>
                  <a:srgbClr val="0000FF"/>
                </a:solidFill>
                <a:latin typeface="黑体" pitchFamily="2" charset="-122"/>
                <a:ea typeface="黑体" pitchFamily="2" charset="-122"/>
              </a:rPr>
              <a:t>A</a:t>
            </a:r>
            <a:r>
              <a:rPr lang="zh-CN" altLang="en-US" sz="2800">
                <a:solidFill>
                  <a:srgbClr val="0000FF"/>
                </a:solidFill>
                <a:latin typeface="黑体" pitchFamily="2" charset="-122"/>
                <a:ea typeface="黑体" pitchFamily="2" charset="-122"/>
              </a:rPr>
              <a:t>、</a:t>
            </a:r>
            <a:r>
              <a:rPr lang="zh-CN" altLang="en-US" sz="2800">
                <a:solidFill>
                  <a:srgbClr val="FF0000"/>
                </a:solidFill>
                <a:latin typeface="黑体" pitchFamily="2" charset="-122"/>
                <a:ea typeface="黑体" pitchFamily="2" charset="-122"/>
              </a:rPr>
              <a:t>北方实力远远超过南方</a:t>
            </a:r>
          </a:p>
        </p:txBody>
      </p:sp>
      <p:sp>
        <p:nvSpPr>
          <p:cNvPr id="45061" name="Text Box 5"/>
          <p:cNvSpPr txBox="1">
            <a:spLocks noChangeArrowheads="1"/>
          </p:cNvSpPr>
          <p:nvPr/>
        </p:nvSpPr>
        <p:spPr bwMode="auto">
          <a:xfrm>
            <a:off x="1619250" y="2370138"/>
            <a:ext cx="5761038" cy="519112"/>
          </a:xfrm>
          <a:prstGeom prst="rect">
            <a:avLst/>
          </a:prstGeom>
          <a:noFill/>
          <a:ln w="9525">
            <a:noFill/>
            <a:miter lim="800000"/>
            <a:headEnd/>
            <a:tailEnd/>
          </a:ln>
          <a:effectLst/>
        </p:spPr>
        <p:txBody>
          <a:bodyPr>
            <a:spAutoFit/>
          </a:bodyPr>
          <a:lstStyle/>
          <a:p>
            <a:r>
              <a:rPr lang="en-US" altLang="zh-CN" sz="2800">
                <a:solidFill>
                  <a:srgbClr val="0000FF"/>
                </a:solidFill>
                <a:latin typeface="黑体" pitchFamily="2" charset="-122"/>
                <a:ea typeface="黑体" pitchFamily="2" charset="-122"/>
              </a:rPr>
              <a:t>B</a:t>
            </a:r>
            <a:r>
              <a:rPr lang="zh-CN" altLang="en-US" sz="2800">
                <a:solidFill>
                  <a:srgbClr val="0000FF"/>
                </a:solidFill>
                <a:latin typeface="黑体" pitchFamily="2" charset="-122"/>
                <a:ea typeface="黑体" pitchFamily="2" charset="-122"/>
              </a:rPr>
              <a:t>、</a:t>
            </a:r>
            <a:r>
              <a:rPr lang="zh-CN" altLang="en-US" sz="2800">
                <a:solidFill>
                  <a:srgbClr val="FF0000"/>
                </a:solidFill>
                <a:latin typeface="黑体" pitchFamily="2" charset="-122"/>
                <a:ea typeface="黑体" pitchFamily="2" charset="-122"/>
              </a:rPr>
              <a:t>林肯政府的正确领导</a:t>
            </a:r>
          </a:p>
        </p:txBody>
      </p:sp>
      <p:sp>
        <p:nvSpPr>
          <p:cNvPr id="45062" name="Text Box 6"/>
          <p:cNvSpPr txBox="1">
            <a:spLocks noChangeArrowheads="1"/>
          </p:cNvSpPr>
          <p:nvPr/>
        </p:nvSpPr>
        <p:spPr bwMode="auto">
          <a:xfrm>
            <a:off x="1619250" y="3162300"/>
            <a:ext cx="5761038" cy="519113"/>
          </a:xfrm>
          <a:prstGeom prst="rect">
            <a:avLst/>
          </a:prstGeom>
          <a:noFill/>
          <a:ln w="9525">
            <a:noFill/>
            <a:miter lim="800000"/>
            <a:headEnd/>
            <a:tailEnd/>
          </a:ln>
          <a:effectLst/>
        </p:spPr>
        <p:txBody>
          <a:bodyPr>
            <a:spAutoFit/>
          </a:bodyPr>
          <a:lstStyle/>
          <a:p>
            <a:r>
              <a:rPr lang="en-US" altLang="zh-CN" sz="2800">
                <a:solidFill>
                  <a:srgbClr val="0000FF"/>
                </a:solidFill>
                <a:latin typeface="黑体" pitchFamily="2" charset="-122"/>
                <a:ea typeface="黑体" pitchFamily="2" charset="-122"/>
              </a:rPr>
              <a:t>C</a:t>
            </a:r>
            <a:r>
              <a:rPr lang="zh-CN" altLang="en-US" sz="2800">
                <a:solidFill>
                  <a:srgbClr val="0000FF"/>
                </a:solidFill>
                <a:latin typeface="黑体" pitchFamily="2" charset="-122"/>
                <a:ea typeface="黑体" pitchFamily="2" charset="-122"/>
              </a:rPr>
              <a:t>、</a:t>
            </a:r>
            <a:r>
              <a:rPr lang="zh-CN" altLang="en-US" sz="2800">
                <a:solidFill>
                  <a:srgbClr val="FF0000"/>
                </a:solidFill>
                <a:latin typeface="黑体" pitchFamily="2" charset="-122"/>
                <a:ea typeface="黑体" pitchFamily="2" charset="-122"/>
              </a:rPr>
              <a:t>广大士兵的英勇作战</a:t>
            </a:r>
          </a:p>
        </p:txBody>
      </p:sp>
      <p:sp>
        <p:nvSpPr>
          <p:cNvPr id="45063" name="Text Box 7"/>
          <p:cNvSpPr txBox="1">
            <a:spLocks noChangeArrowheads="1"/>
          </p:cNvSpPr>
          <p:nvPr/>
        </p:nvSpPr>
        <p:spPr bwMode="auto">
          <a:xfrm>
            <a:off x="1619250" y="3881438"/>
            <a:ext cx="5761038" cy="519112"/>
          </a:xfrm>
          <a:prstGeom prst="rect">
            <a:avLst/>
          </a:prstGeom>
          <a:noFill/>
          <a:ln w="9525">
            <a:noFill/>
            <a:miter lim="800000"/>
            <a:headEnd/>
            <a:tailEnd/>
          </a:ln>
          <a:effectLst/>
        </p:spPr>
        <p:txBody>
          <a:bodyPr>
            <a:spAutoFit/>
          </a:bodyPr>
          <a:lstStyle/>
          <a:p>
            <a:r>
              <a:rPr lang="en-US" altLang="zh-CN" sz="2800">
                <a:solidFill>
                  <a:srgbClr val="0000FF"/>
                </a:solidFill>
                <a:latin typeface="黑体" pitchFamily="2" charset="-122"/>
                <a:ea typeface="黑体" pitchFamily="2" charset="-122"/>
              </a:rPr>
              <a:t>D</a:t>
            </a:r>
            <a:r>
              <a:rPr lang="zh-CN" altLang="en-US" sz="2800">
                <a:solidFill>
                  <a:srgbClr val="0000FF"/>
                </a:solidFill>
                <a:latin typeface="黑体" pitchFamily="2" charset="-122"/>
                <a:ea typeface="黑体" pitchFamily="2" charset="-122"/>
              </a:rPr>
              <a:t>、</a:t>
            </a:r>
            <a:r>
              <a:rPr lang="zh-CN" altLang="en-US" sz="2800">
                <a:solidFill>
                  <a:srgbClr val="FF0000"/>
                </a:solidFill>
                <a:latin typeface="黑体" pitchFamily="2" charset="-122"/>
                <a:ea typeface="黑体" pitchFamily="2" charset="-122"/>
              </a:rPr>
              <a:t>广大人民群众和黑奴的支持</a:t>
            </a:r>
          </a:p>
        </p:txBody>
      </p:sp>
      <p:sp>
        <p:nvSpPr>
          <p:cNvPr id="45064" name="Text Box 8"/>
          <p:cNvSpPr txBox="1">
            <a:spLocks noChangeArrowheads="1"/>
          </p:cNvSpPr>
          <p:nvPr/>
        </p:nvSpPr>
        <p:spPr bwMode="auto">
          <a:xfrm>
            <a:off x="1331913" y="779463"/>
            <a:ext cx="7551737" cy="609600"/>
          </a:xfrm>
          <a:prstGeom prst="rect">
            <a:avLst/>
          </a:prstGeom>
          <a:noFill/>
          <a:ln w="9525">
            <a:noFill/>
            <a:miter lim="800000"/>
            <a:headEnd/>
            <a:tailEnd/>
          </a:ln>
          <a:effectLst/>
        </p:spPr>
        <p:txBody>
          <a:bodyPr wrap="none">
            <a:spAutoFit/>
          </a:bodyPr>
          <a:lstStyle/>
          <a:p>
            <a:r>
              <a:rPr lang="zh-CN" altLang="en-US" sz="3400">
                <a:solidFill>
                  <a:srgbClr val="0000FF"/>
                </a:solidFill>
                <a:ea typeface="黑体" pitchFamily="2" charset="-122"/>
              </a:rPr>
              <a:t>美国南北战争北方获胜的原因有哪些？</a:t>
            </a:r>
          </a:p>
        </p:txBody>
      </p:sp>
      <p:grpSp>
        <p:nvGrpSpPr>
          <p:cNvPr id="2" name="Group 9"/>
          <p:cNvGrpSpPr>
            <a:grpSpLocks/>
          </p:cNvGrpSpPr>
          <p:nvPr/>
        </p:nvGrpSpPr>
        <p:grpSpPr bwMode="auto">
          <a:xfrm>
            <a:off x="250825" y="620713"/>
            <a:ext cx="1152525" cy="1085850"/>
            <a:chOff x="0" y="0"/>
            <a:chExt cx="499" cy="684"/>
          </a:xfrm>
        </p:grpSpPr>
        <p:pic>
          <p:nvPicPr>
            <p:cNvPr id="45066" name="Picture 10" descr="j0299125"/>
            <p:cNvPicPr>
              <a:picLocks noChangeAspect="1" noChangeArrowheads="1"/>
            </p:cNvPicPr>
            <p:nvPr/>
          </p:nvPicPr>
          <p:blipFill>
            <a:blip r:embed="rId5" cstate="print"/>
            <a:srcRect/>
            <a:stretch>
              <a:fillRect/>
            </a:stretch>
          </p:blipFill>
          <p:spPr bwMode="auto">
            <a:xfrm>
              <a:off x="0" y="0"/>
              <a:ext cx="281" cy="684"/>
            </a:xfrm>
            <a:prstGeom prst="rect">
              <a:avLst/>
            </a:prstGeom>
            <a:blipFill dpi="0" rotWithShape="1">
              <a:blip r:embed="rId6" cstate="print"/>
              <a:srcRect/>
              <a:tile tx="0" ty="0" sx="100000" sy="100000" flip="none" algn="tl"/>
            </a:blipFill>
            <a:ln w="31750">
              <a:solidFill>
                <a:srgbClr val="FF0000"/>
              </a:solidFill>
              <a:miter lim="800000"/>
              <a:headEnd/>
              <a:tailEnd/>
            </a:ln>
            <a:effectLst/>
          </p:spPr>
        </p:pic>
        <p:sp>
          <p:nvSpPr>
            <p:cNvPr id="45067" name="Text Box 11"/>
            <p:cNvSpPr txBox="1">
              <a:spLocks noChangeArrowheads="1"/>
            </p:cNvSpPr>
            <p:nvPr/>
          </p:nvSpPr>
          <p:spPr bwMode="auto">
            <a:xfrm>
              <a:off x="261" y="22"/>
              <a:ext cx="238" cy="658"/>
            </a:xfrm>
            <a:prstGeom prst="rect">
              <a:avLst/>
            </a:prstGeom>
            <a:noFill/>
            <a:ln w="9525">
              <a:noFill/>
              <a:miter lim="800000"/>
              <a:headEnd/>
              <a:tailEnd/>
            </a:ln>
            <a:effectLst/>
          </p:spPr>
          <p:txBody>
            <a:bodyPr vert="eaVert">
              <a:spAutoFit/>
            </a:bodyPr>
            <a:lstStyle/>
            <a:p>
              <a:r>
                <a:rPr lang="zh-CN" altLang="en-US" sz="2400">
                  <a:ea typeface="华文隶书" pitchFamily="2" charset="-122"/>
                </a:rPr>
                <a:t>思考</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45064"/>
                                        </p:tgtEl>
                                        <p:attrNameLst>
                                          <p:attrName>style.visibility</p:attrName>
                                        </p:attrNameLst>
                                      </p:cBhvr>
                                      <p:to>
                                        <p:strVal val="visible"/>
                                      </p:to>
                                    </p:set>
                                    <p:anim calcmode="discrete" valueType="clr">
                                      <p:cBhvr override="childStyle">
                                        <p:cTn id="7" dur="80"/>
                                        <p:tgtEl>
                                          <p:spTgt spid="4506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5064"/>
                                        </p:tgtEl>
                                        <p:attrNameLst>
                                          <p:attrName>fillcolor</p:attrName>
                                        </p:attrNameLst>
                                      </p:cBhvr>
                                      <p:tavLst>
                                        <p:tav tm="0">
                                          <p:val>
                                            <p:clrVal>
                                              <a:schemeClr val="accent2"/>
                                            </p:clrVal>
                                          </p:val>
                                        </p:tav>
                                        <p:tav tm="50000">
                                          <p:val>
                                            <p:clrVal>
                                              <a:schemeClr val="hlink"/>
                                            </p:clrVal>
                                          </p:val>
                                        </p:tav>
                                      </p:tavLst>
                                    </p:anim>
                                    <p:set>
                                      <p:cBhvr>
                                        <p:cTn id="9" dur="80"/>
                                        <p:tgtEl>
                                          <p:spTgt spid="45064"/>
                                        </p:tgtEl>
                                        <p:attrNameLst>
                                          <p:attrName>fill.type</p:attrName>
                                        </p:attrNameLst>
                                      </p:cBhvr>
                                      <p:to>
                                        <p:strVal val="solid"/>
                                      </p:to>
                                    </p:se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10" fill="hold">
                      <p:stCondLst>
                        <p:cond delay="indefinite"/>
                      </p:stCondLst>
                      <p:childTnLst>
                        <p:par>
                          <p:cTn id="11" fill="hold">
                            <p:stCondLst>
                              <p:cond delay="0"/>
                            </p:stCondLst>
                            <p:childTnLst>
                              <p:par>
                                <p:cTn id="12" presetID="2" presetClass="entr" presetSubtype="2" fill="hold" grpId="0" nodeType="clickEffect">
                                  <p:stCondLst>
                                    <p:cond delay="0"/>
                                  </p:stCondLst>
                                  <p:iterate type="lt">
                                    <p:tmAbs val="0"/>
                                  </p:iterate>
                                  <p:childTnLst>
                                    <p:set>
                                      <p:cBhvr>
                                        <p:cTn id="13" dur="1" fill="hold">
                                          <p:stCondLst>
                                            <p:cond delay="0"/>
                                          </p:stCondLst>
                                        </p:cTn>
                                        <p:tgtEl>
                                          <p:spTgt spid="45060"/>
                                        </p:tgtEl>
                                        <p:attrNameLst>
                                          <p:attrName>style.visibility</p:attrName>
                                        </p:attrNameLst>
                                      </p:cBhvr>
                                      <p:to>
                                        <p:strVal val="visible"/>
                                      </p:to>
                                    </p:set>
                                    <p:anim calcmode="lin" valueType="num">
                                      <p:cBhvr additive="base">
                                        <p:cTn id="14" dur="1000" fill="hold"/>
                                        <p:tgtEl>
                                          <p:spTgt spid="45060"/>
                                        </p:tgtEl>
                                        <p:attrNameLst>
                                          <p:attrName>ppt_x</p:attrName>
                                        </p:attrNameLst>
                                      </p:cBhvr>
                                      <p:tavLst>
                                        <p:tav tm="0">
                                          <p:val>
                                            <p:strVal val="1+#ppt_w/2"/>
                                          </p:val>
                                        </p:tav>
                                        <p:tav tm="100000">
                                          <p:val>
                                            <p:strVal val="#ppt_x"/>
                                          </p:val>
                                        </p:tav>
                                      </p:tavLst>
                                    </p:anim>
                                    <p:anim calcmode="lin" valueType="num">
                                      <p:cBhvr additive="base">
                                        <p:cTn id="15" dur="1000" fill="hold"/>
                                        <p:tgtEl>
                                          <p:spTgt spid="4506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whoosh.wav"/>
                                        </p:tgtEl>
                                      </p:cMediaNode>
                                    </p:audio>
                                  </p:sub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45061"/>
                                        </p:tgtEl>
                                        <p:attrNameLst>
                                          <p:attrName>style.visibility</p:attrName>
                                        </p:attrNameLst>
                                      </p:cBhvr>
                                      <p:to>
                                        <p:strVal val="visible"/>
                                      </p:to>
                                    </p:set>
                                    <p:anim calcmode="lin" valueType="num">
                                      <p:cBhvr additive="base">
                                        <p:cTn id="20" dur="1000" fill="hold"/>
                                        <p:tgtEl>
                                          <p:spTgt spid="45061"/>
                                        </p:tgtEl>
                                        <p:attrNameLst>
                                          <p:attrName>ppt_x</p:attrName>
                                        </p:attrNameLst>
                                      </p:cBhvr>
                                      <p:tavLst>
                                        <p:tav tm="0">
                                          <p:val>
                                            <p:strVal val="1+#ppt_w/2"/>
                                          </p:val>
                                        </p:tav>
                                        <p:tav tm="100000">
                                          <p:val>
                                            <p:strVal val="#ppt_x"/>
                                          </p:val>
                                        </p:tav>
                                      </p:tavLst>
                                    </p:anim>
                                    <p:anim calcmode="lin" valueType="num">
                                      <p:cBhvr additive="base">
                                        <p:cTn id="21" dur="1000" fill="hold"/>
                                        <p:tgtEl>
                                          <p:spTgt spid="4506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8"/>
                                            </p:cond>
                                          </p:stCondLst>
                                          <p:endCondLst>
                                            <p:cond evt="onStopAudio" delay="0">
                                              <p:tgtEl>
                                                <p:sldTgt/>
                                              </p:tgtEl>
                                            </p:cond>
                                          </p:endCondLst>
                                        </p:cTn>
                                        <p:tgtEl>
                                          <p:sndTgt r:embed="rId3" name="whoosh.wav"/>
                                        </p:tgtEl>
                                      </p:cMediaNode>
                                    </p:audio>
                                  </p:subTnLst>
                                </p:cTn>
                              </p:par>
                            </p:childTnLst>
                          </p:cTn>
                        </p:par>
                      </p:childTnLst>
                    </p:cTn>
                  </p:par>
                  <p:par>
                    <p:cTn id="22" fill="hold">
                      <p:stCondLst>
                        <p:cond delay="indefinite"/>
                      </p:stCondLst>
                      <p:childTnLst>
                        <p:par>
                          <p:cTn id="23" fill="hold">
                            <p:stCondLst>
                              <p:cond delay="0"/>
                            </p:stCondLst>
                            <p:childTnLst>
                              <p:par>
                                <p:cTn id="24" presetID="2" presetClass="entr" presetSubtype="2" fill="hold" grpId="0" nodeType="clickEffect">
                                  <p:stCondLst>
                                    <p:cond delay="0"/>
                                  </p:stCondLst>
                                  <p:childTnLst>
                                    <p:set>
                                      <p:cBhvr>
                                        <p:cTn id="25" dur="1" fill="hold">
                                          <p:stCondLst>
                                            <p:cond delay="0"/>
                                          </p:stCondLst>
                                        </p:cTn>
                                        <p:tgtEl>
                                          <p:spTgt spid="45062"/>
                                        </p:tgtEl>
                                        <p:attrNameLst>
                                          <p:attrName>style.visibility</p:attrName>
                                        </p:attrNameLst>
                                      </p:cBhvr>
                                      <p:to>
                                        <p:strVal val="visible"/>
                                      </p:to>
                                    </p:set>
                                    <p:anim calcmode="lin" valueType="num">
                                      <p:cBhvr additive="base">
                                        <p:cTn id="26" dur="1000" fill="hold"/>
                                        <p:tgtEl>
                                          <p:spTgt spid="45062"/>
                                        </p:tgtEl>
                                        <p:attrNameLst>
                                          <p:attrName>ppt_x</p:attrName>
                                        </p:attrNameLst>
                                      </p:cBhvr>
                                      <p:tavLst>
                                        <p:tav tm="0">
                                          <p:val>
                                            <p:strVal val="1+#ppt_w/2"/>
                                          </p:val>
                                        </p:tav>
                                        <p:tav tm="100000">
                                          <p:val>
                                            <p:strVal val="#ppt_x"/>
                                          </p:val>
                                        </p:tav>
                                      </p:tavLst>
                                    </p:anim>
                                    <p:anim calcmode="lin" valueType="num">
                                      <p:cBhvr additive="base">
                                        <p:cTn id="27" dur="1000" fill="hold"/>
                                        <p:tgtEl>
                                          <p:spTgt spid="4506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4" name="coin.wav"/>
                                        </p:tgtEl>
                                      </p:cMediaNode>
                                    </p:audio>
                                  </p:subTnLst>
                                </p:cTn>
                              </p:par>
                            </p:childTnLst>
                          </p:cTn>
                        </p:par>
                      </p:childTnLst>
                    </p:cTn>
                  </p:par>
                  <p:par>
                    <p:cTn id="28" fill="hold">
                      <p:stCondLst>
                        <p:cond delay="indefinite"/>
                      </p:stCondLst>
                      <p:childTnLst>
                        <p:par>
                          <p:cTn id="29" fill="hold">
                            <p:stCondLst>
                              <p:cond delay="0"/>
                            </p:stCondLst>
                            <p:childTnLst>
                              <p:par>
                                <p:cTn id="30" presetID="2" presetClass="entr" presetSubtype="2" fill="hold" grpId="0" nodeType="clickEffect">
                                  <p:stCondLst>
                                    <p:cond delay="0"/>
                                  </p:stCondLst>
                                  <p:childTnLst>
                                    <p:set>
                                      <p:cBhvr>
                                        <p:cTn id="31" dur="1" fill="hold">
                                          <p:stCondLst>
                                            <p:cond delay="0"/>
                                          </p:stCondLst>
                                        </p:cTn>
                                        <p:tgtEl>
                                          <p:spTgt spid="45063"/>
                                        </p:tgtEl>
                                        <p:attrNameLst>
                                          <p:attrName>style.visibility</p:attrName>
                                        </p:attrNameLst>
                                      </p:cBhvr>
                                      <p:to>
                                        <p:strVal val="visible"/>
                                      </p:to>
                                    </p:set>
                                    <p:anim calcmode="lin" valueType="num">
                                      <p:cBhvr additive="base">
                                        <p:cTn id="32" dur="1000" fill="hold"/>
                                        <p:tgtEl>
                                          <p:spTgt spid="45063"/>
                                        </p:tgtEl>
                                        <p:attrNameLst>
                                          <p:attrName>ppt_x</p:attrName>
                                        </p:attrNameLst>
                                      </p:cBhvr>
                                      <p:tavLst>
                                        <p:tav tm="0">
                                          <p:val>
                                            <p:strVal val="1+#ppt_w/2"/>
                                          </p:val>
                                        </p:tav>
                                        <p:tav tm="100000">
                                          <p:val>
                                            <p:strVal val="#ppt_x"/>
                                          </p:val>
                                        </p:tav>
                                      </p:tavLst>
                                    </p:anim>
                                    <p:anim calcmode="lin" valueType="num">
                                      <p:cBhvr additive="base">
                                        <p:cTn id="33" dur="1000" fill="hold"/>
                                        <p:tgtEl>
                                          <p:spTgt spid="4506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0"/>
                                            </p:cond>
                                          </p:stCondLst>
                                          <p:endCondLst>
                                            <p:cond evt="onStopAudio" delay="0">
                                              <p:tgtEl>
                                                <p:sldTgt/>
                                              </p:tgtEl>
                                            </p:cond>
                                          </p:endCondLst>
                                        </p:cTn>
                                        <p:tgtEl>
                                          <p:sndTgt r:embed="rId4"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 grpId="0" autoUpdateAnimBg="0"/>
      <p:bldP spid="45061" grpId="0" autoUpdateAnimBg="0"/>
      <p:bldP spid="45062" grpId="0" autoUpdateAnimBg="0"/>
      <p:bldP spid="45063" grpId="0" autoUpdateAnimBg="0"/>
      <p:bldP spid="45064"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3" cstate="print"/>
          <a:srcRect/>
          <a:stretch>
            <a:fillRect/>
          </a:stretch>
        </p:blipFill>
        <p:spPr bwMode="auto">
          <a:xfrm>
            <a:off x="144463" y="620713"/>
            <a:ext cx="7740650" cy="5832475"/>
          </a:xfrm>
          <a:prstGeom prst="rect">
            <a:avLst/>
          </a:prstGeom>
          <a:ln>
            <a:noFill/>
          </a:ln>
          <a:effectLst>
            <a:softEdge rad="112500"/>
          </a:effectLst>
        </p:spPr>
      </p:pic>
      <p:sp>
        <p:nvSpPr>
          <p:cNvPr id="46083" name="Rectangle 3"/>
          <p:cNvSpPr>
            <a:spLocks noChangeArrowheads="1"/>
          </p:cNvSpPr>
          <p:nvPr/>
        </p:nvSpPr>
        <p:spPr bwMode="auto">
          <a:xfrm>
            <a:off x="8243888" y="1628775"/>
            <a:ext cx="900112" cy="4359275"/>
          </a:xfrm>
          <a:prstGeom prst="rect">
            <a:avLst/>
          </a:prstGeom>
          <a:noFill/>
          <a:ln w="9525">
            <a:noFill/>
            <a:miter lim="800000"/>
            <a:headEnd/>
            <a:tailEnd/>
          </a:ln>
          <a:effectLst/>
        </p:spPr>
        <p:txBody>
          <a:bodyPr>
            <a:spAutoFit/>
          </a:bodyPr>
          <a:lstStyle/>
          <a:p>
            <a:r>
              <a:rPr lang="zh-CN" altLang="en-US" sz="3500">
                <a:ea typeface="黑体" pitchFamily="2" charset="-122"/>
              </a:rPr>
              <a:t>华盛顿的福特剧院</a:t>
            </a:r>
          </a:p>
        </p:txBody>
      </p:sp>
      <p:sp>
        <p:nvSpPr>
          <p:cNvPr id="46084" name="Rectangle 4"/>
          <p:cNvSpPr>
            <a:spLocks noChangeArrowheads="1"/>
          </p:cNvSpPr>
          <p:nvPr/>
        </p:nvSpPr>
        <p:spPr bwMode="auto">
          <a:xfrm>
            <a:off x="-101600" y="-142875"/>
            <a:ext cx="4602163" cy="619125"/>
          </a:xfrm>
          <a:prstGeom prst="rect">
            <a:avLst/>
          </a:prstGeom>
          <a:noFill/>
          <a:ln w="9525">
            <a:noFill/>
            <a:miter lim="800000"/>
            <a:headEnd/>
            <a:tailEnd/>
          </a:ln>
          <a:effectLst/>
        </p:spPr>
        <p:txBody>
          <a:bodyPr>
            <a:spAutoFit/>
          </a:bodyPr>
          <a:lstStyle/>
          <a:p>
            <a:r>
              <a:rPr lang="zh-CN" altLang="en-US" sz="3500" i="1">
                <a:effectLst>
                  <a:outerShdw blurRad="38100" dist="38100" dir="2700000" algn="tl">
                    <a:srgbClr val="C0C0C0"/>
                  </a:outerShdw>
                </a:effectLst>
                <a:ea typeface="楷体_GB2312" pitchFamily="49" charset="-122"/>
              </a:rPr>
              <a:t>美国南北战争</a:t>
            </a:r>
          </a:p>
        </p:txBody>
      </p:sp>
    </p:spTree>
  </p:cSld>
  <p:clrMapOvr>
    <a:masterClrMapping/>
  </p:clrMapOvr>
  <p:transition spd="med">
    <p:checker/>
    <p:sndAc>
      <p:stSnd>
        <p:snd r:embed="rId2" name="camera.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WordArt 2"/>
          <p:cNvSpPr>
            <a:spLocks noChangeArrowheads="1" noChangeShapeType="1" noTextEdit="1"/>
          </p:cNvSpPr>
          <p:nvPr/>
        </p:nvSpPr>
        <p:spPr bwMode="auto">
          <a:xfrm>
            <a:off x="1524000" y="457200"/>
            <a:ext cx="4905375" cy="1028700"/>
          </a:xfrm>
          <a:prstGeom prst="rect">
            <a:avLst/>
          </a:prstGeom>
        </p:spPr>
        <p:txBody>
          <a:bodyPr wrap="none" fromWordArt="1">
            <a:prstTxWarp prst="textCascadeUp">
              <a:avLst>
                <a:gd name="adj" fmla="val 78856"/>
              </a:avLst>
            </a:prstTxWarp>
            <a:scene3d>
              <a:camera prst="legacyPerspectiveFront">
                <a:rot lat="20519997" lon="1080000" rev="0"/>
              </a:camera>
              <a:lightRig rig="legacyHarsh2" dir="b"/>
            </a:scene3d>
            <a:sp3d extrusionH="430200" prstMaterial="legacyMatte">
              <a:extrusionClr>
                <a:srgbClr val="FF6600"/>
              </a:extrusionClr>
            </a:sp3d>
          </a:bodyPr>
          <a:lstStyle/>
          <a:p>
            <a:r>
              <a:rPr lang="zh-CN" altLang="en-US" sz="3600" kern="10" dirty="0">
                <a:ln w="9525">
                  <a:round/>
                  <a:headEnd/>
                  <a:tailEnd/>
                </a:ln>
                <a:gradFill rotWithShape="1">
                  <a:gsLst>
                    <a:gs pos="0">
                      <a:srgbClr val="FFE701"/>
                    </a:gs>
                    <a:gs pos="100000">
                      <a:srgbClr val="FE3E02"/>
                    </a:gs>
                  </a:gsLst>
                  <a:lin ang="5400000" scaled="1"/>
                </a:gradFill>
                <a:latin typeface="宋体"/>
                <a:ea typeface="宋体"/>
              </a:rPr>
              <a:t>啊，船长，我的</a:t>
            </a:r>
            <a:r>
              <a:rPr lang="zh-CN" altLang="en-US" sz="3600" kern="10" dirty="0" smtClean="0">
                <a:ln w="9525">
                  <a:round/>
                  <a:headEnd/>
                  <a:tailEnd/>
                </a:ln>
                <a:gradFill rotWithShape="1">
                  <a:gsLst>
                    <a:gs pos="0">
                      <a:srgbClr val="FFE701"/>
                    </a:gs>
                    <a:gs pos="100000">
                      <a:srgbClr val="FE3E02"/>
                    </a:gs>
                  </a:gsLst>
                  <a:lin ang="5400000" scaled="1"/>
                </a:gradFill>
                <a:latin typeface="宋体"/>
                <a:ea typeface="宋体"/>
              </a:rPr>
              <a:t>船长呦！</a:t>
            </a:r>
            <a:endParaRPr lang="zh-CN" altLang="en-US" sz="3600" kern="10" dirty="0">
              <a:ln w="9525">
                <a:round/>
                <a:headEnd/>
                <a:tailEnd/>
              </a:ln>
              <a:gradFill rotWithShape="1">
                <a:gsLst>
                  <a:gs pos="0">
                    <a:srgbClr val="FFE701"/>
                  </a:gs>
                  <a:gs pos="100000">
                    <a:srgbClr val="FE3E02"/>
                  </a:gs>
                </a:gsLst>
                <a:lin ang="5400000" scaled="1"/>
              </a:gradFill>
              <a:latin typeface="宋体"/>
              <a:ea typeface="宋体"/>
            </a:endParaRPr>
          </a:p>
        </p:txBody>
      </p:sp>
      <p:pic>
        <p:nvPicPr>
          <p:cNvPr id="7176" name="Picture 8" descr="E:\惠特曼.BMP"/>
          <p:cNvPicPr>
            <a:picLocks noChangeAspect="1" noChangeArrowheads="1"/>
          </p:cNvPicPr>
          <p:nvPr/>
        </p:nvPicPr>
        <p:blipFill>
          <a:blip r:embed="rId2" cstate="print"/>
          <a:srcRect/>
          <a:stretch>
            <a:fillRect/>
          </a:stretch>
        </p:blipFill>
        <p:spPr bwMode="auto">
          <a:xfrm>
            <a:off x="6629400" y="2971800"/>
            <a:ext cx="2133600" cy="2971800"/>
          </a:xfrm>
          <a:prstGeom prst="rect">
            <a:avLst/>
          </a:prstGeom>
          <a:ln>
            <a:noFill/>
          </a:ln>
          <a:effectLst>
            <a:softEdge rad="112500"/>
          </a:effectLst>
        </p:spPr>
      </p:pic>
      <p:sp>
        <p:nvSpPr>
          <p:cNvPr id="4101" name="Text Box 3"/>
          <p:cNvSpPr txBox="1">
            <a:spLocks noChangeArrowheads="1"/>
          </p:cNvSpPr>
          <p:nvPr/>
        </p:nvSpPr>
        <p:spPr bwMode="auto">
          <a:xfrm>
            <a:off x="4648200" y="1828800"/>
            <a:ext cx="2276475" cy="519113"/>
          </a:xfrm>
          <a:prstGeom prst="rect">
            <a:avLst/>
          </a:prstGeom>
          <a:noFill/>
          <a:ln w="9525">
            <a:noFill/>
            <a:miter lim="800000"/>
            <a:headEnd/>
            <a:tailEnd/>
          </a:ln>
        </p:spPr>
        <p:txBody>
          <a:bodyPr>
            <a:spAutoFit/>
          </a:bodyPr>
          <a:lstStyle/>
          <a:p>
            <a:r>
              <a:rPr lang="zh-CN" altLang="en-US" sz="2800" dirty="0">
                <a:ea typeface="隶书" pitchFamily="49" charset="-122"/>
              </a:rPr>
              <a:t>惠特曼    </a:t>
            </a:r>
            <a:r>
              <a:rPr lang="en-US" altLang="zh-CN" sz="2800" dirty="0">
                <a:ea typeface="隶书" pitchFamily="49" charset="-122"/>
              </a:rPr>
              <a:t>[</a:t>
            </a:r>
            <a:r>
              <a:rPr lang="zh-CN" altLang="en-US" sz="2800" dirty="0">
                <a:ea typeface="隶书" pitchFamily="49" charset="-122"/>
              </a:rPr>
              <a:t>美</a:t>
            </a:r>
            <a:r>
              <a:rPr lang="en-US" altLang="zh-CN" sz="2800" dirty="0">
                <a:ea typeface="隶书" pitchFamily="49" charset="-122"/>
              </a:rPr>
              <a:t>]</a:t>
            </a:r>
          </a:p>
        </p:txBody>
      </p:sp>
      <p:sp>
        <p:nvSpPr>
          <p:cNvPr id="7181" name="Text Box 13"/>
          <p:cNvSpPr txBox="1">
            <a:spLocks noChangeArrowheads="1"/>
          </p:cNvSpPr>
          <p:nvPr/>
        </p:nvSpPr>
        <p:spPr bwMode="auto">
          <a:xfrm>
            <a:off x="228600" y="2819400"/>
            <a:ext cx="6324600" cy="3108543"/>
          </a:xfrm>
          <a:prstGeom prst="rect">
            <a:avLst/>
          </a:prstGeom>
          <a:noFill/>
          <a:ln w="9525">
            <a:noFill/>
            <a:miter lim="800000"/>
            <a:headEnd/>
            <a:tailEnd/>
          </a:ln>
        </p:spPr>
        <p:txBody>
          <a:bodyPr wrap="square">
            <a:spAutoFit/>
          </a:bodyPr>
          <a:lstStyle/>
          <a:p>
            <a:r>
              <a:rPr lang="en-US" altLang="zh-CN" sz="2400" b="1" dirty="0">
                <a:solidFill>
                  <a:srgbClr val="0000CC"/>
                </a:solidFill>
              </a:rPr>
              <a:t>       </a:t>
            </a:r>
            <a:r>
              <a:rPr lang="zh-CN" altLang="en-US" sz="2800" b="1" dirty="0">
                <a:solidFill>
                  <a:srgbClr val="0000CC"/>
                </a:solidFill>
                <a:latin typeface="隶书" pitchFamily="49" charset="-122"/>
                <a:ea typeface="隶书" pitchFamily="49" charset="-122"/>
              </a:rPr>
              <a:t>惠特曼（</a:t>
            </a:r>
            <a:r>
              <a:rPr lang="en-US" altLang="zh-CN" sz="2800" b="1" dirty="0">
                <a:solidFill>
                  <a:srgbClr val="0000CC"/>
                </a:solidFill>
                <a:latin typeface="隶书" pitchFamily="49" charset="-122"/>
                <a:ea typeface="隶书" pitchFamily="49" charset="-122"/>
              </a:rPr>
              <a:t>1819</a:t>
            </a:r>
            <a:r>
              <a:rPr lang="en-US" altLang="zh-CN" sz="2800" b="1" dirty="0">
                <a:solidFill>
                  <a:srgbClr val="0000CC"/>
                </a:solidFill>
                <a:latin typeface="Times New Roman" pitchFamily="18" charset="0"/>
                <a:ea typeface="隶书" pitchFamily="49" charset="-122"/>
              </a:rPr>
              <a:t>—</a:t>
            </a:r>
            <a:r>
              <a:rPr lang="en-US" altLang="zh-CN" sz="2800" b="1" dirty="0">
                <a:solidFill>
                  <a:srgbClr val="0000CC"/>
                </a:solidFill>
                <a:latin typeface="隶书" pitchFamily="49" charset="-122"/>
                <a:ea typeface="隶书" pitchFamily="49" charset="-122"/>
              </a:rPr>
              <a:t>1892</a:t>
            </a:r>
            <a:r>
              <a:rPr lang="zh-CN" altLang="en-US" sz="2800" b="1" dirty="0">
                <a:solidFill>
                  <a:srgbClr val="0000CC"/>
                </a:solidFill>
                <a:latin typeface="隶书" pitchFamily="49" charset="-122"/>
                <a:ea typeface="隶书" pitchFamily="49" charset="-122"/>
              </a:rPr>
              <a:t>）美国最伟大的民主诗人，美国浪漫主义最杰出的代表</a:t>
            </a:r>
            <a:r>
              <a:rPr lang="zh-CN" altLang="en-US" sz="2800" b="1" dirty="0" smtClean="0">
                <a:solidFill>
                  <a:srgbClr val="0000CC"/>
                </a:solidFill>
                <a:latin typeface="隶书" pitchFamily="49" charset="-122"/>
                <a:ea typeface="隶书" pitchFamily="49" charset="-122"/>
              </a:rPr>
              <a:t>。</a:t>
            </a:r>
            <a:r>
              <a:rPr lang="en-US" altLang="zh-CN" sz="2800" b="1" dirty="0" smtClean="0">
                <a:latin typeface="华文新魏" pitchFamily="2" charset="-122"/>
                <a:ea typeface="华文新魏" pitchFamily="2" charset="-122"/>
              </a:rPr>
              <a:t> 1819</a:t>
            </a:r>
            <a:r>
              <a:rPr lang="zh-CN" altLang="en-US" sz="2800" b="1" dirty="0" smtClean="0">
                <a:latin typeface="华文新魏" pitchFamily="2" charset="-122"/>
                <a:ea typeface="华文新魏" pitchFamily="2" charset="-122"/>
              </a:rPr>
              <a:t>年</a:t>
            </a:r>
            <a:r>
              <a:rPr lang="en-US" altLang="zh-CN" sz="2800" b="1" dirty="0" smtClean="0">
                <a:latin typeface="华文新魏" pitchFamily="2" charset="-122"/>
                <a:ea typeface="华文新魏" pitchFamily="2" charset="-122"/>
              </a:rPr>
              <a:t>5</a:t>
            </a:r>
            <a:r>
              <a:rPr lang="zh-CN" altLang="en-US" sz="2800" b="1" dirty="0" smtClean="0">
                <a:latin typeface="华文新魏" pitchFamily="2" charset="-122"/>
                <a:ea typeface="华文新魏" pitchFamily="2" charset="-122"/>
              </a:rPr>
              <a:t>月</a:t>
            </a:r>
            <a:r>
              <a:rPr lang="en-US" altLang="zh-CN" sz="2800" b="1" dirty="0" smtClean="0">
                <a:latin typeface="华文新魏" pitchFamily="2" charset="-122"/>
                <a:ea typeface="华文新魏" pitchFamily="2" charset="-122"/>
              </a:rPr>
              <a:t>31</a:t>
            </a:r>
            <a:r>
              <a:rPr lang="zh-CN" altLang="en-US" sz="2800" b="1" dirty="0" smtClean="0">
                <a:latin typeface="华文新魏" pitchFamily="2" charset="-122"/>
                <a:ea typeface="华文新魏" pitchFamily="2" charset="-122"/>
              </a:rPr>
              <a:t>日</a:t>
            </a:r>
            <a:r>
              <a:rPr lang="zh-CN" altLang="en-US" sz="2800" b="1" dirty="0" smtClean="0">
                <a:latin typeface="华文新魏" pitchFamily="2" charset="-122"/>
                <a:ea typeface="华文新魏" pitchFamily="2" charset="-122"/>
              </a:rPr>
              <a:t>，出</a:t>
            </a:r>
            <a:r>
              <a:rPr lang="zh-CN" altLang="en-US" sz="2800" b="1" dirty="0" smtClean="0">
                <a:latin typeface="华文新魏" pitchFamily="2" charset="-122"/>
                <a:ea typeface="华文新魏" pitchFamily="2" charset="-122"/>
              </a:rPr>
              <a:t>生于美国纽约长岛的一个农民家庭。因家庭经济拮据，他只读过几年小学，</a:t>
            </a:r>
            <a:r>
              <a:rPr lang="en-US" altLang="zh-CN" sz="2800" b="1" dirty="0" smtClean="0">
                <a:latin typeface="华文新魏" pitchFamily="2" charset="-122"/>
                <a:ea typeface="华文新魏" pitchFamily="2" charset="-122"/>
              </a:rPr>
              <a:t>11</a:t>
            </a:r>
            <a:r>
              <a:rPr lang="zh-CN" altLang="en-US" sz="2800" b="1" dirty="0" smtClean="0">
                <a:latin typeface="华文新魏" pitchFamily="2" charset="-122"/>
                <a:ea typeface="华文新魏" pitchFamily="2" charset="-122"/>
              </a:rPr>
              <a:t>岁就辍学了。惠特曼做过勤杂工、学徒、排字工人、乡村小学教师等</a:t>
            </a:r>
            <a:r>
              <a:rPr lang="zh-CN" altLang="en-US" sz="2800" b="1" dirty="0" smtClean="0">
                <a:latin typeface="华文新魏" pitchFamily="2" charset="-122"/>
                <a:ea typeface="华文新魏" pitchFamily="2" charset="-122"/>
              </a:rPr>
              <a:t>。</a:t>
            </a:r>
            <a:endParaRPr lang="zh-CN" altLang="en-US" sz="2800" b="1" dirty="0">
              <a:solidFill>
                <a:srgbClr val="0000CC"/>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 fill="hold" nodeType="clickEffect">
                                  <p:stCondLst>
                                    <p:cond delay="0"/>
                                  </p:stCondLst>
                                  <p:childTnLst>
                                    <p:set>
                                      <p:cBhvr>
                                        <p:cTn id="6" dur="1" fill="hold">
                                          <p:stCondLst>
                                            <p:cond delay="0"/>
                                          </p:stCondLst>
                                        </p:cTn>
                                        <p:tgtEl>
                                          <p:spTgt spid="7176"/>
                                        </p:tgtEl>
                                        <p:attrNameLst>
                                          <p:attrName>style.visibility</p:attrName>
                                        </p:attrNameLst>
                                      </p:cBhvr>
                                      <p:to>
                                        <p:strVal val="visible"/>
                                      </p:to>
                                    </p:set>
                                    <p:anim calcmode="lin" valueType="num">
                                      <p:cBhvr>
                                        <p:cTn id="7" dur="500" fill="hold"/>
                                        <p:tgtEl>
                                          <p:spTgt spid="7176"/>
                                        </p:tgtEl>
                                        <p:attrNameLst>
                                          <p:attrName>ppt_x</p:attrName>
                                        </p:attrNameLst>
                                      </p:cBhvr>
                                      <p:tavLst>
                                        <p:tav tm="0">
                                          <p:val>
                                            <p:strVal val="#ppt_x"/>
                                          </p:val>
                                        </p:tav>
                                        <p:tav tm="100000">
                                          <p:val>
                                            <p:strVal val="#ppt_x"/>
                                          </p:val>
                                        </p:tav>
                                      </p:tavLst>
                                    </p:anim>
                                    <p:anim calcmode="lin" valueType="num">
                                      <p:cBhvr>
                                        <p:cTn id="8" dur="500" fill="hold"/>
                                        <p:tgtEl>
                                          <p:spTgt spid="7176"/>
                                        </p:tgtEl>
                                        <p:attrNameLst>
                                          <p:attrName>ppt_y</p:attrName>
                                        </p:attrNameLst>
                                      </p:cBhvr>
                                      <p:tavLst>
                                        <p:tav tm="0">
                                          <p:val>
                                            <p:strVal val="#ppt_y-#ppt_h/2"/>
                                          </p:val>
                                        </p:tav>
                                        <p:tav tm="100000">
                                          <p:val>
                                            <p:strVal val="#ppt_y"/>
                                          </p:val>
                                        </p:tav>
                                      </p:tavLst>
                                    </p:anim>
                                    <p:anim calcmode="lin" valueType="num">
                                      <p:cBhvr>
                                        <p:cTn id="9" dur="500" fill="hold"/>
                                        <p:tgtEl>
                                          <p:spTgt spid="7176"/>
                                        </p:tgtEl>
                                        <p:attrNameLst>
                                          <p:attrName>ppt_w</p:attrName>
                                        </p:attrNameLst>
                                      </p:cBhvr>
                                      <p:tavLst>
                                        <p:tav tm="0">
                                          <p:val>
                                            <p:strVal val="#ppt_w"/>
                                          </p:val>
                                        </p:tav>
                                        <p:tav tm="100000">
                                          <p:val>
                                            <p:strVal val="#ppt_w"/>
                                          </p:val>
                                        </p:tav>
                                      </p:tavLst>
                                    </p:anim>
                                    <p:anim calcmode="lin" valueType="num">
                                      <p:cBhvr>
                                        <p:cTn id="10" dur="500" fill="hold"/>
                                        <p:tgtEl>
                                          <p:spTgt spid="7176"/>
                                        </p:tgtEl>
                                        <p:attrNameLst>
                                          <p:attrName>ppt_h</p:attrName>
                                        </p:attrNameLst>
                                      </p:cBhvr>
                                      <p:tavLst>
                                        <p:tav tm="0">
                                          <p:val>
                                            <p:fltVal val="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7181"/>
                                        </p:tgtEl>
                                        <p:attrNameLst>
                                          <p:attrName>style.visibility</p:attrName>
                                        </p:attrNameLst>
                                      </p:cBhvr>
                                      <p:to>
                                        <p:strVal val="visible"/>
                                      </p:to>
                                    </p:set>
                                    <p:animEffect transition="in" filter="barn(inVertical)">
                                      <p:cBhvr>
                                        <p:cTn id="15" dur="500"/>
                                        <p:tgtEl>
                                          <p:spTgt spid="7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1"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101600" y="-93663"/>
            <a:ext cx="2874963" cy="619126"/>
          </a:xfrm>
          <a:prstGeom prst="rect">
            <a:avLst/>
          </a:prstGeom>
          <a:noFill/>
          <a:ln w="9525">
            <a:noFill/>
            <a:miter lim="800000"/>
            <a:headEnd/>
            <a:tailEnd/>
          </a:ln>
          <a:effectLst/>
        </p:spPr>
        <p:txBody>
          <a:bodyPr>
            <a:spAutoFit/>
          </a:bodyPr>
          <a:lstStyle/>
          <a:p>
            <a:r>
              <a:rPr lang="zh-CN" altLang="en-US" sz="3500" i="1">
                <a:effectLst>
                  <a:outerShdw blurRad="38100" dist="38100" dir="2700000" algn="tl">
                    <a:srgbClr val="C0C0C0"/>
                  </a:outerShdw>
                </a:effectLst>
                <a:ea typeface="楷体_GB2312" pitchFamily="49" charset="-122"/>
              </a:rPr>
              <a:t>美国南北战争</a:t>
            </a:r>
          </a:p>
        </p:txBody>
      </p:sp>
      <p:sp>
        <p:nvSpPr>
          <p:cNvPr id="47107" name="Rectangle 3"/>
          <p:cNvSpPr>
            <a:spLocks noChangeArrowheads="1"/>
          </p:cNvSpPr>
          <p:nvPr/>
        </p:nvSpPr>
        <p:spPr bwMode="auto">
          <a:xfrm>
            <a:off x="7235825" y="1341438"/>
            <a:ext cx="1728788" cy="4359275"/>
          </a:xfrm>
          <a:prstGeom prst="rect">
            <a:avLst/>
          </a:prstGeom>
          <a:noFill/>
          <a:ln w="9525">
            <a:noFill/>
            <a:miter lim="800000"/>
            <a:headEnd/>
            <a:tailEnd/>
          </a:ln>
          <a:effectLst/>
        </p:spPr>
        <p:txBody>
          <a:bodyPr>
            <a:spAutoFit/>
          </a:bodyPr>
          <a:lstStyle/>
          <a:p>
            <a:pPr>
              <a:spcBef>
                <a:spcPct val="50000"/>
              </a:spcBef>
            </a:pPr>
            <a:r>
              <a:rPr lang="zh-CN" altLang="zh-CN" sz="2800">
                <a:latin typeface="黑体" pitchFamily="2" charset="-122"/>
                <a:ea typeface="黑体" pitchFamily="2" charset="-122"/>
              </a:rPr>
              <a:t>  </a:t>
            </a:r>
            <a:r>
              <a:rPr lang="zh-CN" sz="2800">
                <a:latin typeface="黑体" pitchFamily="2" charset="-122"/>
                <a:ea typeface="黑体" pitchFamily="2" charset="-122"/>
              </a:rPr>
              <a:t>1865年4月14日晚，林肯在华盛顿的福特剧院遭南方派遣的杀手</a:t>
            </a:r>
            <a:r>
              <a:rPr lang="zh-CN" sz="2800">
                <a:latin typeface="Arial"/>
                <a:ea typeface="黑体" pitchFamily="2" charset="-122"/>
              </a:rPr>
              <a:t>——</a:t>
            </a:r>
            <a:r>
              <a:rPr lang="zh-CN" sz="2800">
                <a:latin typeface="黑体" pitchFamily="2" charset="-122"/>
                <a:ea typeface="黑体" pitchFamily="2" charset="-122"/>
              </a:rPr>
              <a:t>演员蒲斯刺杀身亡。</a:t>
            </a:r>
          </a:p>
        </p:txBody>
      </p:sp>
      <p:pic>
        <p:nvPicPr>
          <p:cNvPr id="47108" name="Picture 4"/>
          <p:cNvPicPr>
            <a:picLocks noGrp="1" noChangeAspect="1" noChangeArrowheads="1"/>
          </p:cNvPicPr>
          <p:nvPr>
            <p:ph sz="half" idx="2"/>
          </p:nvPr>
        </p:nvPicPr>
        <p:blipFill>
          <a:blip r:embed="rId3" cstate="print"/>
          <a:srcRect/>
          <a:stretch>
            <a:fillRect/>
          </a:stretch>
        </p:blipFill>
        <p:spPr>
          <a:xfrm>
            <a:off x="179388" y="981075"/>
            <a:ext cx="7062787" cy="5040313"/>
          </a:xfrm>
          <a:prstGeom prst="rect">
            <a:avLst/>
          </a:prstGeom>
          <a:ln>
            <a:noFill/>
          </a:ln>
          <a:effectLst>
            <a:softEdge rad="112500"/>
          </a:effectLst>
        </p:spPr>
      </p:pic>
    </p:spTree>
  </p:cSld>
  <p:clrMapOvr>
    <a:masterClrMapping/>
  </p:clrMapOvr>
  <p:transition spd="med">
    <p:fade thruBlk="1"/>
    <p:sndAc>
      <p:stSnd>
        <p:snd r:embed="rId2" name="type.wav"/>
      </p:stSnd>
    </p:sndAc>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西进运动中的移民"/>
          <p:cNvPicPr>
            <a:picLocks noChangeAspect="1" noChangeArrowheads="1"/>
          </p:cNvPicPr>
          <p:nvPr/>
        </p:nvPicPr>
        <p:blipFill>
          <a:blip r:embed="rId3" cstate="print"/>
          <a:srcRect/>
          <a:stretch>
            <a:fillRect/>
          </a:stretch>
        </p:blipFill>
        <p:spPr bwMode="auto">
          <a:xfrm>
            <a:off x="187325" y="503238"/>
            <a:ext cx="7127875" cy="5878512"/>
          </a:xfrm>
          <a:prstGeom prst="rect">
            <a:avLst/>
          </a:prstGeom>
          <a:ln>
            <a:noFill/>
          </a:ln>
          <a:effectLst>
            <a:softEdge rad="112500"/>
          </a:effectLst>
        </p:spPr>
      </p:pic>
      <p:sp>
        <p:nvSpPr>
          <p:cNvPr id="48131" name="Text Box 3"/>
          <p:cNvSpPr txBox="1">
            <a:spLocks noChangeArrowheads="1"/>
          </p:cNvSpPr>
          <p:nvPr/>
        </p:nvSpPr>
        <p:spPr bwMode="auto">
          <a:xfrm>
            <a:off x="7670800" y="909638"/>
            <a:ext cx="717550" cy="5040312"/>
          </a:xfrm>
          <a:prstGeom prst="rect">
            <a:avLst/>
          </a:prstGeom>
          <a:solidFill>
            <a:schemeClr val="accent1"/>
          </a:solidFill>
          <a:ln w="9525">
            <a:noFill/>
            <a:miter lim="800000"/>
            <a:headEnd/>
            <a:tailEnd/>
          </a:ln>
          <a:effectLst/>
        </p:spPr>
        <p:txBody>
          <a:bodyPr vert="eaVert">
            <a:spAutoFit/>
          </a:bodyPr>
          <a:lstStyle/>
          <a:p>
            <a:pPr algn="ctr">
              <a:spcBef>
                <a:spcPct val="50000"/>
              </a:spcBef>
            </a:pPr>
            <a:r>
              <a:rPr lang="zh-CN" altLang="en-US" sz="3500">
                <a:ea typeface="黑体" pitchFamily="2" charset="-122"/>
              </a:rPr>
              <a:t>杀害林肯总统的凶手蒲思</a:t>
            </a:r>
          </a:p>
        </p:txBody>
      </p:sp>
      <p:sp>
        <p:nvSpPr>
          <p:cNvPr id="48132" name="Rectangle 4"/>
          <p:cNvSpPr>
            <a:spLocks noChangeArrowheads="1"/>
          </p:cNvSpPr>
          <p:nvPr/>
        </p:nvSpPr>
        <p:spPr bwMode="auto">
          <a:xfrm>
            <a:off x="-101600" y="-93663"/>
            <a:ext cx="3522663" cy="619126"/>
          </a:xfrm>
          <a:prstGeom prst="rect">
            <a:avLst/>
          </a:prstGeom>
          <a:noFill/>
          <a:ln w="9525">
            <a:noFill/>
            <a:miter lim="800000"/>
            <a:headEnd/>
            <a:tailEnd/>
          </a:ln>
          <a:effectLst/>
        </p:spPr>
        <p:txBody>
          <a:bodyPr>
            <a:spAutoFit/>
          </a:bodyPr>
          <a:lstStyle/>
          <a:p>
            <a:r>
              <a:rPr lang="zh-CN" altLang="en-US" sz="3500" i="1">
                <a:effectLst>
                  <a:outerShdw blurRad="38100" dist="38100" dir="2700000" algn="tl">
                    <a:srgbClr val="C0C0C0"/>
                  </a:outerShdw>
                </a:effectLst>
                <a:ea typeface="楷体_GB2312" pitchFamily="49" charset="-122"/>
              </a:rPr>
              <a:t>美国南北战争</a:t>
            </a:r>
          </a:p>
        </p:txBody>
      </p:sp>
    </p:spTree>
  </p:cSld>
  <p:clrMapOvr>
    <a:masterClrMapping/>
  </p:clrMapOvr>
  <p:transition spd="med">
    <p:push dir="r"/>
    <p:sndAc>
      <p:stSnd>
        <p:snd r:embed="rId2" name="type.wav"/>
      </p:stSnd>
    </p:sndAc>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人们瞻仰林肯遗容"/>
          <p:cNvPicPr>
            <a:picLocks noChangeAspect="1" noChangeArrowheads="1"/>
          </p:cNvPicPr>
          <p:nvPr/>
        </p:nvPicPr>
        <p:blipFill>
          <a:blip r:embed="rId3" cstate="print"/>
          <a:srcRect/>
          <a:stretch>
            <a:fillRect/>
          </a:stretch>
        </p:blipFill>
        <p:spPr bwMode="auto">
          <a:xfrm>
            <a:off x="0" y="476250"/>
            <a:ext cx="9144000" cy="5878513"/>
          </a:xfrm>
          <a:prstGeom prst="rect">
            <a:avLst/>
          </a:prstGeom>
          <a:ln>
            <a:noFill/>
          </a:ln>
          <a:effectLst>
            <a:softEdge rad="112500"/>
          </a:effectLst>
        </p:spPr>
      </p:pic>
      <p:sp>
        <p:nvSpPr>
          <p:cNvPr id="49155" name="Rectangle 3"/>
          <p:cNvSpPr>
            <a:spLocks noChangeArrowheads="1"/>
          </p:cNvSpPr>
          <p:nvPr/>
        </p:nvSpPr>
        <p:spPr bwMode="auto">
          <a:xfrm>
            <a:off x="-101600" y="-93663"/>
            <a:ext cx="3451225" cy="619126"/>
          </a:xfrm>
          <a:prstGeom prst="rect">
            <a:avLst/>
          </a:prstGeom>
          <a:noFill/>
          <a:ln w="9525">
            <a:noFill/>
            <a:miter lim="800000"/>
            <a:headEnd/>
            <a:tailEnd/>
          </a:ln>
          <a:effectLst/>
        </p:spPr>
        <p:txBody>
          <a:bodyPr>
            <a:spAutoFit/>
          </a:bodyPr>
          <a:lstStyle/>
          <a:p>
            <a:r>
              <a:rPr lang="zh-CN" altLang="en-US" sz="3500" i="1">
                <a:effectLst>
                  <a:outerShdw blurRad="38100" dist="38100" dir="2700000" algn="tl">
                    <a:srgbClr val="C0C0C0"/>
                  </a:outerShdw>
                </a:effectLst>
                <a:ea typeface="楷体_GB2312" pitchFamily="49" charset="-122"/>
              </a:rPr>
              <a:t>美国南北战争</a:t>
            </a:r>
          </a:p>
        </p:txBody>
      </p:sp>
    </p:spTree>
  </p:cSld>
  <p:clrMapOvr>
    <a:masterClrMapping/>
  </p:clrMapOvr>
  <p:transition spd="med">
    <p:wipe dir="r"/>
    <p:sndAc>
      <p:stSnd>
        <p:snd r:embed="rId2" name="type.wav"/>
      </p:stSnd>
    </p:sndAc>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42" name="Picture 2" descr="林肯纪念堂"/>
          <p:cNvPicPr>
            <a:picLocks noChangeAspect="1" noChangeArrowheads="1"/>
          </p:cNvPicPr>
          <p:nvPr/>
        </p:nvPicPr>
        <p:blipFill>
          <a:blip r:embed="rId3" cstate="print"/>
          <a:srcRect/>
          <a:stretch>
            <a:fillRect/>
          </a:stretch>
        </p:blipFill>
        <p:spPr bwMode="auto">
          <a:xfrm>
            <a:off x="755650" y="188913"/>
            <a:ext cx="7848600" cy="5480050"/>
          </a:xfrm>
          <a:prstGeom prst="rect">
            <a:avLst/>
          </a:prstGeom>
          <a:ln>
            <a:noFill/>
          </a:ln>
          <a:effectLst>
            <a:softEdge rad="112500"/>
          </a:effectLst>
        </p:spPr>
      </p:pic>
      <p:sp>
        <p:nvSpPr>
          <p:cNvPr id="215044" name="Rectangle 4"/>
          <p:cNvSpPr>
            <a:spLocks noChangeArrowheads="1"/>
          </p:cNvSpPr>
          <p:nvPr/>
        </p:nvSpPr>
        <p:spPr bwMode="auto">
          <a:xfrm>
            <a:off x="1403350" y="5805488"/>
            <a:ext cx="8137525" cy="519112"/>
          </a:xfrm>
          <a:prstGeom prst="rect">
            <a:avLst/>
          </a:prstGeom>
          <a:noFill/>
          <a:ln w="9525">
            <a:noFill/>
            <a:miter lim="800000"/>
            <a:headEnd/>
            <a:tailEnd/>
          </a:ln>
          <a:effectLst/>
        </p:spPr>
        <p:txBody>
          <a:bodyPr>
            <a:spAutoFit/>
          </a:bodyPr>
          <a:lstStyle/>
          <a:p>
            <a:r>
              <a:rPr lang="zh-CN" altLang="en-US" sz="2800" b="1">
                <a:latin typeface="黑体" pitchFamily="2" charset="-122"/>
                <a:ea typeface="黑体" pitchFamily="2" charset="-122"/>
              </a:rPr>
              <a:t>林肯纪念堂（</a:t>
            </a:r>
            <a:r>
              <a:rPr lang="en-US" altLang="zh-CN" sz="2800" b="1">
                <a:latin typeface="黑体" pitchFamily="2" charset="-122"/>
                <a:ea typeface="黑体" pitchFamily="2" charset="-122"/>
              </a:rPr>
              <a:t>56</a:t>
            </a:r>
            <a:r>
              <a:rPr lang="zh-CN" altLang="en-US" sz="2800" b="1">
                <a:latin typeface="黑体" pitchFamily="2" charset="-122"/>
                <a:ea typeface="黑体" pitchFamily="2" charset="-122"/>
              </a:rPr>
              <a:t>级台阶象征林肯光辉的一生）</a:t>
            </a:r>
          </a:p>
        </p:txBody>
      </p:sp>
    </p:spTree>
  </p:cSld>
  <p:clrMapOvr>
    <a:masterClrMapping/>
  </p:clrMapOvr>
  <p:transition spd="med">
    <p:zoom/>
    <p:sndAc>
      <p:stSnd>
        <p:snd r:embed="rId2" name="camera.wav"/>
      </p:stSnd>
    </p:sndAc>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9" name="Picture 5" descr="林肯坐像"/>
          <p:cNvPicPr>
            <a:picLocks noChangeAspect="1" noChangeArrowheads="1"/>
          </p:cNvPicPr>
          <p:nvPr/>
        </p:nvPicPr>
        <p:blipFill>
          <a:blip r:embed="rId2" cstate="print"/>
          <a:srcRect/>
          <a:stretch>
            <a:fillRect/>
          </a:stretch>
        </p:blipFill>
        <p:spPr bwMode="auto">
          <a:xfrm>
            <a:off x="0" y="0"/>
            <a:ext cx="6372225" cy="6858000"/>
          </a:xfrm>
          <a:prstGeom prst="rect">
            <a:avLst/>
          </a:prstGeom>
          <a:ln>
            <a:noFill/>
          </a:ln>
          <a:effectLst>
            <a:softEdge rad="112500"/>
          </a:effectLst>
        </p:spPr>
      </p:pic>
      <p:sp>
        <p:nvSpPr>
          <p:cNvPr id="47110" name="Rectangle 6"/>
          <p:cNvSpPr>
            <a:spLocks noChangeArrowheads="1"/>
          </p:cNvSpPr>
          <p:nvPr/>
        </p:nvSpPr>
        <p:spPr bwMode="auto">
          <a:xfrm>
            <a:off x="6324600" y="762000"/>
            <a:ext cx="2427287" cy="5324535"/>
          </a:xfrm>
          <a:prstGeom prst="rect">
            <a:avLst/>
          </a:prstGeom>
          <a:noFill/>
          <a:ln w="9525">
            <a:noFill/>
            <a:miter lim="800000"/>
            <a:headEnd/>
            <a:tailEnd/>
          </a:ln>
          <a:effectLst/>
        </p:spPr>
        <p:txBody>
          <a:bodyPr wrap="square" anchor="ctr">
            <a:spAutoFit/>
          </a:bodyPr>
          <a:lstStyle/>
          <a:p>
            <a:r>
              <a:rPr kumimoji="1" lang="zh-CN" altLang="en-US" sz="2800" b="1" i="1" dirty="0">
                <a:solidFill>
                  <a:srgbClr val="FF0000"/>
                </a:solidFill>
                <a:latin typeface="华文中宋" pitchFamily="2" charset="-122"/>
                <a:ea typeface="华文中宋" pitchFamily="2" charset="-122"/>
              </a:rPr>
              <a:t>他是一位达到了伟大境界而仍能保持自己优良品质的罕有的人物</a:t>
            </a:r>
            <a:r>
              <a:rPr kumimoji="1" lang="en-US" altLang="zh-CN" sz="2800" b="1" i="1" dirty="0">
                <a:solidFill>
                  <a:srgbClr val="FF0000"/>
                </a:solidFill>
                <a:latin typeface="华文中宋" pitchFamily="2" charset="-122"/>
                <a:ea typeface="华文中宋" pitchFamily="2" charset="-122"/>
              </a:rPr>
              <a:t>……</a:t>
            </a:r>
            <a:r>
              <a:rPr kumimoji="1" lang="zh-CN" altLang="en-US" sz="2800" b="1" i="1" dirty="0">
                <a:solidFill>
                  <a:srgbClr val="FF0000"/>
                </a:solidFill>
                <a:latin typeface="华文中宋" pitchFamily="2" charset="-122"/>
                <a:ea typeface="华文中宋" pitchFamily="2" charset="-122"/>
              </a:rPr>
              <a:t>以至于只有在他成为殉难者倒下去之后，全世界才发现他是一位英雄。</a:t>
            </a:r>
            <a:r>
              <a:rPr kumimoji="1" lang="zh-CN" altLang="en-US" sz="2800" b="1" dirty="0">
                <a:solidFill>
                  <a:srgbClr val="FF0000"/>
                </a:solidFill>
                <a:latin typeface="华文中宋" pitchFamily="2" charset="-122"/>
                <a:ea typeface="华文中宋" pitchFamily="2" charset="-122"/>
              </a:rPr>
              <a:t> </a:t>
            </a:r>
          </a:p>
          <a:p>
            <a:pPr algn="r"/>
            <a:r>
              <a:rPr kumimoji="1" lang="en-US" altLang="zh-CN" sz="2800" b="1" dirty="0">
                <a:solidFill>
                  <a:srgbClr val="FF0000"/>
                </a:solidFill>
                <a:latin typeface="华文中宋" pitchFamily="2" charset="-122"/>
                <a:ea typeface="华文中宋" pitchFamily="2" charset="-122"/>
              </a:rPr>
              <a:t>——</a:t>
            </a:r>
            <a:r>
              <a:rPr kumimoji="1" lang="zh-CN" altLang="en-US" sz="2800" b="1" dirty="0">
                <a:solidFill>
                  <a:srgbClr val="FF0000"/>
                </a:solidFill>
                <a:latin typeface="华文中宋" pitchFamily="2" charset="-122"/>
                <a:ea typeface="华文中宋" pitchFamily="2" charset="-122"/>
              </a:rPr>
              <a:t>马克思</a:t>
            </a:r>
          </a:p>
          <a:p>
            <a:endParaRPr kumimoji="1" lang="zh-CN" altLang="en-US" sz="3200" b="1" dirty="0">
              <a:solidFill>
                <a:srgbClr val="FF0000"/>
              </a:solidFill>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1026" descr="C:\My Documents\Lincoln\rush01_m.jpg"/>
          <p:cNvPicPr>
            <a:picLocks noChangeAspect="1" noChangeArrowheads="1"/>
          </p:cNvPicPr>
          <p:nvPr/>
        </p:nvPicPr>
        <p:blipFill>
          <a:blip r:embed="rId2" cstate="print"/>
          <a:srcRect/>
          <a:stretch>
            <a:fillRect/>
          </a:stretch>
        </p:blipFill>
        <p:spPr bwMode="auto">
          <a:xfrm>
            <a:off x="0" y="0"/>
            <a:ext cx="9144000" cy="5105400"/>
          </a:xfrm>
          <a:prstGeom prst="rect">
            <a:avLst/>
          </a:prstGeom>
          <a:ln>
            <a:noFill/>
          </a:ln>
          <a:effectLst>
            <a:softEdge rad="112500"/>
          </a:effectLst>
        </p:spPr>
      </p:pic>
      <p:sp>
        <p:nvSpPr>
          <p:cNvPr id="20484" name="Oval 1028"/>
          <p:cNvSpPr>
            <a:spLocks noChangeArrowheads="1"/>
          </p:cNvSpPr>
          <p:nvPr/>
        </p:nvSpPr>
        <p:spPr bwMode="auto">
          <a:xfrm>
            <a:off x="6172200" y="1752600"/>
            <a:ext cx="2209800" cy="2133600"/>
          </a:xfrm>
          <a:prstGeom prst="ellipse">
            <a:avLst/>
          </a:prstGeom>
          <a:noFill/>
          <a:ln w="38100" cap="sq">
            <a:solidFill>
              <a:srgbClr val="FF0000"/>
            </a:solidFill>
            <a:round/>
            <a:headEnd type="none" w="sm" len="sm"/>
            <a:tailEnd type="none" w="sm" len="sm"/>
          </a:ln>
          <a:effectLst/>
        </p:spPr>
        <p:txBody>
          <a:bodyPr wrap="none" anchor="ctr"/>
          <a:lstStyle/>
          <a:p>
            <a:endParaRPr lang="zh-CN" altLang="en-US"/>
          </a:p>
        </p:txBody>
      </p:sp>
      <p:sp>
        <p:nvSpPr>
          <p:cNvPr id="20486" name="Text Box 1030"/>
          <p:cNvSpPr txBox="1">
            <a:spLocks noChangeArrowheads="1"/>
          </p:cNvSpPr>
          <p:nvPr/>
        </p:nvSpPr>
        <p:spPr bwMode="auto">
          <a:xfrm>
            <a:off x="3048000" y="685800"/>
            <a:ext cx="6324600" cy="1006475"/>
          </a:xfrm>
          <a:prstGeom prst="rect">
            <a:avLst/>
          </a:prstGeom>
          <a:noFill/>
          <a:ln w="9525">
            <a:noFill/>
            <a:miter lim="800000"/>
            <a:headEnd/>
            <a:tailEnd/>
          </a:ln>
          <a:effectLst/>
        </p:spPr>
        <p:txBody>
          <a:bodyPr>
            <a:spAutoFit/>
            <a:flatTx/>
          </a:bodyPr>
          <a:lstStyle/>
          <a:p>
            <a:pPr>
              <a:spcBef>
                <a:spcPct val="50000"/>
              </a:spcBef>
            </a:pPr>
            <a:r>
              <a:rPr lang="en-US" altLang="zh-CN" sz="6000" dirty="0">
                <a:solidFill>
                  <a:srgbClr val="FF3300"/>
                </a:solidFill>
              </a:rPr>
              <a:t>Abraham Lincoln</a:t>
            </a:r>
          </a:p>
        </p:txBody>
      </p:sp>
      <p:sp>
        <p:nvSpPr>
          <p:cNvPr id="6" name="矩形 5"/>
          <p:cNvSpPr/>
          <p:nvPr/>
        </p:nvSpPr>
        <p:spPr>
          <a:xfrm>
            <a:off x="304800" y="5257800"/>
            <a:ext cx="8382000" cy="1323439"/>
          </a:xfrm>
          <a:prstGeom prst="rect">
            <a:avLst/>
          </a:prstGeom>
        </p:spPr>
        <p:txBody>
          <a:bodyPr wrap="square">
            <a:spAutoFit/>
          </a:bodyPr>
          <a:lstStyle/>
          <a:p>
            <a:r>
              <a:rPr lang="zh-CN" altLang="en-US" sz="2000" b="1" dirty="0" smtClean="0"/>
              <a:t>在美国南达科他州境内西南部拉皮德城西南方的拉什莫尔山的东南坡上，有一群世界上最大的人面雕刻。因其山上雕刻着美国四位总统的头像，而被人称做“总统山”。分别是乔治</a:t>
            </a:r>
            <a:r>
              <a:rPr lang="en-US" altLang="zh-CN" sz="2000" b="1" dirty="0" smtClean="0"/>
              <a:t>·</a:t>
            </a:r>
            <a:r>
              <a:rPr lang="zh-CN" altLang="en-US" sz="2000" b="1" dirty="0" smtClean="0"/>
              <a:t>华盛顿、托马斯</a:t>
            </a:r>
            <a:r>
              <a:rPr lang="en-US" altLang="zh-CN" sz="2000" b="1" dirty="0" smtClean="0"/>
              <a:t>·</a:t>
            </a:r>
            <a:r>
              <a:rPr lang="zh-CN" altLang="en-US" sz="2000" b="1" dirty="0" smtClean="0"/>
              <a:t>杰佛逊、亚伯拉罕</a:t>
            </a:r>
            <a:r>
              <a:rPr lang="en-US" altLang="zh-CN" sz="2000" b="1" dirty="0" smtClean="0"/>
              <a:t>·</a:t>
            </a:r>
            <a:r>
              <a:rPr lang="zh-CN" altLang="en-US" sz="2000" b="1" dirty="0" smtClean="0"/>
              <a:t>林肯和狄奥多</a:t>
            </a:r>
            <a:r>
              <a:rPr lang="en-US" altLang="zh-CN" sz="2000" b="1" dirty="0" smtClean="0"/>
              <a:t>·</a:t>
            </a:r>
            <a:r>
              <a:rPr lang="zh-CN" altLang="en-US" sz="2000" b="1" dirty="0" smtClean="0"/>
              <a:t>罗斯福四位总统的巨型半身塑像。</a:t>
            </a:r>
            <a:endParaRPr lang="zh-CN" altLang="en-US"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strips(upRight)">
                                      <p:cBhvr>
                                        <p:cTn id="7" dur="500"/>
                                        <p:tgtEl>
                                          <p:spTgt spid="2048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2048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1" fill="hold" grpId="0" nodeType="clickEffect">
                                  <p:stCondLst>
                                    <p:cond delay="0"/>
                                  </p:stCondLst>
                                  <p:childTnLst>
                                    <p:set>
                                      <p:cBhvr>
                                        <p:cTn id="15" dur="1" fill="hold">
                                          <p:stCondLst>
                                            <p:cond delay="0"/>
                                          </p:stCondLst>
                                        </p:cTn>
                                        <p:tgtEl>
                                          <p:spTgt spid="20486"/>
                                        </p:tgtEl>
                                        <p:attrNameLst>
                                          <p:attrName>style.visibility</p:attrName>
                                        </p:attrNameLst>
                                      </p:cBhvr>
                                      <p:to>
                                        <p:strVal val="visible"/>
                                      </p:to>
                                    </p:set>
                                    <p:anim calcmode="lin" valueType="num">
                                      <p:cBhvr additive="base">
                                        <p:cTn id="16" dur="500" fill="hold"/>
                                        <p:tgtEl>
                                          <p:spTgt spid="20486"/>
                                        </p:tgtEl>
                                        <p:attrNameLst>
                                          <p:attrName>ppt_x</p:attrName>
                                        </p:attrNameLst>
                                      </p:cBhvr>
                                      <p:tavLst>
                                        <p:tav tm="0">
                                          <p:val>
                                            <p:strVal val="#ppt_x"/>
                                          </p:val>
                                        </p:tav>
                                        <p:tav tm="100000">
                                          <p:val>
                                            <p:strVal val="#ppt_x"/>
                                          </p:val>
                                        </p:tav>
                                      </p:tavLst>
                                    </p:anim>
                                    <p:anim calcmode="lin" valueType="num">
                                      <p:cBhvr additive="base">
                                        <p:cTn id="17" dur="500" fill="hold"/>
                                        <p:tgtEl>
                                          <p:spTgt spid="2048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animBg="1"/>
      <p:bldP spid="20486"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290" name="Rectangle 2"/>
          <p:cNvSpPr>
            <a:spLocks noGrp="1" noRot="1" noChangeArrowheads="1"/>
          </p:cNvSpPr>
          <p:nvPr>
            <p:ph type="title"/>
          </p:nvPr>
        </p:nvSpPr>
        <p:spPr>
          <a:xfrm>
            <a:off x="228600" y="228600"/>
            <a:ext cx="8540750" cy="1143000"/>
          </a:xfrm>
        </p:spPr>
        <p:txBody>
          <a:bodyPr/>
          <a:lstStyle/>
          <a:p>
            <a:pPr eaLnBrk="1" hangingPunct="1"/>
            <a:r>
              <a:rPr lang="zh-CN" altLang="en-US" sz="3200" b="1" smtClean="0">
                <a:solidFill>
                  <a:srgbClr val="FF0000"/>
                </a:solidFill>
              </a:rPr>
              <a:t>林肯在葛底斯堡烈士公墓落成典礼上的演讲</a:t>
            </a:r>
            <a:r>
              <a:rPr lang="zh-CN" altLang="en-US" sz="4000" smtClean="0"/>
              <a:t> </a:t>
            </a:r>
          </a:p>
        </p:txBody>
      </p:sp>
      <p:sp>
        <p:nvSpPr>
          <p:cNvPr id="12291" name="Rectangle 3"/>
          <p:cNvSpPr>
            <a:spLocks noGrp="1" noRot="1" noChangeArrowheads="1"/>
          </p:cNvSpPr>
          <p:nvPr>
            <p:ph type="body" idx="1"/>
          </p:nvPr>
        </p:nvSpPr>
        <p:spPr>
          <a:xfrm>
            <a:off x="304800" y="1295400"/>
            <a:ext cx="8534400" cy="5334000"/>
          </a:xfrm>
        </p:spPr>
        <p:txBody>
          <a:bodyPr/>
          <a:lstStyle/>
          <a:p>
            <a:pPr eaLnBrk="1" hangingPunct="1"/>
            <a:r>
              <a:rPr lang="en-US" altLang="zh-CN" sz="2800" b="1" smtClean="0">
                <a:solidFill>
                  <a:srgbClr val="000000"/>
                </a:solidFill>
              </a:rPr>
              <a:t>      </a:t>
            </a:r>
            <a:r>
              <a:rPr lang="zh-CN" altLang="en-US" sz="2800" b="1" smtClean="0">
                <a:solidFill>
                  <a:srgbClr val="000000"/>
                </a:solidFill>
              </a:rPr>
              <a:t>我们今天在这里所说的话，全世界不大会注意，也不会长久地记住，但勇士们在这里所做过的事，全世界却永远不会忘记。毋宁说，倒是我们这些还活着的人，应该在这里把自己奉献于勇士们已经如此崇高地向前推进但尚未完成的事业。倒是我们应该在这里把自己奉献于仍然留在我们面前的伟大任务──我们要从这些光荣的死者身上汲取更多的献身精神，来完成他们已经完全彻底为之献身的事业。我们要在这里下定最大的决心，不让这些死者白白牺牲，我们要使国家在上帝福佑下得到自由的新生，要使这个民有、民治、民享的政府永世长存。</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rrowheads="1"/>
          </p:cNvSpPr>
          <p:nvPr>
            <p:ph type="title"/>
          </p:nvPr>
        </p:nvSpPr>
        <p:spPr>
          <a:xfrm>
            <a:off x="152400" y="228600"/>
            <a:ext cx="8540750" cy="1143000"/>
          </a:xfrm>
        </p:spPr>
        <p:txBody>
          <a:bodyPr/>
          <a:lstStyle/>
          <a:p>
            <a:pPr eaLnBrk="1" hangingPunct="1"/>
            <a:r>
              <a:rPr lang="zh-CN" altLang="en-US" b="1" dirty="0" smtClean="0">
                <a:solidFill>
                  <a:srgbClr val="C00000"/>
                </a:solidFill>
              </a:rPr>
              <a:t>领航的林肯</a:t>
            </a:r>
          </a:p>
        </p:txBody>
      </p:sp>
      <p:sp>
        <p:nvSpPr>
          <p:cNvPr id="15363" name="Rectangle 3"/>
          <p:cNvSpPr>
            <a:spLocks noGrp="1" noRot="1" noChangeArrowheads="1"/>
          </p:cNvSpPr>
          <p:nvPr>
            <p:ph type="body" idx="1"/>
          </p:nvPr>
        </p:nvSpPr>
        <p:spPr>
          <a:xfrm>
            <a:off x="152400" y="1371600"/>
            <a:ext cx="8534400" cy="4495800"/>
          </a:xfrm>
        </p:spPr>
        <p:txBody>
          <a:bodyPr/>
          <a:lstStyle/>
          <a:p>
            <a:pPr eaLnBrk="1" hangingPunct="1">
              <a:lnSpc>
                <a:spcPct val="90000"/>
              </a:lnSpc>
            </a:pPr>
            <a:r>
              <a:rPr lang="en-US" altLang="zh-CN" b="1" dirty="0" smtClean="0">
                <a:solidFill>
                  <a:srgbClr val="000000"/>
                </a:solidFill>
                <a:latin typeface="华文楷体" pitchFamily="2" charset="-122"/>
                <a:ea typeface="华文楷体" pitchFamily="2" charset="-122"/>
              </a:rPr>
              <a:t>1860</a:t>
            </a:r>
            <a:r>
              <a:rPr lang="zh-CN" altLang="en-US" b="1" dirty="0" smtClean="0">
                <a:solidFill>
                  <a:srgbClr val="000000"/>
                </a:solidFill>
                <a:latin typeface="华文楷体" pitchFamily="2" charset="-122"/>
                <a:ea typeface="华文楷体" pitchFamily="2" charset="-122"/>
              </a:rPr>
              <a:t>年他当选为总统。</a:t>
            </a:r>
            <a:r>
              <a:rPr lang="en-US" altLang="zh-CN" b="1" dirty="0" smtClean="0">
                <a:solidFill>
                  <a:srgbClr val="000000"/>
                </a:solidFill>
                <a:latin typeface="华文楷体" pitchFamily="2" charset="-122"/>
                <a:ea typeface="华文楷体" pitchFamily="2" charset="-122"/>
              </a:rPr>
              <a:t>1861</a:t>
            </a:r>
            <a:r>
              <a:rPr lang="zh-CN" altLang="en-US" b="1" dirty="0" smtClean="0">
                <a:solidFill>
                  <a:srgbClr val="000000"/>
                </a:solidFill>
                <a:latin typeface="华文楷体" pitchFamily="2" charset="-122"/>
                <a:ea typeface="华文楷体" pitchFamily="2" charset="-122"/>
              </a:rPr>
              <a:t>年，内战爆发初期，联邦军队一再失利。</a:t>
            </a:r>
            <a:r>
              <a:rPr lang="en-US" altLang="zh-CN" b="1" dirty="0" smtClean="0">
                <a:solidFill>
                  <a:srgbClr val="000000"/>
                </a:solidFill>
                <a:latin typeface="华文楷体" pitchFamily="2" charset="-122"/>
                <a:ea typeface="华文楷体" pitchFamily="2" charset="-122"/>
              </a:rPr>
              <a:t>1862</a:t>
            </a:r>
            <a:r>
              <a:rPr lang="zh-CN" altLang="en-US" b="1" dirty="0" smtClean="0">
                <a:solidFill>
                  <a:srgbClr val="000000"/>
                </a:solidFill>
                <a:latin typeface="华文楷体" pitchFamily="2" charset="-122"/>
                <a:ea typeface="华文楷体" pitchFamily="2" charset="-122"/>
              </a:rPr>
              <a:t>年</a:t>
            </a:r>
            <a:r>
              <a:rPr lang="en-US" altLang="zh-CN" b="1" dirty="0" smtClean="0">
                <a:solidFill>
                  <a:srgbClr val="000000"/>
                </a:solidFill>
                <a:latin typeface="华文楷体" pitchFamily="2" charset="-122"/>
                <a:ea typeface="华文楷体" pitchFamily="2" charset="-122"/>
              </a:rPr>
              <a:t>9</a:t>
            </a:r>
            <a:r>
              <a:rPr lang="zh-CN" altLang="en-US" b="1" dirty="0" smtClean="0">
                <a:solidFill>
                  <a:srgbClr val="000000"/>
                </a:solidFill>
                <a:latin typeface="华文楷体" pitchFamily="2" charset="-122"/>
                <a:ea typeface="华文楷体" pitchFamily="2" charset="-122"/>
              </a:rPr>
              <a:t>月</a:t>
            </a:r>
            <a:r>
              <a:rPr lang="en-US" altLang="zh-CN" b="1" dirty="0" smtClean="0">
                <a:solidFill>
                  <a:srgbClr val="000000"/>
                </a:solidFill>
                <a:latin typeface="华文楷体" pitchFamily="2" charset="-122"/>
                <a:ea typeface="华文楷体" pitchFamily="2" charset="-122"/>
              </a:rPr>
              <a:t>22</a:t>
            </a:r>
            <a:r>
              <a:rPr lang="zh-CN" altLang="en-US" b="1" dirty="0" smtClean="0">
                <a:solidFill>
                  <a:srgbClr val="000000"/>
                </a:solidFill>
                <a:latin typeface="华文楷体" pitchFamily="2" charset="-122"/>
                <a:ea typeface="华文楷体" pitchFamily="2" charset="-122"/>
              </a:rPr>
              <a:t>日，林肯宣布了亲自起草的具有伟大历史意义的文献</a:t>
            </a:r>
            <a:r>
              <a:rPr lang="en-US" altLang="zh-CN" b="1" dirty="0" smtClean="0">
                <a:solidFill>
                  <a:srgbClr val="000000"/>
                </a:solidFill>
                <a:latin typeface="华文楷体" pitchFamily="2" charset="-122"/>
                <a:ea typeface="华文楷体" pitchFamily="2" charset="-122"/>
              </a:rPr>
              <a:t>——《</a:t>
            </a:r>
            <a:r>
              <a:rPr lang="zh-CN" altLang="en-US" b="1" dirty="0" smtClean="0">
                <a:solidFill>
                  <a:srgbClr val="000000"/>
                </a:solidFill>
                <a:latin typeface="华文楷体" pitchFamily="2" charset="-122"/>
                <a:ea typeface="华文楷体" pitchFamily="2" charset="-122"/>
              </a:rPr>
              <a:t>解放黑奴宣言</a:t>
            </a:r>
            <a:r>
              <a:rPr lang="en-US" altLang="zh-CN" b="1" dirty="0" smtClean="0">
                <a:solidFill>
                  <a:srgbClr val="000000"/>
                </a:solidFill>
                <a:latin typeface="华文楷体" pitchFamily="2" charset="-122"/>
                <a:ea typeface="华文楷体" pitchFamily="2" charset="-122"/>
              </a:rPr>
              <a:t>》</a:t>
            </a:r>
            <a:r>
              <a:rPr lang="zh-CN" altLang="en-US" b="1" dirty="0" smtClean="0">
                <a:solidFill>
                  <a:srgbClr val="000000"/>
                </a:solidFill>
                <a:latin typeface="华文楷体" pitchFamily="2" charset="-122"/>
                <a:ea typeface="华文楷体" pitchFamily="2" charset="-122"/>
              </a:rPr>
              <a:t>草案（即后来的</a:t>
            </a:r>
            <a:r>
              <a:rPr lang="en-US" altLang="zh-CN" b="1" dirty="0" smtClean="0">
                <a:solidFill>
                  <a:srgbClr val="000000"/>
                </a:solidFill>
                <a:latin typeface="华文楷体" pitchFamily="2" charset="-122"/>
                <a:ea typeface="华文楷体" pitchFamily="2" charset="-122"/>
              </a:rPr>
              <a:t>《</a:t>
            </a:r>
            <a:r>
              <a:rPr lang="zh-CN" altLang="en-US" b="1" dirty="0" smtClean="0">
                <a:solidFill>
                  <a:srgbClr val="000000"/>
                </a:solidFill>
                <a:latin typeface="华文楷体" pitchFamily="2" charset="-122"/>
                <a:ea typeface="华文楷体" pitchFamily="2" charset="-122"/>
              </a:rPr>
              <a:t>解放宣言</a:t>
            </a:r>
            <a:r>
              <a:rPr lang="en-US" altLang="zh-CN" b="1" dirty="0" smtClean="0">
                <a:solidFill>
                  <a:srgbClr val="000000"/>
                </a:solidFill>
                <a:latin typeface="华文楷体" pitchFamily="2" charset="-122"/>
                <a:ea typeface="华文楷体" pitchFamily="2" charset="-122"/>
              </a:rPr>
              <a:t>》</a:t>
            </a:r>
            <a:r>
              <a:rPr lang="zh-CN" altLang="en-US" b="1" dirty="0" smtClean="0">
                <a:solidFill>
                  <a:srgbClr val="000000"/>
                </a:solidFill>
                <a:latin typeface="华文楷体" pitchFamily="2" charset="-122"/>
                <a:ea typeface="华文楷体" pitchFamily="2" charset="-122"/>
              </a:rPr>
              <a:t>），从此战争形势才开始发生了明显的变化，北部军队很快地由防御转入了进攻，</a:t>
            </a:r>
            <a:r>
              <a:rPr lang="en-US" altLang="zh-CN" b="1" dirty="0" smtClean="0">
                <a:solidFill>
                  <a:srgbClr val="000000"/>
                </a:solidFill>
                <a:latin typeface="华文楷体" pitchFamily="2" charset="-122"/>
                <a:ea typeface="华文楷体" pitchFamily="2" charset="-122"/>
              </a:rPr>
              <a:t>1865</a:t>
            </a:r>
            <a:r>
              <a:rPr lang="zh-CN" altLang="en-US" b="1" dirty="0" smtClean="0">
                <a:solidFill>
                  <a:srgbClr val="000000"/>
                </a:solidFill>
                <a:latin typeface="华文楷体" pitchFamily="2" charset="-122"/>
                <a:ea typeface="华文楷体" pitchFamily="2" charset="-122"/>
              </a:rPr>
              <a:t>年终于获得了彻底的胜利。不幸的是，</a:t>
            </a:r>
            <a:r>
              <a:rPr lang="en-US" altLang="zh-CN" b="1" dirty="0" smtClean="0">
                <a:solidFill>
                  <a:srgbClr val="000000"/>
                </a:solidFill>
                <a:latin typeface="华文楷体" pitchFamily="2" charset="-122"/>
                <a:ea typeface="华文楷体" pitchFamily="2" charset="-122"/>
              </a:rPr>
              <a:t>1865</a:t>
            </a:r>
            <a:r>
              <a:rPr lang="zh-CN" altLang="en-US" b="1" dirty="0" smtClean="0">
                <a:solidFill>
                  <a:srgbClr val="000000"/>
                </a:solidFill>
                <a:latin typeface="华文楷体" pitchFamily="2" charset="-122"/>
                <a:ea typeface="华文楷体" pitchFamily="2" charset="-122"/>
              </a:rPr>
              <a:t>年</a:t>
            </a:r>
            <a:r>
              <a:rPr lang="en-US" altLang="zh-CN" b="1" dirty="0" smtClean="0">
                <a:solidFill>
                  <a:srgbClr val="000000"/>
                </a:solidFill>
                <a:latin typeface="华文楷体" pitchFamily="2" charset="-122"/>
                <a:ea typeface="华文楷体" pitchFamily="2" charset="-122"/>
              </a:rPr>
              <a:t>4</a:t>
            </a:r>
            <a:r>
              <a:rPr lang="zh-CN" altLang="en-US" b="1" dirty="0" smtClean="0">
                <a:solidFill>
                  <a:srgbClr val="000000"/>
                </a:solidFill>
                <a:latin typeface="华文楷体" pitchFamily="2" charset="-122"/>
                <a:ea typeface="华文楷体" pitchFamily="2" charset="-122"/>
              </a:rPr>
              <a:t>月</a:t>
            </a:r>
            <a:r>
              <a:rPr lang="en-US" altLang="zh-CN" b="1" dirty="0" smtClean="0">
                <a:solidFill>
                  <a:srgbClr val="000000"/>
                </a:solidFill>
                <a:latin typeface="华文楷体" pitchFamily="2" charset="-122"/>
                <a:ea typeface="华文楷体" pitchFamily="2" charset="-122"/>
              </a:rPr>
              <a:t>14</a:t>
            </a:r>
            <a:r>
              <a:rPr lang="zh-CN" altLang="en-US" b="1" dirty="0" smtClean="0">
                <a:solidFill>
                  <a:srgbClr val="000000"/>
                </a:solidFill>
                <a:latin typeface="华文楷体" pitchFamily="2" charset="-122"/>
                <a:ea typeface="华文楷体" pitchFamily="2" charset="-122"/>
              </a:rPr>
              <a:t>日晚，他在华盛顿福特剧院观剧时突然遭到枪击，次日清晨与世长辞。</a:t>
            </a:r>
            <a:r>
              <a:rPr lang="zh-CN" altLang="en-US" sz="2800" b="1" dirty="0" smtClean="0">
                <a:solidFill>
                  <a:srgbClr val="000000"/>
                </a:solidFill>
                <a:latin typeface="华文楷体" pitchFamily="2" charset="-122"/>
                <a:ea typeface="华文楷体" pitchFamily="2" charset="-122"/>
              </a:rPr>
              <a:t>   </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rrowheads="1"/>
          </p:cNvSpPr>
          <p:nvPr>
            <p:ph type="title"/>
          </p:nvPr>
        </p:nvSpPr>
        <p:spPr>
          <a:xfrm>
            <a:off x="304800" y="381000"/>
            <a:ext cx="8540750" cy="1143000"/>
          </a:xfrm>
        </p:spPr>
        <p:txBody>
          <a:bodyPr/>
          <a:lstStyle/>
          <a:p>
            <a:pPr eaLnBrk="1" hangingPunct="1"/>
            <a:r>
              <a:rPr lang="zh-CN" altLang="en-US" b="1" dirty="0" smtClean="0">
                <a:solidFill>
                  <a:srgbClr val="C00000"/>
                </a:solidFill>
              </a:rPr>
              <a:t>平民林肯</a:t>
            </a:r>
          </a:p>
        </p:txBody>
      </p:sp>
      <p:sp>
        <p:nvSpPr>
          <p:cNvPr id="16387" name="Rectangle 3"/>
          <p:cNvSpPr>
            <a:spLocks noGrp="1" noRot="1" noChangeArrowheads="1"/>
          </p:cNvSpPr>
          <p:nvPr>
            <p:ph type="body" idx="1"/>
          </p:nvPr>
        </p:nvSpPr>
        <p:spPr>
          <a:xfrm>
            <a:off x="228600" y="1447800"/>
            <a:ext cx="8610600" cy="4572000"/>
          </a:xfrm>
        </p:spPr>
        <p:txBody>
          <a:bodyPr/>
          <a:lstStyle/>
          <a:p>
            <a:pPr eaLnBrk="1" hangingPunct="1">
              <a:lnSpc>
                <a:spcPct val="80000"/>
              </a:lnSpc>
            </a:pPr>
            <a:r>
              <a:rPr lang="zh-CN" altLang="en-US" sz="3600" b="1" dirty="0" smtClean="0">
                <a:solidFill>
                  <a:srgbClr val="000000"/>
                </a:solidFill>
                <a:latin typeface="华文楷体" pitchFamily="2" charset="-122"/>
                <a:ea typeface="华文楷体" pitchFamily="2" charset="-122"/>
              </a:rPr>
              <a:t>林肯出生于一个贫穷的伐木工人家庭，他断断续续地接受正规教育的时间加起来还不足</a:t>
            </a:r>
            <a:r>
              <a:rPr lang="en-US" altLang="zh-CN" sz="3600" b="1" dirty="0" smtClean="0">
                <a:solidFill>
                  <a:srgbClr val="000000"/>
                </a:solidFill>
                <a:latin typeface="华文楷体" pitchFamily="2" charset="-122"/>
                <a:ea typeface="华文楷体" pitchFamily="2" charset="-122"/>
              </a:rPr>
              <a:t>1</a:t>
            </a:r>
            <a:r>
              <a:rPr lang="zh-CN" altLang="en-US" sz="3600" b="1" dirty="0" smtClean="0">
                <a:solidFill>
                  <a:srgbClr val="000000"/>
                </a:solidFill>
                <a:latin typeface="华文楷体" pitchFamily="2" charset="-122"/>
                <a:ea typeface="华文楷体" pitchFamily="2" charset="-122"/>
              </a:rPr>
              <a:t>年。林肯失过业，做过工人，当过律师。他从</a:t>
            </a:r>
            <a:r>
              <a:rPr lang="en-US" altLang="zh-CN" sz="3600" b="1" dirty="0" smtClean="0">
                <a:solidFill>
                  <a:srgbClr val="000000"/>
                </a:solidFill>
                <a:latin typeface="华文楷体" pitchFamily="2" charset="-122"/>
                <a:ea typeface="华文楷体" pitchFamily="2" charset="-122"/>
              </a:rPr>
              <a:t>29</a:t>
            </a:r>
            <a:r>
              <a:rPr lang="zh-CN" altLang="en-US" sz="3600" b="1" dirty="0" smtClean="0">
                <a:solidFill>
                  <a:srgbClr val="000000"/>
                </a:solidFill>
                <a:latin typeface="华文楷体" pitchFamily="2" charset="-122"/>
                <a:ea typeface="华文楷体" pitchFamily="2" charset="-122"/>
              </a:rPr>
              <a:t>岁起开始竞选议员和总统，前后尝试过</a:t>
            </a:r>
            <a:r>
              <a:rPr lang="en-US" altLang="zh-CN" sz="3600" b="1" dirty="0" smtClean="0">
                <a:solidFill>
                  <a:srgbClr val="000000"/>
                </a:solidFill>
                <a:latin typeface="华文楷体" pitchFamily="2" charset="-122"/>
                <a:ea typeface="华文楷体" pitchFamily="2" charset="-122"/>
              </a:rPr>
              <a:t>11</a:t>
            </a:r>
            <a:r>
              <a:rPr lang="zh-CN" altLang="en-US" sz="3600" b="1" dirty="0" smtClean="0">
                <a:solidFill>
                  <a:srgbClr val="000000"/>
                </a:solidFill>
                <a:latin typeface="华文楷体" pitchFamily="2" charset="-122"/>
                <a:ea typeface="华文楷体" pitchFamily="2" charset="-122"/>
              </a:rPr>
              <a:t>次，失败过</a:t>
            </a:r>
            <a:r>
              <a:rPr lang="en-US" altLang="zh-CN" sz="3600" b="1" dirty="0" smtClean="0">
                <a:solidFill>
                  <a:srgbClr val="000000"/>
                </a:solidFill>
                <a:latin typeface="华文楷体" pitchFamily="2" charset="-122"/>
                <a:ea typeface="华文楷体" pitchFamily="2" charset="-122"/>
              </a:rPr>
              <a:t>9</a:t>
            </a:r>
            <a:r>
              <a:rPr lang="zh-CN" altLang="en-US" sz="3600" b="1" dirty="0" smtClean="0">
                <a:solidFill>
                  <a:srgbClr val="000000"/>
                </a:solidFill>
                <a:latin typeface="华文楷体" pitchFamily="2" charset="-122"/>
                <a:ea typeface="华文楷体" pitchFamily="2" charset="-122"/>
              </a:rPr>
              <a:t>次。在他</a:t>
            </a:r>
            <a:r>
              <a:rPr lang="en-US" altLang="zh-CN" sz="3600" b="1" dirty="0" smtClean="0">
                <a:solidFill>
                  <a:srgbClr val="000000"/>
                </a:solidFill>
                <a:latin typeface="华文楷体" pitchFamily="2" charset="-122"/>
                <a:ea typeface="华文楷体" pitchFamily="2" charset="-122"/>
              </a:rPr>
              <a:t>51</a:t>
            </a:r>
            <a:r>
              <a:rPr lang="zh-CN" altLang="en-US" sz="3600" b="1" dirty="0" smtClean="0">
                <a:solidFill>
                  <a:srgbClr val="000000"/>
                </a:solidFill>
                <a:latin typeface="华文楷体" pitchFamily="2" charset="-122"/>
                <a:ea typeface="华文楷体" pitchFamily="2" charset="-122"/>
              </a:rPr>
              <a:t>岁那年，他终于问鼎白宫，并取得了辉煌的业绩，被马克思称之为“全世界的一位英雄”。</a:t>
            </a:r>
            <a:br>
              <a:rPr lang="zh-CN" altLang="en-US" sz="3600" b="1" dirty="0" smtClean="0">
                <a:solidFill>
                  <a:srgbClr val="000000"/>
                </a:solidFill>
                <a:latin typeface="华文楷体" pitchFamily="2" charset="-122"/>
                <a:ea typeface="华文楷体" pitchFamily="2" charset="-122"/>
              </a:rPr>
            </a:br>
            <a:r>
              <a:rPr lang="zh-CN" altLang="en-US" sz="2800" dirty="0" smtClean="0">
                <a:solidFill>
                  <a:srgbClr val="000000"/>
                </a:solidFill>
                <a:latin typeface="华文楷体" pitchFamily="2" charset="-122"/>
                <a:ea typeface="华文楷体" pitchFamily="2" charset="-122"/>
              </a:rPr>
              <a:t/>
            </a:r>
            <a:br>
              <a:rPr lang="zh-CN" altLang="en-US" sz="2800" dirty="0" smtClean="0">
                <a:solidFill>
                  <a:srgbClr val="000000"/>
                </a:solidFill>
                <a:latin typeface="华文楷体" pitchFamily="2" charset="-122"/>
                <a:ea typeface="华文楷体" pitchFamily="2" charset="-122"/>
              </a:rPr>
            </a:br>
            <a:endParaRPr lang="zh-CN" altLang="en-US" sz="2800" dirty="0" smtClean="0">
              <a:solidFill>
                <a:srgbClr val="000000"/>
              </a:solidFill>
              <a:latin typeface="华文楷体" pitchFamily="2" charset="-122"/>
              <a:ea typeface="华文楷体" pitchFamily="2"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rrowheads="1"/>
          </p:cNvSpPr>
          <p:nvPr>
            <p:ph type="title"/>
          </p:nvPr>
        </p:nvSpPr>
        <p:spPr>
          <a:xfrm>
            <a:off x="304800" y="228600"/>
            <a:ext cx="8540750" cy="1143000"/>
          </a:xfrm>
        </p:spPr>
        <p:txBody>
          <a:bodyPr/>
          <a:lstStyle/>
          <a:p>
            <a:pPr eaLnBrk="1" hangingPunct="1"/>
            <a:r>
              <a:rPr lang="zh-CN" altLang="en-US" b="1" dirty="0" smtClean="0">
                <a:solidFill>
                  <a:srgbClr val="C00000"/>
                </a:solidFill>
              </a:rPr>
              <a:t>战斗的林肯</a:t>
            </a:r>
          </a:p>
        </p:txBody>
      </p:sp>
      <p:sp>
        <p:nvSpPr>
          <p:cNvPr id="17411" name="Rectangle 3"/>
          <p:cNvSpPr>
            <a:spLocks noGrp="1" noRot="1" noChangeArrowheads="1"/>
          </p:cNvSpPr>
          <p:nvPr>
            <p:ph type="body" idx="1"/>
          </p:nvPr>
        </p:nvSpPr>
        <p:spPr>
          <a:xfrm>
            <a:off x="457200" y="1676400"/>
            <a:ext cx="8229600" cy="3810000"/>
          </a:xfrm>
        </p:spPr>
        <p:txBody>
          <a:bodyPr/>
          <a:lstStyle/>
          <a:p>
            <a:pPr eaLnBrk="1" hangingPunct="1"/>
            <a:r>
              <a:rPr lang="zh-CN" altLang="en-US" b="1" dirty="0" smtClean="0">
                <a:solidFill>
                  <a:srgbClr val="0000CC"/>
                </a:solidFill>
                <a:latin typeface="华文楷体" pitchFamily="2" charset="-122"/>
                <a:ea typeface="华文楷体" pitchFamily="2" charset="-122"/>
              </a:rPr>
              <a:t>他</a:t>
            </a:r>
            <a:r>
              <a:rPr lang="en-US" altLang="zh-CN" b="1" dirty="0" smtClean="0">
                <a:solidFill>
                  <a:srgbClr val="0000CC"/>
                </a:solidFill>
                <a:latin typeface="华文楷体" pitchFamily="2" charset="-122"/>
                <a:ea typeface="华文楷体" pitchFamily="2" charset="-122"/>
              </a:rPr>
              <a:t>40</a:t>
            </a:r>
            <a:r>
              <a:rPr lang="zh-CN" altLang="en-US" b="1" dirty="0" smtClean="0">
                <a:solidFill>
                  <a:srgbClr val="0000CC"/>
                </a:solidFill>
                <a:latin typeface="华文楷体" pitchFamily="2" charset="-122"/>
                <a:ea typeface="华文楷体" pitchFamily="2" charset="-122"/>
              </a:rPr>
              <a:t>岁失去次子；</a:t>
            </a:r>
            <a:r>
              <a:rPr lang="en-US" altLang="zh-CN" b="1" dirty="0" smtClean="0">
                <a:solidFill>
                  <a:srgbClr val="0000CC"/>
                </a:solidFill>
                <a:latin typeface="华文楷体" pitchFamily="2" charset="-122"/>
                <a:ea typeface="华文楷体" pitchFamily="2" charset="-122"/>
              </a:rPr>
              <a:t>50</a:t>
            </a:r>
            <a:r>
              <a:rPr lang="zh-CN" altLang="en-US" b="1" dirty="0" smtClean="0">
                <a:solidFill>
                  <a:srgbClr val="0000CC"/>
                </a:solidFill>
                <a:latin typeface="华文楷体" pitchFamily="2" charset="-122"/>
                <a:ea typeface="华文楷体" pitchFamily="2" charset="-122"/>
              </a:rPr>
              <a:t>岁又失去了三儿子。在南北战争中，岳母家的人都在敌对的南军阵营活动，而且内弟和连襟都死在战场上。</a:t>
            </a:r>
            <a:r>
              <a:rPr lang="en-US" altLang="zh-CN" b="1" dirty="0" smtClean="0">
                <a:solidFill>
                  <a:srgbClr val="0000CC"/>
                </a:solidFill>
                <a:latin typeface="华文楷体" pitchFamily="2" charset="-122"/>
                <a:ea typeface="华文楷体" pitchFamily="2" charset="-122"/>
              </a:rPr>
              <a:t>……</a:t>
            </a:r>
            <a:r>
              <a:rPr lang="zh-CN" altLang="en-US" b="1" dirty="0" smtClean="0">
                <a:solidFill>
                  <a:srgbClr val="0000CC"/>
                </a:solidFill>
                <a:latin typeface="华文楷体" pitchFamily="2" charset="-122"/>
                <a:ea typeface="华文楷体" pitchFamily="2" charset="-122"/>
              </a:rPr>
              <a:t>连结婚之日也忘记去礼堂而呕心沥血</a:t>
            </a:r>
            <a:r>
              <a:rPr lang="en-US" altLang="zh-CN" b="1" dirty="0" smtClean="0">
                <a:solidFill>
                  <a:srgbClr val="0000CC"/>
                </a:solidFill>
                <a:latin typeface="华文楷体" pitchFamily="2" charset="-122"/>
                <a:ea typeface="华文楷体" pitchFamily="2" charset="-122"/>
              </a:rPr>
              <a:t>,</a:t>
            </a:r>
            <a:r>
              <a:rPr lang="zh-CN" altLang="en-US" b="1" dirty="0" smtClean="0">
                <a:solidFill>
                  <a:srgbClr val="0000CC"/>
                </a:solidFill>
                <a:latin typeface="华文楷体" pitchFamily="2" charset="-122"/>
                <a:ea typeface="华文楷体" pitchFamily="2" charset="-122"/>
              </a:rPr>
              <a:t>我对林肯充满了崇拜之心。                    </a:t>
            </a:r>
          </a:p>
          <a:p>
            <a:pPr eaLnBrk="1" hangingPunct="1">
              <a:buFont typeface="Wingdings" pitchFamily="2" charset="2"/>
              <a:buNone/>
            </a:pPr>
            <a:r>
              <a:rPr lang="zh-CN" altLang="en-US" b="1" dirty="0" smtClean="0">
                <a:solidFill>
                  <a:srgbClr val="000000"/>
                </a:solidFill>
              </a:rPr>
              <a:t>                         </a:t>
            </a:r>
            <a:r>
              <a:rPr lang="en-US" altLang="zh-CN" b="1" dirty="0" smtClean="0">
                <a:solidFill>
                  <a:srgbClr val="000000"/>
                </a:solidFill>
                <a:ea typeface="华文行楷" pitchFamily="2" charset="-122"/>
              </a:rPr>
              <a:t>——《</a:t>
            </a:r>
            <a:r>
              <a:rPr lang="zh-CN" altLang="en-US" b="1" dirty="0" smtClean="0">
                <a:solidFill>
                  <a:srgbClr val="000000"/>
                </a:solidFill>
                <a:ea typeface="华文行楷" pitchFamily="2" charset="-122"/>
              </a:rPr>
              <a:t>卢武铉认识的林肯</a:t>
            </a:r>
            <a:r>
              <a:rPr lang="en-US" altLang="zh-CN" b="1" dirty="0" smtClean="0">
                <a:solidFill>
                  <a:srgbClr val="000000"/>
                </a:solidFill>
                <a:ea typeface="华文行楷" pitchFamily="2" charset="-122"/>
              </a:rPr>
              <a:t>》</a:t>
            </a:r>
            <a:r>
              <a:rPr lang="en-US" altLang="zh-CN" b="1" dirty="0" smtClean="0">
                <a:solidFill>
                  <a:srgbClr val="000000"/>
                </a:solidFill>
              </a:rPr>
              <a:t> </a:t>
            </a:r>
          </a:p>
          <a:p>
            <a:pPr eaLnBrk="1" hangingPunct="1"/>
            <a:endParaRPr lang="en-US" altLang="zh-CN" b="1" dirty="0" smtClean="0">
              <a:solidFill>
                <a:srgbClr val="000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381000" y="304800"/>
            <a:ext cx="8540750" cy="1143000"/>
          </a:xfrm>
        </p:spPr>
        <p:txBody>
          <a:bodyPr/>
          <a:lstStyle/>
          <a:p>
            <a:pPr eaLnBrk="1" hangingPunct="1"/>
            <a:r>
              <a:rPr lang="zh-CN" altLang="en-US" sz="4000" b="1" dirty="0" smtClean="0">
                <a:solidFill>
                  <a:srgbClr val="C00000"/>
                </a:solidFill>
                <a:latin typeface="黑体" pitchFamily="2" charset="-122"/>
                <a:ea typeface="黑体" pitchFamily="2" charset="-122"/>
              </a:rPr>
              <a:t>惠特曼和</a:t>
            </a:r>
            <a:r>
              <a:rPr lang="en-US" altLang="zh-CN" b="1" dirty="0" smtClean="0">
                <a:solidFill>
                  <a:srgbClr val="C00000"/>
                </a:solidFill>
                <a:latin typeface="黑体" pitchFamily="2" charset="-122"/>
                <a:ea typeface="黑体" pitchFamily="2" charset="-122"/>
              </a:rPr>
              <a:t>《</a:t>
            </a:r>
            <a:r>
              <a:rPr lang="zh-CN" altLang="en-US" b="1" dirty="0" smtClean="0">
                <a:solidFill>
                  <a:srgbClr val="C00000"/>
                </a:solidFill>
                <a:latin typeface="黑体" pitchFamily="2" charset="-122"/>
                <a:ea typeface="黑体" pitchFamily="2" charset="-122"/>
              </a:rPr>
              <a:t>草叶集</a:t>
            </a:r>
            <a:r>
              <a:rPr lang="en-US" altLang="zh-CN" b="1" dirty="0" smtClean="0">
                <a:solidFill>
                  <a:srgbClr val="C00000"/>
                </a:solidFill>
                <a:latin typeface="黑体" pitchFamily="2" charset="-122"/>
                <a:ea typeface="黑体" pitchFamily="2" charset="-122"/>
              </a:rPr>
              <a:t>》</a:t>
            </a:r>
            <a:br>
              <a:rPr lang="en-US" altLang="zh-CN" b="1" dirty="0" smtClean="0">
                <a:solidFill>
                  <a:srgbClr val="C00000"/>
                </a:solidFill>
                <a:latin typeface="黑体" pitchFamily="2" charset="-122"/>
                <a:ea typeface="黑体" pitchFamily="2" charset="-122"/>
              </a:rPr>
            </a:br>
            <a:endParaRPr lang="en-US" altLang="zh-CN" b="1" dirty="0" smtClean="0">
              <a:solidFill>
                <a:srgbClr val="C00000"/>
              </a:solidFill>
              <a:latin typeface="黑体" pitchFamily="2" charset="-122"/>
              <a:ea typeface="黑体" pitchFamily="2" charset="-122"/>
            </a:endParaRPr>
          </a:p>
        </p:txBody>
      </p:sp>
      <p:sp>
        <p:nvSpPr>
          <p:cNvPr id="5123" name="Rectangle 3"/>
          <p:cNvSpPr>
            <a:spLocks noGrp="1" noChangeArrowheads="1"/>
          </p:cNvSpPr>
          <p:nvPr>
            <p:ph type="body" idx="1"/>
          </p:nvPr>
        </p:nvSpPr>
        <p:spPr>
          <a:xfrm>
            <a:off x="0" y="1066800"/>
            <a:ext cx="8839200" cy="5486400"/>
          </a:xfrm>
          <a:ln w="41275">
            <a:solidFill>
              <a:srgbClr val="002060"/>
            </a:solidFill>
          </a:ln>
        </p:spPr>
        <p:txBody>
          <a:bodyPr/>
          <a:lstStyle/>
          <a:p>
            <a:pPr eaLnBrk="1" hangingPunct="1">
              <a:lnSpc>
                <a:spcPts val="3600"/>
              </a:lnSpc>
              <a:buNone/>
            </a:pPr>
            <a:r>
              <a:rPr lang="en-US" altLang="zh-CN" sz="2400" b="1" dirty="0" smtClean="0">
                <a:latin typeface="华文新魏" pitchFamily="2" charset="-122"/>
                <a:ea typeface="华文新魏" pitchFamily="2" charset="-122"/>
              </a:rPr>
              <a:t>   </a:t>
            </a:r>
            <a:r>
              <a:rPr lang="en-US" altLang="zh-CN" sz="2800" b="1" dirty="0" smtClean="0">
                <a:solidFill>
                  <a:srgbClr val="000000"/>
                </a:solidFill>
                <a:effectLst>
                  <a:outerShdw blurRad="38100" dist="38100" dir="2700000" algn="tl">
                    <a:srgbClr val="FFFFFF"/>
                  </a:outerShdw>
                </a:effectLst>
              </a:rPr>
              <a:t>1841</a:t>
            </a:r>
            <a:r>
              <a:rPr lang="zh-CN" altLang="en-US" sz="2800" b="1" dirty="0" smtClean="0">
                <a:solidFill>
                  <a:srgbClr val="000000"/>
                </a:solidFill>
                <a:effectLst>
                  <a:outerShdw blurRad="38100" dist="38100" dir="2700000" algn="tl">
                    <a:srgbClr val="FFFFFF"/>
                  </a:outerShdw>
                </a:effectLst>
              </a:rPr>
              <a:t>年以后，他又回到了纽约，开始当印刷工人，不久就改当记者，并开始写作。几年以后，他成了一家较有名望的报纸</a:t>
            </a:r>
            <a:r>
              <a:rPr lang="en-US" altLang="zh-CN" sz="2800" b="1" dirty="0" smtClean="0">
                <a:solidFill>
                  <a:srgbClr val="000000"/>
                </a:solidFill>
                <a:effectLst>
                  <a:outerShdw blurRad="38100" dist="38100" dir="2700000" algn="tl">
                    <a:srgbClr val="FFFFFF"/>
                  </a:outerShdw>
                </a:effectLst>
              </a:rPr>
              <a:t>《</a:t>
            </a:r>
            <a:r>
              <a:rPr lang="zh-CN" altLang="en-US" sz="2800" b="1" dirty="0" smtClean="0">
                <a:solidFill>
                  <a:srgbClr val="000000"/>
                </a:solidFill>
                <a:effectLst>
                  <a:outerShdw blurRad="38100" dist="38100" dir="2700000" algn="tl">
                    <a:srgbClr val="FFFFFF"/>
                  </a:outerShdw>
                </a:effectLst>
              </a:rPr>
              <a:t>鹫鹰报</a:t>
            </a:r>
            <a:r>
              <a:rPr lang="en-US" altLang="zh-CN" sz="2800" b="1" dirty="0" smtClean="0">
                <a:solidFill>
                  <a:srgbClr val="000000"/>
                </a:solidFill>
                <a:effectLst>
                  <a:outerShdw blurRad="38100" dist="38100" dir="2700000" algn="tl">
                    <a:srgbClr val="FFFFFF"/>
                  </a:outerShdw>
                </a:effectLst>
              </a:rPr>
              <a:t>》</a:t>
            </a:r>
            <a:r>
              <a:rPr lang="zh-CN" altLang="en-US" sz="2800" b="1" dirty="0" smtClean="0">
                <a:solidFill>
                  <a:srgbClr val="000000"/>
                </a:solidFill>
                <a:effectLst>
                  <a:outerShdw blurRad="38100" dist="38100" dir="2700000" algn="tl">
                    <a:srgbClr val="FFFFFF"/>
                  </a:outerShdw>
                </a:effectLst>
              </a:rPr>
              <a:t>的主笔，</a:t>
            </a:r>
            <a:r>
              <a:rPr lang="zh-CN" altLang="en-US" sz="2800" b="1" u="sng" dirty="0" smtClean="0">
                <a:solidFill>
                  <a:srgbClr val="000000"/>
                </a:solidFill>
                <a:effectLst>
                  <a:outerShdw blurRad="38100" dist="38100" dir="2700000" algn="tl">
                    <a:srgbClr val="FFFFFF"/>
                  </a:outerShdw>
                </a:effectLst>
              </a:rPr>
              <a:t>不断撰写反对奴隶制，反对雇主剥削的论文和短评。</a:t>
            </a:r>
            <a:r>
              <a:rPr lang="en-US" altLang="zh-CN" sz="2800" b="1" u="sng" dirty="0" smtClean="0"/>
              <a:t> </a:t>
            </a:r>
            <a:r>
              <a:rPr lang="en-US" altLang="zh-CN" sz="2800" b="1" dirty="0" smtClean="0">
                <a:solidFill>
                  <a:srgbClr val="000000"/>
                </a:solidFill>
              </a:rPr>
              <a:t>40</a:t>
            </a:r>
            <a:r>
              <a:rPr lang="zh-CN" altLang="en-US" sz="2800" b="1" dirty="0" smtClean="0">
                <a:solidFill>
                  <a:srgbClr val="000000"/>
                </a:solidFill>
              </a:rPr>
              <a:t>年代未他加入了“自由土地党”，</a:t>
            </a:r>
            <a:r>
              <a:rPr lang="zh-CN" altLang="en-US" sz="2800" b="1" u="sng" dirty="0" smtClean="0">
                <a:solidFill>
                  <a:srgbClr val="000000"/>
                </a:solidFill>
              </a:rPr>
              <a:t>反对美国的蓄奴制，主张土地改革。</a:t>
            </a:r>
            <a:r>
              <a:rPr lang="en-US" altLang="zh-CN" sz="2800" b="1" dirty="0" smtClean="0">
                <a:solidFill>
                  <a:srgbClr val="000000"/>
                </a:solidFill>
              </a:rPr>
              <a:t>1848</a:t>
            </a:r>
            <a:r>
              <a:rPr lang="zh-CN" altLang="en-US" sz="2800" b="1" dirty="0" smtClean="0">
                <a:solidFill>
                  <a:srgbClr val="000000"/>
                </a:solidFill>
              </a:rPr>
              <a:t>年西欧各国爆发了革命，对惠特曼影响很大。他在报纸上发表文章讴歌欧洲革命，并写了不少诗来表达自己的心境，其中包括</a:t>
            </a:r>
            <a:r>
              <a:rPr lang="en-US" altLang="zh-CN" sz="2800" b="1" dirty="0" smtClean="0">
                <a:solidFill>
                  <a:srgbClr val="000000"/>
                </a:solidFill>
              </a:rPr>
              <a:t>《</a:t>
            </a:r>
            <a:r>
              <a:rPr lang="zh-CN" altLang="en-US" sz="2800" b="1" dirty="0" smtClean="0">
                <a:solidFill>
                  <a:srgbClr val="000000"/>
                </a:solidFill>
              </a:rPr>
              <a:t>欧洲</a:t>
            </a:r>
            <a:r>
              <a:rPr lang="en-US" altLang="zh-CN" sz="2800" b="1" dirty="0" smtClean="0">
                <a:solidFill>
                  <a:srgbClr val="000000"/>
                </a:solidFill>
              </a:rPr>
              <a:t>》</a:t>
            </a:r>
            <a:r>
              <a:rPr lang="zh-CN" altLang="en-US" sz="2800" b="1" dirty="0" smtClean="0">
                <a:solidFill>
                  <a:srgbClr val="000000"/>
                </a:solidFill>
              </a:rPr>
              <a:t>、</a:t>
            </a:r>
            <a:r>
              <a:rPr lang="en-US" altLang="zh-CN" sz="2800" b="1" dirty="0" smtClean="0">
                <a:solidFill>
                  <a:srgbClr val="000000"/>
                </a:solidFill>
              </a:rPr>
              <a:t>《</a:t>
            </a:r>
            <a:r>
              <a:rPr lang="zh-CN" altLang="en-US" sz="2800" b="1" dirty="0" smtClean="0">
                <a:solidFill>
                  <a:srgbClr val="000000"/>
                </a:solidFill>
              </a:rPr>
              <a:t>法兰西</a:t>
            </a:r>
            <a:r>
              <a:rPr lang="en-US" altLang="zh-CN" sz="2800" b="1" dirty="0" smtClean="0">
                <a:solidFill>
                  <a:srgbClr val="000000"/>
                </a:solidFill>
              </a:rPr>
              <a:t>》</a:t>
            </a:r>
            <a:r>
              <a:rPr lang="zh-CN" altLang="en-US" sz="2800" b="1" dirty="0" smtClean="0">
                <a:solidFill>
                  <a:srgbClr val="000000"/>
                </a:solidFill>
              </a:rPr>
              <a:t>、</a:t>
            </a:r>
            <a:r>
              <a:rPr lang="en-US" altLang="zh-CN" sz="2800" b="1" dirty="0" smtClean="0">
                <a:solidFill>
                  <a:srgbClr val="000000"/>
                </a:solidFill>
              </a:rPr>
              <a:t>《</a:t>
            </a:r>
            <a:r>
              <a:rPr lang="zh-CN" altLang="en-US" sz="2800" b="1" dirty="0" smtClean="0">
                <a:solidFill>
                  <a:srgbClr val="000000"/>
                </a:solidFill>
              </a:rPr>
              <a:t>近代的岁月</a:t>
            </a:r>
            <a:r>
              <a:rPr lang="en-US" altLang="zh-CN" sz="2800" b="1" dirty="0" smtClean="0">
                <a:solidFill>
                  <a:srgbClr val="000000"/>
                </a:solidFill>
              </a:rPr>
              <a:t>》</a:t>
            </a:r>
            <a:r>
              <a:rPr lang="zh-CN" altLang="en-US" sz="2800" b="1" dirty="0" smtClean="0">
                <a:solidFill>
                  <a:srgbClr val="000000"/>
                </a:solidFill>
              </a:rPr>
              <a:t>等等。</a:t>
            </a:r>
            <a:r>
              <a:rPr lang="en-US" altLang="zh-CN" sz="2800" b="1" dirty="0" smtClean="0">
                <a:solidFill>
                  <a:srgbClr val="000000"/>
                </a:solidFill>
              </a:rPr>
              <a:t> 1850</a:t>
            </a:r>
            <a:r>
              <a:rPr lang="zh-CN" altLang="en-US" sz="2800" b="1" dirty="0" smtClean="0">
                <a:solidFill>
                  <a:srgbClr val="000000"/>
                </a:solidFill>
              </a:rPr>
              <a:t>年起他脱离新闻界，重操他父亲的旧业</a:t>
            </a:r>
            <a:r>
              <a:rPr lang="en-US" altLang="zh-CN" sz="2800" b="1" dirty="0" smtClean="0">
                <a:solidFill>
                  <a:srgbClr val="000000"/>
                </a:solidFill>
              </a:rPr>
              <a:t>——</a:t>
            </a:r>
            <a:r>
              <a:rPr lang="zh-CN" altLang="en-US" sz="2800" b="1" dirty="0" smtClean="0">
                <a:solidFill>
                  <a:srgbClr val="000000"/>
                </a:solidFill>
              </a:rPr>
              <a:t>当木匠和建筑师。这期间，他创作了他的代表作诗集</a:t>
            </a:r>
            <a:r>
              <a:rPr lang="en-US" altLang="zh-CN" sz="2800" b="1" u="sng" dirty="0" smtClean="0">
                <a:solidFill>
                  <a:srgbClr val="FF0000"/>
                </a:solidFill>
              </a:rPr>
              <a:t>《</a:t>
            </a:r>
            <a:r>
              <a:rPr lang="zh-CN" altLang="en-US" sz="2800" b="1" u="sng" dirty="0" smtClean="0">
                <a:solidFill>
                  <a:srgbClr val="FF0000"/>
                </a:solidFill>
              </a:rPr>
              <a:t>草叶集</a:t>
            </a:r>
            <a:r>
              <a:rPr lang="en-US" altLang="zh-CN" sz="2800" b="1" u="sng" dirty="0" smtClean="0">
                <a:solidFill>
                  <a:srgbClr val="FF0000"/>
                </a:solidFill>
              </a:rPr>
              <a:t>》</a:t>
            </a:r>
            <a:r>
              <a:rPr lang="zh-CN" altLang="en-US" sz="2800" b="1" dirty="0" smtClean="0">
                <a:solidFill>
                  <a:srgbClr val="000000"/>
                </a:solidFill>
              </a:rPr>
              <a:t>（</a:t>
            </a:r>
            <a:r>
              <a:rPr lang="en-US" altLang="zh-CN" sz="2800" b="1" dirty="0" smtClean="0">
                <a:solidFill>
                  <a:srgbClr val="000000"/>
                </a:solidFill>
              </a:rPr>
              <a:t>1855</a:t>
            </a:r>
            <a:r>
              <a:rPr lang="zh-CN" altLang="en-US" sz="2800" b="1" dirty="0" smtClean="0">
                <a:solidFill>
                  <a:srgbClr val="000000"/>
                </a:solidFill>
              </a:rPr>
              <a:t>）。</a:t>
            </a:r>
            <a:endParaRPr lang="zh-CN" altLang="en-US" sz="2800" b="1" dirty="0" smtClean="0">
              <a:solidFill>
                <a:srgbClr val="000000"/>
              </a:solidFill>
              <a:effectLst>
                <a:outerShdw blurRad="38100" dist="38100" dir="2700000" algn="tl">
                  <a:srgbClr val="FFFFFF"/>
                </a:outerShdw>
              </a:effectLst>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林肯"/>
          <p:cNvPicPr>
            <a:picLocks noChangeAspect="1" noChangeArrowheads="1"/>
          </p:cNvPicPr>
          <p:nvPr/>
        </p:nvPicPr>
        <p:blipFill>
          <a:blip r:embed="rId3" cstate="print"/>
          <a:srcRect/>
          <a:stretch>
            <a:fillRect/>
          </a:stretch>
        </p:blipFill>
        <p:spPr bwMode="auto">
          <a:xfrm>
            <a:off x="5219700" y="1341438"/>
            <a:ext cx="3708400" cy="4868862"/>
          </a:xfrm>
          <a:prstGeom prst="rect">
            <a:avLst/>
          </a:prstGeom>
          <a:ln>
            <a:noFill/>
          </a:ln>
          <a:effectLst>
            <a:softEdge rad="112500"/>
          </a:effectLst>
        </p:spPr>
      </p:pic>
      <p:sp>
        <p:nvSpPr>
          <p:cNvPr id="57347" name="Rectangle 3"/>
          <p:cNvSpPr>
            <a:spLocks noGrp="1" noRot="1" noChangeArrowheads="1"/>
          </p:cNvSpPr>
          <p:nvPr>
            <p:ph type="body" idx="1"/>
          </p:nvPr>
        </p:nvSpPr>
        <p:spPr>
          <a:xfrm>
            <a:off x="0" y="549275"/>
            <a:ext cx="8540750" cy="4967288"/>
          </a:xfrm>
        </p:spPr>
        <p:txBody>
          <a:bodyPr/>
          <a:lstStyle/>
          <a:p>
            <a:pPr>
              <a:lnSpc>
                <a:spcPct val="80000"/>
              </a:lnSpc>
            </a:pPr>
            <a:r>
              <a:rPr lang="zh-CN" sz="2200" b="1" dirty="0">
                <a:solidFill>
                  <a:srgbClr val="0000FF"/>
                </a:solidFill>
                <a:latin typeface="黑体" pitchFamily="2" charset="-122"/>
                <a:ea typeface="黑体" pitchFamily="2" charset="-122"/>
              </a:rPr>
              <a:t>林肯当选总统之前的简历：</a:t>
            </a:r>
          </a:p>
          <a:p>
            <a:pPr>
              <a:lnSpc>
                <a:spcPct val="80000"/>
              </a:lnSpc>
            </a:pPr>
            <a:r>
              <a:rPr lang="en-US" sz="2200" b="1" dirty="0">
                <a:solidFill>
                  <a:srgbClr val="0000FF"/>
                </a:solidFill>
                <a:latin typeface="黑体" pitchFamily="2" charset="-122"/>
                <a:ea typeface="黑体" pitchFamily="2" charset="-122"/>
              </a:rPr>
              <a:t>1816</a:t>
            </a:r>
            <a:r>
              <a:rPr lang="zh-CN" sz="2200" b="1" dirty="0">
                <a:solidFill>
                  <a:srgbClr val="0000FF"/>
                </a:solidFill>
                <a:latin typeface="黑体" pitchFamily="2" charset="-122"/>
                <a:ea typeface="黑体" pitchFamily="2" charset="-122"/>
              </a:rPr>
              <a:t>年　他的家人被赶出居住的地方，他必须抚养他们。</a:t>
            </a:r>
          </a:p>
          <a:p>
            <a:pPr>
              <a:lnSpc>
                <a:spcPct val="80000"/>
              </a:lnSpc>
            </a:pPr>
            <a:r>
              <a:rPr lang="en-US" sz="2200" b="1" dirty="0">
                <a:solidFill>
                  <a:srgbClr val="0000FF"/>
                </a:solidFill>
                <a:latin typeface="黑体" pitchFamily="2" charset="-122"/>
                <a:ea typeface="黑体" pitchFamily="2" charset="-122"/>
              </a:rPr>
              <a:t>1831</a:t>
            </a:r>
            <a:r>
              <a:rPr lang="zh-CN" sz="2200" b="1" dirty="0">
                <a:solidFill>
                  <a:srgbClr val="0000FF"/>
                </a:solidFill>
                <a:latin typeface="黑体" pitchFamily="2" charset="-122"/>
                <a:ea typeface="黑体" pitchFamily="2" charset="-122"/>
              </a:rPr>
              <a:t>年　经商失败。</a:t>
            </a:r>
          </a:p>
          <a:p>
            <a:pPr>
              <a:lnSpc>
                <a:spcPct val="80000"/>
              </a:lnSpc>
            </a:pPr>
            <a:r>
              <a:rPr lang="en-US" sz="2200" b="1" dirty="0">
                <a:solidFill>
                  <a:srgbClr val="0000FF"/>
                </a:solidFill>
                <a:latin typeface="黑体" pitchFamily="2" charset="-122"/>
                <a:ea typeface="黑体" pitchFamily="2" charset="-122"/>
              </a:rPr>
              <a:t>1832</a:t>
            </a:r>
            <a:r>
              <a:rPr lang="zh-CN" sz="2200" b="1" dirty="0">
                <a:solidFill>
                  <a:srgbClr val="0000FF"/>
                </a:solidFill>
                <a:latin typeface="黑体" pitchFamily="2" charset="-122"/>
                <a:ea typeface="黑体" pitchFamily="2" charset="-122"/>
              </a:rPr>
              <a:t>年　竞选州议员</a:t>
            </a:r>
            <a:r>
              <a:rPr lang="en-US" sz="2200" b="1" dirty="0">
                <a:solidFill>
                  <a:srgbClr val="0000FF"/>
                </a:solidFill>
                <a:latin typeface="Arial"/>
                <a:ea typeface="黑体" pitchFamily="2" charset="-122"/>
              </a:rPr>
              <a:t>——</a:t>
            </a:r>
            <a:r>
              <a:rPr lang="zh-CN" sz="2200" b="1" dirty="0">
                <a:solidFill>
                  <a:srgbClr val="0000FF"/>
                </a:solidFill>
                <a:latin typeface="黑体" pitchFamily="2" charset="-122"/>
                <a:ea typeface="黑体" pitchFamily="2" charset="-122"/>
              </a:rPr>
              <a:t>但落选！</a:t>
            </a:r>
          </a:p>
          <a:p>
            <a:pPr>
              <a:lnSpc>
                <a:spcPct val="80000"/>
              </a:lnSpc>
            </a:pPr>
            <a:r>
              <a:rPr lang="en-US" sz="2200" b="1" dirty="0">
                <a:solidFill>
                  <a:srgbClr val="0000FF"/>
                </a:solidFill>
                <a:latin typeface="黑体" pitchFamily="2" charset="-122"/>
                <a:ea typeface="黑体" pitchFamily="2" charset="-122"/>
              </a:rPr>
              <a:t>1832</a:t>
            </a:r>
            <a:r>
              <a:rPr lang="zh-CN" sz="2200" b="1" dirty="0">
                <a:solidFill>
                  <a:srgbClr val="0000FF"/>
                </a:solidFill>
                <a:latin typeface="黑体" pitchFamily="2" charset="-122"/>
                <a:ea typeface="黑体" pitchFamily="2" charset="-122"/>
              </a:rPr>
              <a:t>年　丢了工作</a:t>
            </a:r>
            <a:r>
              <a:rPr lang="en-US" sz="2200" b="1" dirty="0">
                <a:solidFill>
                  <a:srgbClr val="0000FF"/>
                </a:solidFill>
                <a:latin typeface="Arial"/>
                <a:ea typeface="黑体" pitchFamily="2" charset="-122"/>
              </a:rPr>
              <a:t>——</a:t>
            </a:r>
            <a:r>
              <a:rPr lang="zh-CN" sz="2200" b="1" dirty="0">
                <a:solidFill>
                  <a:srgbClr val="0000FF"/>
                </a:solidFill>
                <a:latin typeface="黑体" pitchFamily="2" charset="-122"/>
                <a:ea typeface="黑体" pitchFamily="2" charset="-122"/>
              </a:rPr>
              <a:t>想就读法学院，但进不去。</a:t>
            </a:r>
          </a:p>
          <a:p>
            <a:pPr>
              <a:lnSpc>
                <a:spcPct val="80000"/>
              </a:lnSpc>
            </a:pPr>
            <a:r>
              <a:rPr lang="en-US" sz="2200" b="1" dirty="0">
                <a:solidFill>
                  <a:srgbClr val="0000FF"/>
                </a:solidFill>
                <a:latin typeface="黑体" pitchFamily="2" charset="-122"/>
                <a:ea typeface="黑体" pitchFamily="2" charset="-122"/>
              </a:rPr>
              <a:t>1833</a:t>
            </a:r>
            <a:r>
              <a:rPr lang="zh-CN" sz="2200" b="1" dirty="0">
                <a:solidFill>
                  <a:srgbClr val="0000FF"/>
                </a:solidFill>
                <a:latin typeface="黑体" pitchFamily="2" charset="-122"/>
                <a:ea typeface="黑体" pitchFamily="2" charset="-122"/>
              </a:rPr>
              <a:t>年　借钱经商，但年底破产，接着他花</a:t>
            </a:r>
            <a:r>
              <a:rPr lang="en-US" sz="2200" b="1" dirty="0">
                <a:solidFill>
                  <a:srgbClr val="0000FF"/>
                </a:solidFill>
                <a:latin typeface="黑体" pitchFamily="2" charset="-122"/>
                <a:ea typeface="黑体" pitchFamily="2" charset="-122"/>
              </a:rPr>
              <a:t>17</a:t>
            </a:r>
            <a:r>
              <a:rPr lang="zh-CN" sz="2200" b="1" dirty="0">
                <a:solidFill>
                  <a:srgbClr val="0000FF"/>
                </a:solidFill>
                <a:latin typeface="黑体" pitchFamily="2" charset="-122"/>
                <a:ea typeface="黑体" pitchFamily="2" charset="-122"/>
              </a:rPr>
              <a:t>年把债还清。</a:t>
            </a:r>
          </a:p>
          <a:p>
            <a:pPr>
              <a:lnSpc>
                <a:spcPct val="80000"/>
              </a:lnSpc>
            </a:pPr>
            <a:r>
              <a:rPr lang="en-US" sz="2200" b="1" dirty="0">
                <a:solidFill>
                  <a:srgbClr val="0000FF"/>
                </a:solidFill>
                <a:latin typeface="黑体" pitchFamily="2" charset="-122"/>
                <a:ea typeface="黑体" pitchFamily="2" charset="-122"/>
              </a:rPr>
              <a:t>1834</a:t>
            </a:r>
            <a:r>
              <a:rPr lang="zh-CN" sz="2200" b="1" dirty="0">
                <a:solidFill>
                  <a:srgbClr val="0000FF"/>
                </a:solidFill>
                <a:latin typeface="黑体" pitchFamily="2" charset="-122"/>
                <a:ea typeface="黑体" pitchFamily="2" charset="-122"/>
              </a:rPr>
              <a:t>年　再次竞选州议员</a:t>
            </a:r>
            <a:r>
              <a:rPr lang="en-US" sz="2200" b="1" dirty="0">
                <a:solidFill>
                  <a:srgbClr val="0000FF"/>
                </a:solidFill>
                <a:latin typeface="Arial"/>
                <a:ea typeface="黑体" pitchFamily="2" charset="-122"/>
              </a:rPr>
              <a:t>——</a:t>
            </a:r>
            <a:r>
              <a:rPr lang="zh-CN" sz="2200" b="1" dirty="0">
                <a:solidFill>
                  <a:srgbClr val="0000FF"/>
                </a:solidFill>
                <a:latin typeface="黑体" pitchFamily="2" charset="-122"/>
                <a:ea typeface="黑体" pitchFamily="2" charset="-122"/>
              </a:rPr>
              <a:t>赢了！</a:t>
            </a:r>
          </a:p>
          <a:p>
            <a:pPr>
              <a:lnSpc>
                <a:spcPct val="80000"/>
              </a:lnSpc>
            </a:pPr>
            <a:r>
              <a:rPr lang="en-US" sz="2200" b="1" dirty="0">
                <a:solidFill>
                  <a:srgbClr val="0000FF"/>
                </a:solidFill>
                <a:latin typeface="黑体" pitchFamily="2" charset="-122"/>
                <a:ea typeface="黑体" pitchFamily="2" charset="-122"/>
              </a:rPr>
              <a:t>1836</a:t>
            </a:r>
            <a:r>
              <a:rPr lang="zh-CN" sz="2200" b="1" dirty="0">
                <a:solidFill>
                  <a:srgbClr val="0000FF"/>
                </a:solidFill>
                <a:latin typeface="黑体" pitchFamily="2" charset="-122"/>
                <a:ea typeface="黑体" pitchFamily="2" charset="-122"/>
              </a:rPr>
              <a:t>年　完全精神崩溃，卧病在床六个月。</a:t>
            </a:r>
          </a:p>
          <a:p>
            <a:pPr>
              <a:lnSpc>
                <a:spcPct val="80000"/>
              </a:lnSpc>
            </a:pPr>
            <a:r>
              <a:rPr lang="en-US" sz="2200" b="1" dirty="0">
                <a:solidFill>
                  <a:srgbClr val="0000FF"/>
                </a:solidFill>
                <a:latin typeface="黑体" pitchFamily="2" charset="-122"/>
                <a:ea typeface="黑体" pitchFamily="2" charset="-122"/>
              </a:rPr>
              <a:t>1838</a:t>
            </a:r>
            <a:r>
              <a:rPr lang="zh-CN" sz="2200" b="1" dirty="0">
                <a:solidFill>
                  <a:srgbClr val="0000FF"/>
                </a:solidFill>
                <a:latin typeface="黑体" pitchFamily="2" charset="-122"/>
                <a:ea typeface="黑体" pitchFamily="2" charset="-122"/>
              </a:rPr>
              <a:t>年　争取成为州议员的发言人</a:t>
            </a:r>
            <a:r>
              <a:rPr lang="en-US" sz="2200" b="1" dirty="0">
                <a:solidFill>
                  <a:srgbClr val="0000FF"/>
                </a:solidFill>
                <a:latin typeface="Arial"/>
                <a:ea typeface="黑体" pitchFamily="2" charset="-122"/>
              </a:rPr>
              <a:t>——</a:t>
            </a:r>
            <a:r>
              <a:rPr lang="zh-CN" sz="2200" b="1" dirty="0">
                <a:solidFill>
                  <a:srgbClr val="0000FF"/>
                </a:solidFill>
                <a:latin typeface="黑体" pitchFamily="2" charset="-122"/>
                <a:ea typeface="黑体" pitchFamily="2" charset="-122"/>
              </a:rPr>
              <a:t>没有成功。</a:t>
            </a:r>
          </a:p>
          <a:p>
            <a:pPr>
              <a:lnSpc>
                <a:spcPct val="80000"/>
              </a:lnSpc>
            </a:pPr>
            <a:r>
              <a:rPr lang="en-US" sz="2200" b="1" dirty="0">
                <a:solidFill>
                  <a:srgbClr val="0000FF"/>
                </a:solidFill>
                <a:latin typeface="黑体" pitchFamily="2" charset="-122"/>
                <a:ea typeface="黑体" pitchFamily="2" charset="-122"/>
              </a:rPr>
              <a:t>1840</a:t>
            </a:r>
            <a:r>
              <a:rPr lang="zh-CN" sz="2200" b="1" dirty="0">
                <a:solidFill>
                  <a:srgbClr val="0000FF"/>
                </a:solidFill>
                <a:latin typeface="黑体" pitchFamily="2" charset="-122"/>
                <a:ea typeface="黑体" pitchFamily="2" charset="-122"/>
              </a:rPr>
              <a:t>年　争取成为选举人</a:t>
            </a:r>
            <a:r>
              <a:rPr lang="en-US" sz="2200" b="1" dirty="0">
                <a:solidFill>
                  <a:srgbClr val="0000FF"/>
                </a:solidFill>
                <a:latin typeface="Arial"/>
                <a:ea typeface="黑体" pitchFamily="2" charset="-122"/>
              </a:rPr>
              <a:t>——</a:t>
            </a:r>
            <a:r>
              <a:rPr lang="zh-CN" sz="2200" b="1" dirty="0">
                <a:solidFill>
                  <a:srgbClr val="0000FF"/>
                </a:solidFill>
                <a:latin typeface="黑体" pitchFamily="2" charset="-122"/>
                <a:ea typeface="黑体" pitchFamily="2" charset="-122"/>
              </a:rPr>
              <a:t>失败！</a:t>
            </a:r>
          </a:p>
          <a:p>
            <a:pPr>
              <a:lnSpc>
                <a:spcPct val="80000"/>
              </a:lnSpc>
            </a:pPr>
            <a:r>
              <a:rPr lang="en-US" sz="2200" b="1" dirty="0">
                <a:solidFill>
                  <a:srgbClr val="0000FF"/>
                </a:solidFill>
                <a:latin typeface="黑体" pitchFamily="2" charset="-122"/>
                <a:ea typeface="黑体" pitchFamily="2" charset="-122"/>
              </a:rPr>
              <a:t>1843</a:t>
            </a:r>
            <a:r>
              <a:rPr lang="zh-CN" sz="2200" b="1" dirty="0">
                <a:solidFill>
                  <a:srgbClr val="0000FF"/>
                </a:solidFill>
                <a:latin typeface="黑体" pitchFamily="2" charset="-122"/>
                <a:ea typeface="黑体" pitchFamily="2" charset="-122"/>
              </a:rPr>
              <a:t>年　参加国会大选</a:t>
            </a:r>
            <a:r>
              <a:rPr lang="en-US" sz="2200" b="1" dirty="0">
                <a:solidFill>
                  <a:srgbClr val="0000FF"/>
                </a:solidFill>
                <a:latin typeface="Arial"/>
                <a:ea typeface="黑体" pitchFamily="2" charset="-122"/>
              </a:rPr>
              <a:t>——</a:t>
            </a:r>
            <a:r>
              <a:rPr lang="zh-CN" sz="2200" b="1" dirty="0">
                <a:solidFill>
                  <a:srgbClr val="0000FF"/>
                </a:solidFill>
                <a:latin typeface="黑体" pitchFamily="2" charset="-122"/>
                <a:ea typeface="黑体" pitchFamily="2" charset="-122"/>
              </a:rPr>
              <a:t>落选！</a:t>
            </a:r>
          </a:p>
          <a:p>
            <a:pPr>
              <a:lnSpc>
                <a:spcPct val="80000"/>
              </a:lnSpc>
            </a:pPr>
            <a:r>
              <a:rPr lang="en-US" sz="2200" b="1" dirty="0">
                <a:solidFill>
                  <a:srgbClr val="0000FF"/>
                </a:solidFill>
                <a:latin typeface="黑体" pitchFamily="2" charset="-122"/>
                <a:ea typeface="黑体" pitchFamily="2" charset="-122"/>
              </a:rPr>
              <a:t>1846</a:t>
            </a:r>
            <a:r>
              <a:rPr lang="zh-CN" sz="2200" b="1" dirty="0">
                <a:solidFill>
                  <a:srgbClr val="0000FF"/>
                </a:solidFill>
                <a:latin typeface="黑体" pitchFamily="2" charset="-122"/>
                <a:ea typeface="黑体" pitchFamily="2" charset="-122"/>
              </a:rPr>
              <a:t>年　再次参加国会大选</a:t>
            </a:r>
            <a:r>
              <a:rPr lang="en-US" sz="2200" b="1" dirty="0">
                <a:solidFill>
                  <a:srgbClr val="0000FF"/>
                </a:solidFill>
                <a:latin typeface="Arial"/>
                <a:ea typeface="黑体" pitchFamily="2" charset="-122"/>
              </a:rPr>
              <a:t>——</a:t>
            </a:r>
            <a:r>
              <a:rPr lang="zh-CN" sz="2200" b="1" dirty="0">
                <a:solidFill>
                  <a:srgbClr val="0000FF"/>
                </a:solidFill>
                <a:latin typeface="黑体" pitchFamily="2" charset="-122"/>
                <a:ea typeface="黑体" pitchFamily="2" charset="-122"/>
              </a:rPr>
              <a:t>这次当选！</a:t>
            </a:r>
          </a:p>
          <a:p>
            <a:pPr>
              <a:lnSpc>
                <a:spcPct val="80000"/>
              </a:lnSpc>
            </a:pPr>
            <a:r>
              <a:rPr lang="en-US" sz="2200" b="1" dirty="0">
                <a:solidFill>
                  <a:srgbClr val="0000FF"/>
                </a:solidFill>
                <a:latin typeface="黑体" pitchFamily="2" charset="-122"/>
                <a:ea typeface="黑体" pitchFamily="2" charset="-122"/>
              </a:rPr>
              <a:t>1848</a:t>
            </a:r>
            <a:r>
              <a:rPr lang="zh-CN" sz="2200" b="1" dirty="0">
                <a:solidFill>
                  <a:srgbClr val="0000FF"/>
                </a:solidFill>
                <a:latin typeface="黑体" pitchFamily="2" charset="-122"/>
                <a:ea typeface="黑体" pitchFamily="2" charset="-122"/>
              </a:rPr>
              <a:t>年　寻求国会议员连任</a:t>
            </a:r>
            <a:r>
              <a:rPr lang="en-US" sz="2200" b="1" dirty="0">
                <a:solidFill>
                  <a:srgbClr val="0000FF"/>
                </a:solidFill>
                <a:latin typeface="Arial"/>
                <a:ea typeface="黑体" pitchFamily="2" charset="-122"/>
              </a:rPr>
              <a:t>——</a:t>
            </a:r>
            <a:r>
              <a:rPr lang="zh-CN" sz="2200" b="1" dirty="0">
                <a:solidFill>
                  <a:srgbClr val="0000FF"/>
                </a:solidFill>
                <a:latin typeface="黑体" pitchFamily="2" charset="-122"/>
                <a:ea typeface="黑体" pitchFamily="2" charset="-122"/>
              </a:rPr>
              <a:t>失败！</a:t>
            </a:r>
          </a:p>
          <a:p>
            <a:pPr>
              <a:lnSpc>
                <a:spcPct val="80000"/>
              </a:lnSpc>
            </a:pPr>
            <a:r>
              <a:rPr lang="en-US" sz="2200" b="1" dirty="0">
                <a:solidFill>
                  <a:srgbClr val="0000FF"/>
                </a:solidFill>
                <a:latin typeface="黑体" pitchFamily="2" charset="-122"/>
                <a:ea typeface="黑体" pitchFamily="2" charset="-122"/>
              </a:rPr>
              <a:t>1849</a:t>
            </a:r>
            <a:r>
              <a:rPr lang="zh-CN" sz="2200" b="1" dirty="0">
                <a:solidFill>
                  <a:srgbClr val="0000FF"/>
                </a:solidFill>
                <a:latin typeface="黑体" pitchFamily="2" charset="-122"/>
                <a:ea typeface="黑体" pitchFamily="2" charset="-122"/>
              </a:rPr>
              <a:t>年　想在自己的州内担任土地局长的工作</a:t>
            </a:r>
            <a:r>
              <a:rPr lang="en-US" sz="2200" b="1" dirty="0">
                <a:solidFill>
                  <a:srgbClr val="0000FF"/>
                </a:solidFill>
                <a:latin typeface="Arial"/>
                <a:ea typeface="黑体" pitchFamily="2" charset="-122"/>
              </a:rPr>
              <a:t>——</a:t>
            </a:r>
            <a:r>
              <a:rPr lang="zh-CN" sz="2200" b="1" dirty="0">
                <a:solidFill>
                  <a:srgbClr val="0000FF"/>
                </a:solidFill>
                <a:latin typeface="黑体" pitchFamily="2" charset="-122"/>
                <a:ea typeface="黑体" pitchFamily="2" charset="-122"/>
              </a:rPr>
              <a:t>被拒绝！</a:t>
            </a:r>
          </a:p>
          <a:p>
            <a:pPr>
              <a:lnSpc>
                <a:spcPct val="80000"/>
              </a:lnSpc>
            </a:pPr>
            <a:r>
              <a:rPr lang="en-US" sz="2200" b="1" dirty="0">
                <a:solidFill>
                  <a:srgbClr val="0000FF"/>
                </a:solidFill>
                <a:latin typeface="黑体" pitchFamily="2" charset="-122"/>
                <a:ea typeface="黑体" pitchFamily="2" charset="-122"/>
              </a:rPr>
              <a:t>1854</a:t>
            </a:r>
            <a:r>
              <a:rPr lang="zh-CN" sz="2200" b="1" dirty="0">
                <a:solidFill>
                  <a:srgbClr val="0000FF"/>
                </a:solidFill>
                <a:latin typeface="黑体" pitchFamily="2" charset="-122"/>
                <a:ea typeface="黑体" pitchFamily="2" charset="-122"/>
              </a:rPr>
              <a:t>年　竞选美国参议员</a:t>
            </a:r>
            <a:r>
              <a:rPr lang="en-US" sz="2200" b="1" dirty="0">
                <a:solidFill>
                  <a:srgbClr val="0000FF"/>
                </a:solidFill>
                <a:latin typeface="Arial"/>
                <a:ea typeface="黑体" pitchFamily="2" charset="-122"/>
              </a:rPr>
              <a:t>——</a:t>
            </a:r>
            <a:r>
              <a:rPr lang="zh-CN" sz="2200" b="1" dirty="0">
                <a:solidFill>
                  <a:srgbClr val="0000FF"/>
                </a:solidFill>
                <a:latin typeface="黑体" pitchFamily="2" charset="-122"/>
                <a:ea typeface="黑体" pitchFamily="2" charset="-122"/>
              </a:rPr>
              <a:t>落选！</a:t>
            </a:r>
          </a:p>
          <a:p>
            <a:pPr>
              <a:lnSpc>
                <a:spcPct val="80000"/>
              </a:lnSpc>
            </a:pPr>
            <a:r>
              <a:rPr lang="en-US" sz="2200" b="1" dirty="0">
                <a:solidFill>
                  <a:srgbClr val="0000FF"/>
                </a:solidFill>
                <a:latin typeface="黑体" pitchFamily="2" charset="-122"/>
                <a:ea typeface="黑体" pitchFamily="2" charset="-122"/>
              </a:rPr>
              <a:t>1856</a:t>
            </a:r>
            <a:r>
              <a:rPr lang="zh-CN" sz="2200" b="1" dirty="0">
                <a:solidFill>
                  <a:srgbClr val="0000FF"/>
                </a:solidFill>
                <a:latin typeface="黑体" pitchFamily="2" charset="-122"/>
                <a:ea typeface="黑体" pitchFamily="2" charset="-122"/>
              </a:rPr>
              <a:t>年　争取副总统的提名</a:t>
            </a:r>
            <a:r>
              <a:rPr lang="en-US" sz="2200" b="1" dirty="0">
                <a:solidFill>
                  <a:srgbClr val="0000FF"/>
                </a:solidFill>
                <a:latin typeface="Arial"/>
                <a:ea typeface="黑体" pitchFamily="2" charset="-122"/>
              </a:rPr>
              <a:t>——</a:t>
            </a:r>
            <a:r>
              <a:rPr lang="zh-CN" sz="2200" b="1" dirty="0">
                <a:solidFill>
                  <a:srgbClr val="0000FF"/>
                </a:solidFill>
                <a:latin typeface="黑体" pitchFamily="2" charset="-122"/>
                <a:ea typeface="黑体" pitchFamily="2" charset="-122"/>
              </a:rPr>
              <a:t>得票不到</a:t>
            </a:r>
            <a:r>
              <a:rPr lang="en-US" sz="2200" b="1" dirty="0">
                <a:solidFill>
                  <a:srgbClr val="0000FF"/>
                </a:solidFill>
                <a:latin typeface="黑体" pitchFamily="2" charset="-122"/>
                <a:ea typeface="黑体" pitchFamily="2" charset="-122"/>
              </a:rPr>
              <a:t>100</a:t>
            </a:r>
            <a:r>
              <a:rPr lang="zh-CN" sz="2200" b="1" dirty="0">
                <a:solidFill>
                  <a:srgbClr val="0000FF"/>
                </a:solidFill>
                <a:latin typeface="黑体" pitchFamily="2" charset="-122"/>
                <a:ea typeface="黑体" pitchFamily="2" charset="-122"/>
              </a:rPr>
              <a:t>张。</a:t>
            </a:r>
          </a:p>
          <a:p>
            <a:pPr>
              <a:lnSpc>
                <a:spcPct val="80000"/>
              </a:lnSpc>
            </a:pPr>
            <a:r>
              <a:rPr lang="en-US" sz="2200" b="1" dirty="0">
                <a:solidFill>
                  <a:srgbClr val="0000FF"/>
                </a:solidFill>
                <a:latin typeface="黑体" pitchFamily="2" charset="-122"/>
                <a:ea typeface="黑体" pitchFamily="2" charset="-122"/>
              </a:rPr>
              <a:t>1858</a:t>
            </a:r>
            <a:r>
              <a:rPr lang="zh-CN" sz="2200" b="1" dirty="0">
                <a:solidFill>
                  <a:srgbClr val="0000FF"/>
                </a:solidFill>
                <a:latin typeface="黑体" pitchFamily="2" charset="-122"/>
                <a:ea typeface="黑体" pitchFamily="2" charset="-122"/>
              </a:rPr>
              <a:t>年　再度竞选美国参议员</a:t>
            </a:r>
            <a:r>
              <a:rPr lang="en-US" sz="2200" b="1" dirty="0">
                <a:solidFill>
                  <a:srgbClr val="0000FF"/>
                </a:solidFill>
                <a:latin typeface="Arial"/>
                <a:ea typeface="黑体" pitchFamily="2" charset="-122"/>
              </a:rPr>
              <a:t>——</a:t>
            </a:r>
            <a:r>
              <a:rPr lang="zh-CN" sz="2200" b="1" dirty="0">
                <a:solidFill>
                  <a:srgbClr val="0000FF"/>
                </a:solidFill>
                <a:latin typeface="黑体" pitchFamily="2" charset="-122"/>
                <a:ea typeface="黑体" pitchFamily="2" charset="-122"/>
              </a:rPr>
              <a:t>再度落败。</a:t>
            </a:r>
          </a:p>
          <a:p>
            <a:pPr>
              <a:lnSpc>
                <a:spcPct val="80000"/>
              </a:lnSpc>
            </a:pPr>
            <a:r>
              <a:rPr lang="en-US" sz="2200" b="1" dirty="0">
                <a:solidFill>
                  <a:srgbClr val="0000FF"/>
                </a:solidFill>
                <a:latin typeface="黑体" pitchFamily="2" charset="-122"/>
                <a:ea typeface="黑体" pitchFamily="2" charset="-122"/>
              </a:rPr>
              <a:t>1860</a:t>
            </a:r>
            <a:r>
              <a:rPr lang="zh-CN" sz="2200" b="1" dirty="0">
                <a:solidFill>
                  <a:srgbClr val="0000FF"/>
                </a:solidFill>
                <a:latin typeface="黑体" pitchFamily="2" charset="-122"/>
                <a:ea typeface="黑体" pitchFamily="2" charset="-122"/>
              </a:rPr>
              <a:t>年　当选美国总统。</a:t>
            </a:r>
          </a:p>
          <a:p>
            <a:pPr>
              <a:lnSpc>
                <a:spcPct val="80000"/>
              </a:lnSpc>
            </a:pPr>
            <a:endParaRPr lang="zh-CN" sz="2200" b="1" dirty="0">
              <a:solidFill>
                <a:srgbClr val="0000FF"/>
              </a:solidFill>
              <a:latin typeface="黑体" pitchFamily="2" charset="-122"/>
              <a:ea typeface="黑体" pitchFamily="2" charset="-122"/>
            </a:endParaRPr>
          </a:p>
          <a:p>
            <a:pPr>
              <a:lnSpc>
                <a:spcPct val="80000"/>
              </a:lnSpc>
            </a:pPr>
            <a:endParaRPr lang="zh-CN" altLang="zh-CN" sz="2200" dirty="0"/>
          </a:p>
        </p:txBody>
      </p:sp>
    </p:spTree>
  </p:cSld>
  <p:clrMapOvr>
    <a:masterClrMapping/>
  </p:clrMapOvr>
  <p:transition>
    <p:sndAc>
      <p:stSnd>
        <p:snd r:embed="rId2" name="coin.wav"/>
      </p:stSnd>
    </p:sndAc>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2"/>
          <p:cNvSpPr txBox="1">
            <a:spLocks noChangeArrowheads="1"/>
          </p:cNvSpPr>
          <p:nvPr/>
        </p:nvSpPr>
        <p:spPr bwMode="auto">
          <a:xfrm>
            <a:off x="304800" y="908050"/>
            <a:ext cx="6934200" cy="1373188"/>
          </a:xfrm>
          <a:prstGeom prst="rect">
            <a:avLst/>
          </a:prstGeom>
          <a:noFill/>
          <a:ln w="9525">
            <a:noFill/>
            <a:miter lim="800000"/>
            <a:headEnd/>
            <a:tailEnd/>
          </a:ln>
          <a:effectLst/>
        </p:spPr>
        <p:txBody>
          <a:bodyPr>
            <a:spAutoFit/>
          </a:bodyPr>
          <a:lstStyle/>
          <a:p>
            <a:pPr>
              <a:spcBef>
                <a:spcPct val="50000"/>
              </a:spcBef>
            </a:pPr>
            <a:endParaRPr lang="zh-CN" altLang="en-US" sz="3600" b="0">
              <a:ea typeface="黑体" pitchFamily="2" charset="-122"/>
            </a:endParaRPr>
          </a:p>
          <a:p>
            <a:pPr>
              <a:spcBef>
                <a:spcPct val="50000"/>
              </a:spcBef>
            </a:pPr>
            <a:endParaRPr lang="zh-CN" altLang="en-US" sz="3200" b="0">
              <a:ea typeface="黑体" pitchFamily="2" charset="-122"/>
            </a:endParaRPr>
          </a:p>
        </p:txBody>
      </p:sp>
      <p:sp>
        <p:nvSpPr>
          <p:cNvPr id="58372" name="Text Box 4"/>
          <p:cNvSpPr txBox="1">
            <a:spLocks noChangeArrowheads="1"/>
          </p:cNvSpPr>
          <p:nvPr/>
        </p:nvSpPr>
        <p:spPr bwMode="auto">
          <a:xfrm>
            <a:off x="1042988" y="836613"/>
            <a:ext cx="7850187" cy="1554162"/>
          </a:xfrm>
          <a:prstGeom prst="rect">
            <a:avLst/>
          </a:prstGeom>
          <a:noFill/>
          <a:ln w="9525">
            <a:noFill/>
            <a:miter lim="800000"/>
            <a:headEnd/>
            <a:tailEnd/>
          </a:ln>
          <a:effectLst/>
        </p:spPr>
        <p:txBody>
          <a:bodyPr>
            <a:spAutoFit/>
          </a:bodyPr>
          <a:lstStyle/>
          <a:p>
            <a:r>
              <a:rPr lang="zh-CN" altLang="en-US" sz="3200">
                <a:solidFill>
                  <a:srgbClr val="0000FF"/>
                </a:solidFill>
                <a:ea typeface="宋体" pitchFamily="2" charset="-122"/>
              </a:rPr>
              <a:t>      </a:t>
            </a:r>
            <a:r>
              <a:rPr lang="zh-CN" altLang="en-US" sz="3200">
                <a:solidFill>
                  <a:srgbClr val="0000FF"/>
                </a:solidFill>
                <a:ea typeface="黑体" pitchFamily="2" charset="-122"/>
              </a:rPr>
              <a:t>林肯因为坚决维护了联邦的统一直至最后牺牲而最受国民尊敬，那么林肯还有哪些高尚品德和人格魅力值得我们学习？</a:t>
            </a:r>
          </a:p>
        </p:txBody>
      </p:sp>
      <p:sp>
        <p:nvSpPr>
          <p:cNvPr id="58373" name="Text Box 5"/>
          <p:cNvSpPr txBox="1">
            <a:spLocks noChangeArrowheads="1"/>
          </p:cNvSpPr>
          <p:nvPr/>
        </p:nvSpPr>
        <p:spPr bwMode="auto">
          <a:xfrm>
            <a:off x="1187450" y="2708275"/>
            <a:ext cx="5761038" cy="519113"/>
          </a:xfrm>
          <a:prstGeom prst="rect">
            <a:avLst/>
          </a:prstGeom>
          <a:noFill/>
          <a:ln w="9525">
            <a:noFill/>
            <a:miter lim="800000"/>
            <a:headEnd/>
            <a:tailEnd/>
          </a:ln>
          <a:effectLst/>
        </p:spPr>
        <p:txBody>
          <a:bodyPr>
            <a:spAutoFit/>
          </a:bodyPr>
          <a:lstStyle/>
          <a:p>
            <a:r>
              <a:rPr lang="en-US" altLang="zh-CN" sz="2800" dirty="0">
                <a:solidFill>
                  <a:srgbClr val="FF0000"/>
                </a:solidFill>
                <a:latin typeface="黑体" pitchFamily="2" charset="-122"/>
                <a:ea typeface="黑体" pitchFamily="2" charset="-122"/>
              </a:rPr>
              <a:t>A</a:t>
            </a:r>
            <a:r>
              <a:rPr lang="zh-CN" altLang="en-US" sz="2800" dirty="0">
                <a:solidFill>
                  <a:srgbClr val="FF0000"/>
                </a:solidFill>
                <a:latin typeface="黑体" pitchFamily="2" charset="-122"/>
                <a:ea typeface="黑体" pitchFamily="2" charset="-122"/>
              </a:rPr>
              <a:t>、出身贫寒，但志向高远</a:t>
            </a:r>
          </a:p>
        </p:txBody>
      </p:sp>
      <p:sp>
        <p:nvSpPr>
          <p:cNvPr id="58374" name="Text Box 6"/>
          <p:cNvSpPr txBox="1">
            <a:spLocks noChangeArrowheads="1"/>
          </p:cNvSpPr>
          <p:nvPr/>
        </p:nvSpPr>
        <p:spPr bwMode="auto">
          <a:xfrm>
            <a:off x="1187450" y="3414713"/>
            <a:ext cx="7524750" cy="519112"/>
          </a:xfrm>
          <a:prstGeom prst="rect">
            <a:avLst/>
          </a:prstGeom>
          <a:noFill/>
          <a:ln w="9525">
            <a:noFill/>
            <a:miter lim="800000"/>
            <a:headEnd/>
            <a:tailEnd/>
          </a:ln>
          <a:effectLst/>
        </p:spPr>
        <p:txBody>
          <a:bodyPr>
            <a:spAutoFit/>
          </a:bodyPr>
          <a:lstStyle/>
          <a:p>
            <a:r>
              <a:rPr lang="en-US" altLang="zh-CN" sz="2800">
                <a:solidFill>
                  <a:srgbClr val="FF0000"/>
                </a:solidFill>
                <a:latin typeface="黑体" pitchFamily="2" charset="-122"/>
                <a:ea typeface="黑体" pitchFamily="2" charset="-122"/>
              </a:rPr>
              <a:t>B</a:t>
            </a:r>
            <a:r>
              <a:rPr lang="zh-CN" altLang="en-US" sz="2800">
                <a:solidFill>
                  <a:srgbClr val="FF0000"/>
                </a:solidFill>
                <a:latin typeface="黑体" pitchFamily="2" charset="-122"/>
                <a:ea typeface="黑体" pitchFamily="2" charset="-122"/>
              </a:rPr>
              <a:t>、关心百姓疾苦，对黑人奴隶制度深感不满</a:t>
            </a:r>
          </a:p>
        </p:txBody>
      </p:sp>
      <p:sp>
        <p:nvSpPr>
          <p:cNvPr id="58375" name="Text Box 7"/>
          <p:cNvSpPr txBox="1">
            <a:spLocks noChangeArrowheads="1"/>
          </p:cNvSpPr>
          <p:nvPr/>
        </p:nvSpPr>
        <p:spPr bwMode="auto">
          <a:xfrm>
            <a:off x="1187450" y="4205288"/>
            <a:ext cx="7524750" cy="519112"/>
          </a:xfrm>
          <a:prstGeom prst="rect">
            <a:avLst/>
          </a:prstGeom>
          <a:noFill/>
          <a:ln w="9525">
            <a:noFill/>
            <a:miter lim="800000"/>
            <a:headEnd/>
            <a:tailEnd/>
          </a:ln>
          <a:effectLst/>
        </p:spPr>
        <p:txBody>
          <a:bodyPr>
            <a:spAutoFit/>
          </a:bodyPr>
          <a:lstStyle/>
          <a:p>
            <a:r>
              <a:rPr lang="en-US" altLang="zh-CN" sz="2800">
                <a:solidFill>
                  <a:srgbClr val="FF0000"/>
                </a:solidFill>
                <a:latin typeface="黑体" pitchFamily="2" charset="-122"/>
                <a:ea typeface="黑体" pitchFamily="2" charset="-122"/>
              </a:rPr>
              <a:t>C</a:t>
            </a:r>
            <a:r>
              <a:rPr lang="zh-CN" altLang="en-US" sz="2800">
                <a:solidFill>
                  <a:srgbClr val="FF0000"/>
                </a:solidFill>
                <a:latin typeface="黑体" pitchFamily="2" charset="-122"/>
                <a:ea typeface="黑体" pitchFamily="2" charset="-122"/>
              </a:rPr>
              <a:t>、意志坚强，百折不挠，不达目的誓不罢休</a:t>
            </a:r>
          </a:p>
        </p:txBody>
      </p:sp>
      <p:sp>
        <p:nvSpPr>
          <p:cNvPr id="58376" name="Text Box 8"/>
          <p:cNvSpPr txBox="1">
            <a:spLocks noChangeArrowheads="1"/>
          </p:cNvSpPr>
          <p:nvPr/>
        </p:nvSpPr>
        <p:spPr bwMode="auto">
          <a:xfrm>
            <a:off x="1187450" y="5084763"/>
            <a:ext cx="7885113" cy="519112"/>
          </a:xfrm>
          <a:prstGeom prst="rect">
            <a:avLst/>
          </a:prstGeom>
          <a:noFill/>
          <a:ln w="9525">
            <a:noFill/>
            <a:miter lim="800000"/>
            <a:headEnd/>
            <a:tailEnd/>
          </a:ln>
          <a:effectLst/>
        </p:spPr>
        <p:txBody>
          <a:bodyPr>
            <a:spAutoFit/>
          </a:bodyPr>
          <a:lstStyle/>
          <a:p>
            <a:r>
              <a:rPr lang="en-US" altLang="zh-CN" sz="2800" dirty="0">
                <a:solidFill>
                  <a:srgbClr val="FF0000"/>
                </a:solidFill>
                <a:latin typeface="黑体" pitchFamily="2" charset="-122"/>
                <a:ea typeface="黑体" pitchFamily="2" charset="-122"/>
              </a:rPr>
              <a:t>D</a:t>
            </a:r>
            <a:r>
              <a:rPr lang="zh-CN" altLang="en-US" sz="2800" dirty="0">
                <a:solidFill>
                  <a:srgbClr val="FF0000"/>
                </a:solidFill>
                <a:latin typeface="黑体" pitchFamily="2" charset="-122"/>
                <a:ea typeface="黑体" pitchFamily="2" charset="-122"/>
              </a:rPr>
              <a:t>、</a:t>
            </a:r>
            <a:r>
              <a:rPr lang="zh-CN" altLang="en-US" sz="2800" dirty="0" smtClean="0">
                <a:solidFill>
                  <a:srgbClr val="FF0000"/>
                </a:solidFill>
                <a:latin typeface="黑体" pitchFamily="2" charset="-122"/>
                <a:ea typeface="黑体" pitchFamily="2" charset="-122"/>
              </a:rPr>
              <a:t>热爱祖国</a:t>
            </a:r>
            <a:r>
              <a:rPr lang="zh-CN" altLang="en-US" sz="2800" dirty="0">
                <a:solidFill>
                  <a:srgbClr val="FF0000"/>
                </a:solidFill>
                <a:latin typeface="黑体" pitchFamily="2" charset="-122"/>
                <a:ea typeface="黑体" pitchFamily="2" charset="-122"/>
              </a:rPr>
              <a:t>，努力维护国家统一，直至为国献身</a:t>
            </a:r>
          </a:p>
        </p:txBody>
      </p:sp>
      <p:grpSp>
        <p:nvGrpSpPr>
          <p:cNvPr id="2" name="Group 9"/>
          <p:cNvGrpSpPr>
            <a:grpSpLocks/>
          </p:cNvGrpSpPr>
          <p:nvPr/>
        </p:nvGrpSpPr>
        <p:grpSpPr bwMode="auto">
          <a:xfrm>
            <a:off x="250825" y="620713"/>
            <a:ext cx="1152525" cy="1085850"/>
            <a:chOff x="0" y="0"/>
            <a:chExt cx="499" cy="684"/>
          </a:xfrm>
        </p:grpSpPr>
        <p:pic>
          <p:nvPicPr>
            <p:cNvPr id="58378" name="Picture 10" descr="j0299125"/>
            <p:cNvPicPr>
              <a:picLocks noChangeAspect="1" noChangeArrowheads="1"/>
            </p:cNvPicPr>
            <p:nvPr/>
          </p:nvPicPr>
          <p:blipFill>
            <a:blip r:embed="rId4" cstate="print"/>
            <a:srcRect/>
            <a:stretch>
              <a:fillRect/>
            </a:stretch>
          </p:blipFill>
          <p:spPr bwMode="auto">
            <a:xfrm>
              <a:off x="0" y="0"/>
              <a:ext cx="281" cy="684"/>
            </a:xfrm>
            <a:prstGeom prst="rect">
              <a:avLst/>
            </a:prstGeom>
            <a:blipFill dpi="0" rotWithShape="1">
              <a:blip r:embed="rId5" cstate="print"/>
              <a:srcRect/>
              <a:tile tx="0" ty="0" sx="100000" sy="100000" flip="none" algn="tl"/>
            </a:blipFill>
            <a:ln w="31750">
              <a:solidFill>
                <a:srgbClr val="FF0000"/>
              </a:solidFill>
              <a:miter lim="800000"/>
              <a:headEnd/>
              <a:tailEnd/>
            </a:ln>
            <a:effectLst/>
          </p:spPr>
        </p:pic>
        <p:sp>
          <p:nvSpPr>
            <p:cNvPr id="58379" name="Text Box 11"/>
            <p:cNvSpPr txBox="1">
              <a:spLocks noChangeArrowheads="1"/>
            </p:cNvSpPr>
            <p:nvPr/>
          </p:nvSpPr>
          <p:spPr bwMode="auto">
            <a:xfrm>
              <a:off x="261" y="22"/>
              <a:ext cx="238" cy="658"/>
            </a:xfrm>
            <a:prstGeom prst="rect">
              <a:avLst/>
            </a:prstGeom>
            <a:noFill/>
            <a:ln w="9525">
              <a:noFill/>
              <a:miter lim="800000"/>
              <a:headEnd/>
              <a:tailEnd/>
            </a:ln>
            <a:effectLst/>
          </p:spPr>
          <p:txBody>
            <a:bodyPr vert="eaVert">
              <a:spAutoFit/>
            </a:bodyPr>
            <a:lstStyle/>
            <a:p>
              <a:r>
                <a:rPr lang="zh-CN" altLang="en-US" sz="2400">
                  <a:ea typeface="华文隶书" pitchFamily="2" charset="-122"/>
                </a:rPr>
                <a:t>思考</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1300"/>
                                        <p:tgtEl>
                                          <p:spTgt spid="2"/>
                                        </p:tgtEl>
                                      </p:cBhvr>
                                    </p:animEffect>
                                  </p:childTnLst>
                                </p:cTn>
                              </p:par>
                            </p:childTnLst>
                          </p:cTn>
                        </p:par>
                        <p:par>
                          <p:cTn id="8" fill="hold">
                            <p:stCondLst>
                              <p:cond delay="1300"/>
                            </p:stCondLst>
                            <p:childTnLst>
                              <p:par>
                                <p:cTn id="9" presetID="27" presetClass="entr" presetSubtype="0" fill="hold" grpId="0" nodeType="afterEffect">
                                  <p:stCondLst>
                                    <p:cond delay="0"/>
                                  </p:stCondLst>
                                  <p:iterate type="lt">
                                    <p:tmPct val="50000"/>
                                  </p:iterate>
                                  <p:childTnLst>
                                    <p:set>
                                      <p:cBhvr>
                                        <p:cTn id="10" dur="1" fill="hold">
                                          <p:stCondLst>
                                            <p:cond delay="0"/>
                                          </p:stCondLst>
                                        </p:cTn>
                                        <p:tgtEl>
                                          <p:spTgt spid="58372"/>
                                        </p:tgtEl>
                                        <p:attrNameLst>
                                          <p:attrName>style.visibility</p:attrName>
                                        </p:attrNameLst>
                                      </p:cBhvr>
                                      <p:to>
                                        <p:strVal val="visible"/>
                                      </p:to>
                                    </p:set>
                                    <p:anim calcmode="discrete" valueType="clr">
                                      <p:cBhvr override="childStyle">
                                        <p:cTn id="11" dur="80"/>
                                        <p:tgtEl>
                                          <p:spTgt spid="58372"/>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58372"/>
                                        </p:tgtEl>
                                        <p:attrNameLst>
                                          <p:attrName>fillcolor</p:attrName>
                                        </p:attrNameLst>
                                      </p:cBhvr>
                                      <p:tavLst>
                                        <p:tav tm="0">
                                          <p:val>
                                            <p:clrVal>
                                              <a:schemeClr val="accent2"/>
                                            </p:clrVal>
                                          </p:val>
                                        </p:tav>
                                        <p:tav tm="50000">
                                          <p:val>
                                            <p:clrVal>
                                              <a:schemeClr val="hlink"/>
                                            </p:clrVal>
                                          </p:val>
                                        </p:tav>
                                      </p:tavLst>
                                    </p:anim>
                                    <p:set>
                                      <p:cBhvr>
                                        <p:cTn id="13" dur="80"/>
                                        <p:tgtEl>
                                          <p:spTgt spid="58372"/>
                                        </p:tgtEl>
                                        <p:attrNameLst>
                                          <p:attrName>fill.type</p:attrName>
                                        </p:attrNameLst>
                                      </p:cBhvr>
                                      <p:to>
                                        <p:strVal val="solid"/>
                                      </p:to>
                                    </p:set>
                                  </p:childTnLst>
                                  <p:subTnLst>
                                    <p:audio>
                                      <p:cMediaNode>
                                        <p:cTn display="0" masterRel="sameClick">
                                          <p:stCondLst>
                                            <p:cond evt="begin" delay="0">
                                              <p:tn val="9"/>
                                            </p:cond>
                                          </p:stCondLst>
                                          <p:endCondLst>
                                            <p:cond evt="onStopAudio" delay="0">
                                              <p:tgtEl>
                                                <p:sldTgt/>
                                              </p:tgtEl>
                                            </p:cond>
                                          </p:endCondLst>
                                        </p:cTn>
                                        <p:tgtEl>
                                          <p:sndTgt r:embed="rId2" name="voltage.wav"/>
                                        </p:tgtEl>
                                      </p:cMediaNode>
                                    </p:audio>
                                  </p:sub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58373"/>
                                        </p:tgtEl>
                                        <p:attrNameLst>
                                          <p:attrName>style.visibility</p:attrName>
                                        </p:attrNameLst>
                                      </p:cBhvr>
                                      <p:to>
                                        <p:strVal val="visible"/>
                                      </p:to>
                                    </p:set>
                                    <p:animEffect transition="in" filter="box(in)">
                                      <p:cBhvr>
                                        <p:cTn id="18" dur="500"/>
                                        <p:tgtEl>
                                          <p:spTgt spid="58373"/>
                                        </p:tgtEl>
                                      </p:cBhvr>
                                    </p:animEffect>
                                  </p:childTnLst>
                                  <p:subTnLst>
                                    <p:audio>
                                      <p:cMediaNode>
                                        <p:cTn display="0" masterRel="sameClick">
                                          <p:stCondLst>
                                            <p:cond evt="begin" delay="0">
                                              <p:tn val="16"/>
                                            </p:cond>
                                          </p:stCondLst>
                                          <p:endCondLst>
                                            <p:cond evt="onStopAudio" delay="0">
                                              <p:tgtEl>
                                                <p:sldTgt/>
                                              </p:tgtEl>
                                            </p:cond>
                                          </p:endCondLst>
                                        </p:cTn>
                                        <p:tgtEl>
                                          <p:sndTgt r:embed="rId3" name="camera.wav"/>
                                        </p:tgtEl>
                                      </p:cMediaNode>
                                    </p:audio>
                                  </p:sub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58374"/>
                                        </p:tgtEl>
                                        <p:attrNameLst>
                                          <p:attrName>style.visibility</p:attrName>
                                        </p:attrNameLst>
                                      </p:cBhvr>
                                      <p:to>
                                        <p:strVal val="visible"/>
                                      </p:to>
                                    </p:set>
                                    <p:animEffect transition="in" filter="box(in)">
                                      <p:cBhvr>
                                        <p:cTn id="23" dur="500"/>
                                        <p:tgtEl>
                                          <p:spTgt spid="58374"/>
                                        </p:tgtEl>
                                      </p:cBhvr>
                                    </p:animEffect>
                                  </p:childTnLst>
                                  <p:subTnLst>
                                    <p:audio>
                                      <p:cMediaNode>
                                        <p:cTn display="0" masterRel="sameClick">
                                          <p:stCondLst>
                                            <p:cond evt="begin" delay="0">
                                              <p:tn val="21"/>
                                            </p:cond>
                                          </p:stCondLst>
                                          <p:endCondLst>
                                            <p:cond evt="onStopAudio" delay="0">
                                              <p:tgtEl>
                                                <p:sldTgt/>
                                              </p:tgtEl>
                                            </p:cond>
                                          </p:endCondLst>
                                        </p:cTn>
                                        <p:tgtEl>
                                          <p:sndTgt r:embed="rId3" name="camera.wav"/>
                                        </p:tgtEl>
                                      </p:cMediaNode>
                                    </p:audio>
                                  </p:sub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58375"/>
                                        </p:tgtEl>
                                        <p:attrNameLst>
                                          <p:attrName>style.visibility</p:attrName>
                                        </p:attrNameLst>
                                      </p:cBhvr>
                                      <p:to>
                                        <p:strVal val="visible"/>
                                      </p:to>
                                    </p:set>
                                    <p:animEffect transition="in" filter="box(in)">
                                      <p:cBhvr>
                                        <p:cTn id="28" dur="500"/>
                                        <p:tgtEl>
                                          <p:spTgt spid="58375"/>
                                        </p:tgtEl>
                                      </p:cBhvr>
                                    </p:animEffect>
                                  </p:childTnLst>
                                  <p:subTnLst>
                                    <p:audio>
                                      <p:cMediaNode>
                                        <p:cTn display="0" masterRel="sameClick">
                                          <p:stCondLst>
                                            <p:cond evt="begin" delay="0">
                                              <p:tn val="26"/>
                                            </p:cond>
                                          </p:stCondLst>
                                          <p:endCondLst>
                                            <p:cond evt="onStopAudio" delay="0">
                                              <p:tgtEl>
                                                <p:sldTgt/>
                                              </p:tgtEl>
                                            </p:cond>
                                          </p:endCondLst>
                                        </p:cTn>
                                        <p:tgtEl>
                                          <p:sndTgt r:embed="rId3" name="camera.wav"/>
                                        </p:tgtEl>
                                      </p:cMediaNode>
                                    </p:audio>
                                  </p:sub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58376"/>
                                        </p:tgtEl>
                                        <p:attrNameLst>
                                          <p:attrName>style.visibility</p:attrName>
                                        </p:attrNameLst>
                                      </p:cBhvr>
                                      <p:to>
                                        <p:strVal val="visible"/>
                                      </p:to>
                                    </p:set>
                                    <p:animEffect transition="in" filter="box(in)">
                                      <p:cBhvr>
                                        <p:cTn id="33" dur="500"/>
                                        <p:tgtEl>
                                          <p:spTgt spid="58376"/>
                                        </p:tgtEl>
                                      </p:cBhvr>
                                    </p:animEffect>
                                  </p:childTnLst>
                                  <p:subTnLst>
                                    <p:audio>
                                      <p:cMediaNode>
                                        <p:cTn display="0" masterRel="sameClick">
                                          <p:stCondLst>
                                            <p:cond evt="begin" delay="0">
                                              <p:tn val="31"/>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autoUpdateAnimBg="0"/>
      <p:bldP spid="58373" grpId="0" autoUpdateAnimBg="0"/>
      <p:bldP spid="58374" grpId="0" autoUpdateAnimBg="0"/>
      <p:bldP spid="58375" grpId="0" autoUpdateAnimBg="0"/>
      <p:bldP spid="58376"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zh-CN" altLang="en-US" sz="5400" b="1" dirty="0">
                <a:solidFill>
                  <a:srgbClr val="C00000"/>
                </a:solidFill>
              </a:rPr>
              <a:t>思考</a:t>
            </a:r>
            <a:r>
              <a:rPr lang="en-US" altLang="zh-CN" sz="5400" b="1" dirty="0">
                <a:solidFill>
                  <a:srgbClr val="C00000"/>
                </a:solidFill>
                <a:latin typeface="Arial"/>
              </a:rPr>
              <a:t>——</a:t>
            </a:r>
            <a:r>
              <a:rPr lang="zh-CN" altLang="en-US" b="1" dirty="0">
                <a:solidFill>
                  <a:srgbClr val="C00000"/>
                </a:solidFill>
              </a:rPr>
              <a:t>美国人的伟人观</a:t>
            </a:r>
          </a:p>
        </p:txBody>
      </p:sp>
      <p:sp>
        <p:nvSpPr>
          <p:cNvPr id="31747" name="Rectangle 3"/>
          <p:cNvSpPr>
            <a:spLocks noGrp="1" noChangeArrowheads="1"/>
          </p:cNvSpPr>
          <p:nvPr>
            <p:ph type="body" idx="1"/>
          </p:nvPr>
        </p:nvSpPr>
        <p:spPr>
          <a:xfrm>
            <a:off x="0" y="1916113"/>
            <a:ext cx="8955088" cy="4941887"/>
          </a:xfrm>
        </p:spPr>
        <p:txBody>
          <a:bodyPr/>
          <a:lstStyle/>
          <a:p>
            <a:r>
              <a:rPr lang="zh-CN" altLang="en-US" sz="2800" b="1" dirty="0"/>
              <a:t>这首诗与我们</a:t>
            </a:r>
            <a:r>
              <a:rPr lang="zh-CN" altLang="en-US" sz="2800" b="1" dirty="0">
                <a:solidFill>
                  <a:srgbClr val="CC0066"/>
                </a:solidFill>
              </a:rPr>
              <a:t>以往</a:t>
            </a:r>
            <a:r>
              <a:rPr lang="zh-CN" altLang="en-US" sz="2800" b="1" dirty="0"/>
              <a:t>看到的</a:t>
            </a:r>
            <a:r>
              <a:rPr lang="zh-CN" altLang="en-US" sz="2800" b="1" dirty="0">
                <a:latin typeface="Arial"/>
              </a:rPr>
              <a:t>“</a:t>
            </a:r>
            <a:r>
              <a:rPr lang="zh-CN" altLang="en-US" sz="2800" b="1" dirty="0"/>
              <a:t>伟人颂歌</a:t>
            </a:r>
            <a:r>
              <a:rPr lang="zh-CN" altLang="en-US" sz="2800" b="1" dirty="0">
                <a:latin typeface="Arial"/>
              </a:rPr>
              <a:t>”</a:t>
            </a:r>
            <a:r>
              <a:rPr lang="zh-CN" altLang="en-US" sz="2800" b="1" dirty="0"/>
              <a:t>是如此的不同，它充分反映了美国人的</a:t>
            </a:r>
            <a:r>
              <a:rPr lang="zh-CN" altLang="en-US" sz="2800" b="1" dirty="0">
                <a:latin typeface="Arial"/>
              </a:rPr>
              <a:t>“</a:t>
            </a:r>
            <a:r>
              <a:rPr lang="zh-CN" altLang="en-US" sz="2800" b="1" dirty="0"/>
              <a:t>伟人观</a:t>
            </a:r>
            <a:r>
              <a:rPr lang="zh-CN" altLang="en-US" sz="2800" b="1" dirty="0">
                <a:latin typeface="Arial"/>
              </a:rPr>
              <a:t>”</a:t>
            </a:r>
            <a:r>
              <a:rPr lang="zh-CN" altLang="en-US" sz="2800" b="1" dirty="0"/>
              <a:t>。经历过共和国风风雨雨的人们都知道，我们的伟人颂歌大都是歌颂他们的丰功伟绩的，伟人的形象一定是高大威武、气势不凡的；伟人是我们心中的</a:t>
            </a:r>
            <a:r>
              <a:rPr lang="zh-CN" altLang="en-US" sz="2800" b="1" dirty="0">
                <a:solidFill>
                  <a:srgbClr val="CC0066"/>
                </a:solidFill>
                <a:latin typeface="Arial"/>
              </a:rPr>
              <a:t>“</a:t>
            </a:r>
            <a:r>
              <a:rPr lang="zh-CN" altLang="en-US" sz="2800" b="1" dirty="0">
                <a:solidFill>
                  <a:srgbClr val="CC0066"/>
                </a:solidFill>
              </a:rPr>
              <a:t>红太阳</a:t>
            </a:r>
            <a:r>
              <a:rPr lang="zh-CN" altLang="en-US" sz="2800" b="1" dirty="0">
                <a:solidFill>
                  <a:srgbClr val="CC0066"/>
                </a:solidFill>
                <a:latin typeface="Arial"/>
              </a:rPr>
              <a:t>”</a:t>
            </a:r>
            <a:r>
              <a:rPr lang="zh-CN" altLang="en-US" sz="2800" b="1" dirty="0">
                <a:solidFill>
                  <a:srgbClr val="CC0066"/>
                </a:solidFill>
              </a:rPr>
              <a:t>、</a:t>
            </a:r>
            <a:r>
              <a:rPr lang="zh-CN" altLang="en-US" sz="2800" b="1" dirty="0">
                <a:solidFill>
                  <a:srgbClr val="CC0066"/>
                </a:solidFill>
                <a:latin typeface="Arial"/>
              </a:rPr>
              <a:t>“</a:t>
            </a:r>
            <a:r>
              <a:rPr lang="zh-CN" altLang="en-US" sz="2800" b="1" dirty="0">
                <a:solidFill>
                  <a:srgbClr val="CC0066"/>
                </a:solidFill>
              </a:rPr>
              <a:t>救星</a:t>
            </a:r>
            <a:r>
              <a:rPr lang="zh-CN" altLang="en-US" sz="2800" b="1" dirty="0">
                <a:solidFill>
                  <a:srgbClr val="CC0066"/>
                </a:solidFill>
                <a:latin typeface="Arial"/>
              </a:rPr>
              <a:t>”</a:t>
            </a:r>
            <a:r>
              <a:rPr lang="zh-CN" altLang="en-US" sz="2800" b="1" dirty="0">
                <a:solidFill>
                  <a:srgbClr val="CC0066"/>
                </a:solidFill>
              </a:rPr>
              <a:t>、</a:t>
            </a:r>
            <a:r>
              <a:rPr lang="zh-CN" altLang="en-US" sz="2800" b="1" dirty="0">
                <a:solidFill>
                  <a:srgbClr val="CC0066"/>
                </a:solidFill>
                <a:latin typeface="Arial"/>
              </a:rPr>
              <a:t>“</a:t>
            </a:r>
            <a:r>
              <a:rPr lang="zh-CN" altLang="en-US" sz="2800" b="1" dirty="0">
                <a:solidFill>
                  <a:srgbClr val="CC0066"/>
                </a:solidFill>
              </a:rPr>
              <a:t>英明领袖</a:t>
            </a:r>
            <a:r>
              <a:rPr lang="zh-CN" altLang="en-US" sz="2800" b="1" dirty="0">
                <a:solidFill>
                  <a:srgbClr val="CC0066"/>
                </a:solidFill>
                <a:latin typeface="Arial"/>
              </a:rPr>
              <a:t>”</a:t>
            </a:r>
            <a:r>
              <a:rPr lang="zh-CN" altLang="en-US" sz="2800" b="1" dirty="0"/>
              <a:t>；他们无不是十全十美、神圣不可侵犯的。改革开放以来，</a:t>
            </a:r>
            <a:r>
              <a:rPr lang="zh-CN" altLang="en-US" sz="2800" b="1" dirty="0">
                <a:latin typeface="Arial"/>
              </a:rPr>
              <a:t>“</a:t>
            </a:r>
            <a:r>
              <a:rPr lang="zh-CN" altLang="en-US" sz="2800" b="1" dirty="0"/>
              <a:t>伟人</a:t>
            </a:r>
            <a:r>
              <a:rPr lang="zh-CN" altLang="en-US" sz="2800" b="1" dirty="0">
                <a:latin typeface="Arial"/>
              </a:rPr>
              <a:t>”</a:t>
            </a:r>
            <a:r>
              <a:rPr lang="zh-CN" altLang="en-US" sz="2800" b="1" dirty="0"/>
              <a:t>们逐渐走下神坛，开始显示出其亲民、普通的一面，但是在正统的媒体上，把他们看作</a:t>
            </a:r>
            <a:r>
              <a:rPr lang="zh-CN" altLang="en-US" sz="2800" b="1" dirty="0">
                <a:latin typeface="Arial"/>
              </a:rPr>
              <a:t>“</a:t>
            </a:r>
            <a:r>
              <a:rPr lang="zh-CN" altLang="en-US" sz="2800" b="1" dirty="0"/>
              <a:t>亲爱的父亲</a:t>
            </a:r>
            <a:r>
              <a:rPr lang="zh-CN" altLang="en-US" sz="2800" b="1" dirty="0">
                <a:latin typeface="Arial"/>
              </a:rPr>
              <a:t>”</a:t>
            </a:r>
            <a:r>
              <a:rPr lang="zh-CN" altLang="en-US" sz="2800" b="1" dirty="0"/>
              <a:t>，将自己自比为他们的</a:t>
            </a:r>
            <a:r>
              <a:rPr lang="zh-CN" altLang="en-US" sz="2800" b="1" dirty="0">
                <a:latin typeface="Arial"/>
              </a:rPr>
              <a:t>“</a:t>
            </a:r>
            <a:r>
              <a:rPr lang="zh-CN" altLang="en-US" sz="2800" b="1" dirty="0"/>
              <a:t>儿子</a:t>
            </a:r>
            <a:r>
              <a:rPr lang="zh-CN" altLang="en-US" sz="2800" b="1" dirty="0">
                <a:latin typeface="Arial"/>
              </a:rPr>
              <a:t>”</a:t>
            </a:r>
            <a:r>
              <a:rPr lang="zh-CN" altLang="en-US" sz="2800" b="1" dirty="0"/>
              <a:t>，大概还不行。</a:t>
            </a:r>
          </a:p>
          <a:p>
            <a:r>
              <a:rPr lang="zh-CN" altLang="en-US" sz="2800" b="1" dirty="0"/>
              <a:t>你喜欢那一种？</a:t>
            </a: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zh-CN" altLang="en-US" sz="5400" b="1" dirty="0">
                <a:solidFill>
                  <a:srgbClr val="C00000"/>
                </a:solidFill>
              </a:rPr>
              <a:t>专题小结：三种伟大人格</a:t>
            </a:r>
          </a:p>
        </p:txBody>
      </p:sp>
      <p:sp>
        <p:nvSpPr>
          <p:cNvPr id="60419" name="Rectangle 3"/>
          <p:cNvSpPr>
            <a:spLocks noGrp="1" noChangeArrowheads="1"/>
          </p:cNvSpPr>
          <p:nvPr>
            <p:ph type="body" idx="1"/>
          </p:nvPr>
        </p:nvSpPr>
        <p:spPr>
          <a:xfrm>
            <a:off x="323850" y="2017713"/>
            <a:ext cx="8631238" cy="4114800"/>
          </a:xfrm>
        </p:spPr>
        <p:txBody>
          <a:bodyPr/>
          <a:lstStyle/>
          <a:p>
            <a:pPr>
              <a:buFont typeface="Wingdings" pitchFamily="2" charset="2"/>
              <a:buNone/>
            </a:pPr>
            <a:r>
              <a:rPr lang="zh-CN" altLang="en-US" sz="4000" b="1" dirty="0"/>
              <a:t>屈原：修身洁行，执著追求</a:t>
            </a:r>
          </a:p>
          <a:p>
            <a:pPr>
              <a:buFont typeface="Wingdings" pitchFamily="2" charset="2"/>
              <a:buNone/>
            </a:pPr>
            <a:endParaRPr lang="zh-CN" altLang="en-US" sz="4000" b="1" dirty="0"/>
          </a:p>
          <a:p>
            <a:pPr>
              <a:buFont typeface="Wingdings" pitchFamily="2" charset="2"/>
              <a:buNone/>
            </a:pPr>
            <a:r>
              <a:rPr lang="zh-CN" altLang="en-US" sz="4000" b="1" dirty="0"/>
              <a:t>十二月党人：身为贵族，高傲忍耐</a:t>
            </a:r>
          </a:p>
          <a:p>
            <a:pPr>
              <a:buFont typeface="Wingdings" pitchFamily="2" charset="2"/>
              <a:buNone/>
            </a:pPr>
            <a:endParaRPr lang="zh-CN" altLang="en-US" sz="4000" b="1" dirty="0"/>
          </a:p>
          <a:p>
            <a:pPr>
              <a:buFont typeface="Wingdings" pitchFamily="2" charset="2"/>
              <a:buNone/>
            </a:pPr>
            <a:r>
              <a:rPr lang="zh-CN" altLang="en-US" sz="4000" b="1" dirty="0"/>
              <a:t>林肯总统：维护统一，献身祖国</a:t>
            </a:r>
          </a:p>
          <a:p>
            <a:pPr>
              <a:buFont typeface="Wingdings" pitchFamily="2" charset="2"/>
              <a:buNone/>
            </a:pPr>
            <a:r>
              <a:rPr lang="zh-CN" altLang="en-US" sz="4000" b="1" dirty="0"/>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animEffect transition="in" filter="fade">
                                      <p:cBhvr>
                                        <p:cTn id="7" dur="1600" decel="100000"/>
                                        <p:tgtEl>
                                          <p:spTgt spid="60419">
                                            <p:txEl>
                                              <p:pRg st="0" end="0"/>
                                            </p:txEl>
                                          </p:spTgt>
                                        </p:tgtEl>
                                      </p:cBhvr>
                                    </p:animEffect>
                                    <p:anim calcmode="lin" valueType="num">
                                      <p:cBhvr>
                                        <p:cTn id="8" dur="1600" decel="100000" fill="hold"/>
                                        <p:tgtEl>
                                          <p:spTgt spid="60419">
                                            <p:txEl>
                                              <p:pRg st="0" end="0"/>
                                            </p:txEl>
                                          </p:spTgt>
                                        </p:tgtEl>
                                        <p:attrNameLst>
                                          <p:attrName>style.rotation</p:attrName>
                                        </p:attrNameLst>
                                      </p:cBhvr>
                                      <p:tavLst>
                                        <p:tav tm="0">
                                          <p:val>
                                            <p:fltVal val="-90"/>
                                          </p:val>
                                        </p:tav>
                                        <p:tav tm="100000">
                                          <p:val>
                                            <p:fltVal val="0"/>
                                          </p:val>
                                        </p:tav>
                                      </p:tavLst>
                                    </p:anim>
                                    <p:anim calcmode="lin" valueType="num">
                                      <p:cBhvr>
                                        <p:cTn id="9" dur="1600" decel="100000" fill="hold"/>
                                        <p:tgtEl>
                                          <p:spTgt spid="60419">
                                            <p:txEl>
                                              <p:pRg st="0" end="0"/>
                                            </p:txEl>
                                          </p:spTgt>
                                        </p:tgtEl>
                                        <p:attrNameLst>
                                          <p:attrName>ppt_x</p:attrName>
                                        </p:attrNameLst>
                                      </p:cBhvr>
                                      <p:tavLst>
                                        <p:tav tm="0">
                                          <p:val>
                                            <p:strVal val="#ppt_x+0.4"/>
                                          </p:val>
                                        </p:tav>
                                        <p:tav tm="100000">
                                          <p:val>
                                            <p:strVal val="#ppt_x-0.05"/>
                                          </p:val>
                                        </p:tav>
                                      </p:tavLst>
                                    </p:anim>
                                    <p:anim calcmode="lin" valueType="num">
                                      <p:cBhvr>
                                        <p:cTn id="10" dur="1600" decel="100000" fill="hold"/>
                                        <p:tgtEl>
                                          <p:spTgt spid="60419">
                                            <p:txEl>
                                              <p:pRg st="0" end="0"/>
                                            </p:txEl>
                                          </p:spTgt>
                                        </p:tgtEl>
                                        <p:attrNameLst>
                                          <p:attrName>ppt_y</p:attrName>
                                        </p:attrNameLst>
                                      </p:cBhvr>
                                      <p:tavLst>
                                        <p:tav tm="0">
                                          <p:val>
                                            <p:strVal val="#ppt_y-0.4"/>
                                          </p:val>
                                        </p:tav>
                                        <p:tav tm="100000">
                                          <p:val>
                                            <p:strVal val="#ppt_y+0.1"/>
                                          </p:val>
                                        </p:tav>
                                      </p:tavLst>
                                    </p:anim>
                                    <p:anim calcmode="lin" valueType="num">
                                      <p:cBhvr>
                                        <p:cTn id="11" dur="400" accel="100000" fill="hold">
                                          <p:stCondLst>
                                            <p:cond delay="1600"/>
                                          </p:stCondLst>
                                        </p:cTn>
                                        <p:tgtEl>
                                          <p:spTgt spid="60419">
                                            <p:txEl>
                                              <p:pRg st="0" end="0"/>
                                            </p:txEl>
                                          </p:spTgt>
                                        </p:tgtEl>
                                        <p:attrNameLst>
                                          <p:attrName>ppt_x</p:attrName>
                                        </p:attrNameLst>
                                      </p:cBhvr>
                                      <p:tavLst>
                                        <p:tav tm="0">
                                          <p:val>
                                            <p:strVal val="#ppt_x-0.05"/>
                                          </p:val>
                                        </p:tav>
                                        <p:tav tm="100000">
                                          <p:val>
                                            <p:strVal val="#ppt_x"/>
                                          </p:val>
                                        </p:tav>
                                      </p:tavLst>
                                    </p:anim>
                                    <p:anim calcmode="lin" valueType="num">
                                      <p:cBhvr>
                                        <p:cTn id="12" dur="400" accel="100000" fill="hold">
                                          <p:stCondLst>
                                            <p:cond delay="1600"/>
                                          </p:stCondLst>
                                        </p:cTn>
                                        <p:tgtEl>
                                          <p:spTgt spid="60419">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60419">
                                            <p:txEl>
                                              <p:pRg st="2" end="2"/>
                                            </p:txEl>
                                          </p:spTgt>
                                        </p:tgtEl>
                                        <p:attrNameLst>
                                          <p:attrName>style.visibility</p:attrName>
                                        </p:attrNameLst>
                                      </p:cBhvr>
                                      <p:to>
                                        <p:strVal val="visible"/>
                                      </p:to>
                                    </p:set>
                                    <p:animEffect transition="in" filter="fade">
                                      <p:cBhvr>
                                        <p:cTn id="17" dur="1600" decel="100000"/>
                                        <p:tgtEl>
                                          <p:spTgt spid="60419">
                                            <p:txEl>
                                              <p:pRg st="2" end="2"/>
                                            </p:txEl>
                                          </p:spTgt>
                                        </p:tgtEl>
                                      </p:cBhvr>
                                    </p:animEffect>
                                    <p:anim calcmode="lin" valueType="num">
                                      <p:cBhvr>
                                        <p:cTn id="18" dur="1600" decel="100000" fill="hold"/>
                                        <p:tgtEl>
                                          <p:spTgt spid="60419">
                                            <p:txEl>
                                              <p:pRg st="2" end="2"/>
                                            </p:txEl>
                                          </p:spTgt>
                                        </p:tgtEl>
                                        <p:attrNameLst>
                                          <p:attrName>style.rotation</p:attrName>
                                        </p:attrNameLst>
                                      </p:cBhvr>
                                      <p:tavLst>
                                        <p:tav tm="0">
                                          <p:val>
                                            <p:fltVal val="-90"/>
                                          </p:val>
                                        </p:tav>
                                        <p:tav tm="100000">
                                          <p:val>
                                            <p:fltVal val="0"/>
                                          </p:val>
                                        </p:tav>
                                      </p:tavLst>
                                    </p:anim>
                                    <p:anim calcmode="lin" valueType="num">
                                      <p:cBhvr>
                                        <p:cTn id="19" dur="1600" decel="100000" fill="hold"/>
                                        <p:tgtEl>
                                          <p:spTgt spid="60419">
                                            <p:txEl>
                                              <p:pRg st="2" end="2"/>
                                            </p:txEl>
                                          </p:spTgt>
                                        </p:tgtEl>
                                        <p:attrNameLst>
                                          <p:attrName>ppt_x</p:attrName>
                                        </p:attrNameLst>
                                      </p:cBhvr>
                                      <p:tavLst>
                                        <p:tav tm="0">
                                          <p:val>
                                            <p:strVal val="#ppt_x+0.4"/>
                                          </p:val>
                                        </p:tav>
                                        <p:tav tm="100000">
                                          <p:val>
                                            <p:strVal val="#ppt_x-0.05"/>
                                          </p:val>
                                        </p:tav>
                                      </p:tavLst>
                                    </p:anim>
                                    <p:anim calcmode="lin" valueType="num">
                                      <p:cBhvr>
                                        <p:cTn id="20" dur="1600" decel="100000" fill="hold"/>
                                        <p:tgtEl>
                                          <p:spTgt spid="60419">
                                            <p:txEl>
                                              <p:pRg st="2" end="2"/>
                                            </p:txEl>
                                          </p:spTgt>
                                        </p:tgtEl>
                                        <p:attrNameLst>
                                          <p:attrName>ppt_y</p:attrName>
                                        </p:attrNameLst>
                                      </p:cBhvr>
                                      <p:tavLst>
                                        <p:tav tm="0">
                                          <p:val>
                                            <p:strVal val="#ppt_y-0.4"/>
                                          </p:val>
                                        </p:tav>
                                        <p:tav tm="100000">
                                          <p:val>
                                            <p:strVal val="#ppt_y+0.1"/>
                                          </p:val>
                                        </p:tav>
                                      </p:tavLst>
                                    </p:anim>
                                    <p:anim calcmode="lin" valueType="num">
                                      <p:cBhvr>
                                        <p:cTn id="21" dur="400" accel="100000" fill="hold">
                                          <p:stCondLst>
                                            <p:cond delay="1600"/>
                                          </p:stCondLst>
                                        </p:cTn>
                                        <p:tgtEl>
                                          <p:spTgt spid="60419">
                                            <p:txEl>
                                              <p:pRg st="2" end="2"/>
                                            </p:txEl>
                                          </p:spTgt>
                                        </p:tgtEl>
                                        <p:attrNameLst>
                                          <p:attrName>ppt_x</p:attrName>
                                        </p:attrNameLst>
                                      </p:cBhvr>
                                      <p:tavLst>
                                        <p:tav tm="0">
                                          <p:val>
                                            <p:strVal val="#ppt_x-0.05"/>
                                          </p:val>
                                        </p:tav>
                                        <p:tav tm="100000">
                                          <p:val>
                                            <p:strVal val="#ppt_x"/>
                                          </p:val>
                                        </p:tav>
                                      </p:tavLst>
                                    </p:anim>
                                    <p:anim calcmode="lin" valueType="num">
                                      <p:cBhvr>
                                        <p:cTn id="22" dur="400" accel="100000" fill="hold">
                                          <p:stCondLst>
                                            <p:cond delay="1600"/>
                                          </p:stCondLst>
                                        </p:cTn>
                                        <p:tgtEl>
                                          <p:spTgt spid="60419">
                                            <p:txEl>
                                              <p:pRg st="2" end="2"/>
                                            </p:txEl>
                                          </p:spTgt>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grpId="0" nodeType="clickEffect">
                                  <p:stCondLst>
                                    <p:cond delay="0"/>
                                  </p:stCondLst>
                                  <p:childTnLst>
                                    <p:set>
                                      <p:cBhvr>
                                        <p:cTn id="26" dur="1" fill="hold">
                                          <p:stCondLst>
                                            <p:cond delay="0"/>
                                          </p:stCondLst>
                                        </p:cTn>
                                        <p:tgtEl>
                                          <p:spTgt spid="60419">
                                            <p:txEl>
                                              <p:pRg st="4" end="4"/>
                                            </p:txEl>
                                          </p:spTgt>
                                        </p:tgtEl>
                                        <p:attrNameLst>
                                          <p:attrName>style.visibility</p:attrName>
                                        </p:attrNameLst>
                                      </p:cBhvr>
                                      <p:to>
                                        <p:strVal val="visible"/>
                                      </p:to>
                                    </p:set>
                                    <p:animEffect transition="in" filter="fade">
                                      <p:cBhvr>
                                        <p:cTn id="27" dur="1600" decel="100000"/>
                                        <p:tgtEl>
                                          <p:spTgt spid="60419">
                                            <p:txEl>
                                              <p:pRg st="4" end="4"/>
                                            </p:txEl>
                                          </p:spTgt>
                                        </p:tgtEl>
                                      </p:cBhvr>
                                    </p:animEffect>
                                    <p:anim calcmode="lin" valueType="num">
                                      <p:cBhvr>
                                        <p:cTn id="28" dur="1600" decel="100000" fill="hold"/>
                                        <p:tgtEl>
                                          <p:spTgt spid="60419">
                                            <p:txEl>
                                              <p:pRg st="4" end="4"/>
                                            </p:txEl>
                                          </p:spTgt>
                                        </p:tgtEl>
                                        <p:attrNameLst>
                                          <p:attrName>style.rotation</p:attrName>
                                        </p:attrNameLst>
                                      </p:cBhvr>
                                      <p:tavLst>
                                        <p:tav tm="0">
                                          <p:val>
                                            <p:fltVal val="-90"/>
                                          </p:val>
                                        </p:tav>
                                        <p:tav tm="100000">
                                          <p:val>
                                            <p:fltVal val="0"/>
                                          </p:val>
                                        </p:tav>
                                      </p:tavLst>
                                    </p:anim>
                                    <p:anim calcmode="lin" valueType="num">
                                      <p:cBhvr>
                                        <p:cTn id="29" dur="1600" decel="100000" fill="hold"/>
                                        <p:tgtEl>
                                          <p:spTgt spid="60419">
                                            <p:txEl>
                                              <p:pRg st="4" end="4"/>
                                            </p:txEl>
                                          </p:spTgt>
                                        </p:tgtEl>
                                        <p:attrNameLst>
                                          <p:attrName>ppt_x</p:attrName>
                                        </p:attrNameLst>
                                      </p:cBhvr>
                                      <p:tavLst>
                                        <p:tav tm="0">
                                          <p:val>
                                            <p:strVal val="#ppt_x+0.4"/>
                                          </p:val>
                                        </p:tav>
                                        <p:tav tm="100000">
                                          <p:val>
                                            <p:strVal val="#ppt_x-0.05"/>
                                          </p:val>
                                        </p:tav>
                                      </p:tavLst>
                                    </p:anim>
                                    <p:anim calcmode="lin" valueType="num">
                                      <p:cBhvr>
                                        <p:cTn id="30" dur="1600" decel="100000" fill="hold"/>
                                        <p:tgtEl>
                                          <p:spTgt spid="60419">
                                            <p:txEl>
                                              <p:pRg st="4" end="4"/>
                                            </p:txEl>
                                          </p:spTgt>
                                        </p:tgtEl>
                                        <p:attrNameLst>
                                          <p:attrName>ppt_y</p:attrName>
                                        </p:attrNameLst>
                                      </p:cBhvr>
                                      <p:tavLst>
                                        <p:tav tm="0">
                                          <p:val>
                                            <p:strVal val="#ppt_y-0.4"/>
                                          </p:val>
                                        </p:tav>
                                        <p:tav tm="100000">
                                          <p:val>
                                            <p:strVal val="#ppt_y+0.1"/>
                                          </p:val>
                                        </p:tav>
                                      </p:tavLst>
                                    </p:anim>
                                    <p:anim calcmode="lin" valueType="num">
                                      <p:cBhvr>
                                        <p:cTn id="31" dur="400" accel="100000" fill="hold">
                                          <p:stCondLst>
                                            <p:cond delay="1600"/>
                                          </p:stCondLst>
                                        </p:cTn>
                                        <p:tgtEl>
                                          <p:spTgt spid="60419">
                                            <p:txEl>
                                              <p:pRg st="4" end="4"/>
                                            </p:txEl>
                                          </p:spTgt>
                                        </p:tgtEl>
                                        <p:attrNameLst>
                                          <p:attrName>ppt_x</p:attrName>
                                        </p:attrNameLst>
                                      </p:cBhvr>
                                      <p:tavLst>
                                        <p:tav tm="0">
                                          <p:val>
                                            <p:strVal val="#ppt_x-0.05"/>
                                          </p:val>
                                        </p:tav>
                                        <p:tav tm="100000">
                                          <p:val>
                                            <p:strVal val="#ppt_x"/>
                                          </p:val>
                                        </p:tav>
                                      </p:tavLst>
                                    </p:anim>
                                    <p:anim calcmode="lin" valueType="num">
                                      <p:cBhvr>
                                        <p:cTn id="32" dur="400" accel="100000" fill="hold">
                                          <p:stCondLst>
                                            <p:cond delay="1600"/>
                                          </p:stCondLst>
                                        </p:cTn>
                                        <p:tgtEl>
                                          <p:spTgt spid="60419">
                                            <p:txEl>
                                              <p:pRg st="4" end="4"/>
                                            </p:txEl>
                                          </p:spTgt>
                                        </p:tgtEl>
                                        <p:attrNameLst>
                                          <p:attrName>ppt_y</p:attrName>
                                        </p:attrNameLst>
                                      </p:cBhvr>
                                      <p:tavLst>
                                        <p:tav tm="0">
                                          <p:val>
                                            <p:strVal val="#ppt_y+0.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0" presetClass="entr" presetSubtype="0" fill="hold" grpId="0" nodeType="clickEffect">
                                  <p:stCondLst>
                                    <p:cond delay="0"/>
                                  </p:stCondLst>
                                  <p:childTnLst>
                                    <p:set>
                                      <p:cBhvr>
                                        <p:cTn id="36" dur="1" fill="hold">
                                          <p:stCondLst>
                                            <p:cond delay="0"/>
                                          </p:stCondLst>
                                        </p:cTn>
                                        <p:tgtEl>
                                          <p:spTgt spid="60419">
                                            <p:txEl>
                                              <p:pRg st="5" end="5"/>
                                            </p:txEl>
                                          </p:spTgt>
                                        </p:tgtEl>
                                        <p:attrNameLst>
                                          <p:attrName>style.visibility</p:attrName>
                                        </p:attrNameLst>
                                      </p:cBhvr>
                                      <p:to>
                                        <p:strVal val="visible"/>
                                      </p:to>
                                    </p:set>
                                    <p:animEffect transition="in" filter="fade">
                                      <p:cBhvr>
                                        <p:cTn id="37" dur="1600" decel="100000"/>
                                        <p:tgtEl>
                                          <p:spTgt spid="60419">
                                            <p:txEl>
                                              <p:pRg st="5" end="5"/>
                                            </p:txEl>
                                          </p:spTgt>
                                        </p:tgtEl>
                                      </p:cBhvr>
                                    </p:animEffect>
                                    <p:anim calcmode="lin" valueType="num">
                                      <p:cBhvr>
                                        <p:cTn id="38" dur="1600" decel="100000" fill="hold"/>
                                        <p:tgtEl>
                                          <p:spTgt spid="60419">
                                            <p:txEl>
                                              <p:pRg st="5" end="5"/>
                                            </p:txEl>
                                          </p:spTgt>
                                        </p:tgtEl>
                                        <p:attrNameLst>
                                          <p:attrName>style.rotation</p:attrName>
                                        </p:attrNameLst>
                                      </p:cBhvr>
                                      <p:tavLst>
                                        <p:tav tm="0">
                                          <p:val>
                                            <p:fltVal val="-90"/>
                                          </p:val>
                                        </p:tav>
                                        <p:tav tm="100000">
                                          <p:val>
                                            <p:fltVal val="0"/>
                                          </p:val>
                                        </p:tav>
                                      </p:tavLst>
                                    </p:anim>
                                    <p:anim calcmode="lin" valueType="num">
                                      <p:cBhvr>
                                        <p:cTn id="39" dur="1600" decel="100000" fill="hold"/>
                                        <p:tgtEl>
                                          <p:spTgt spid="60419">
                                            <p:txEl>
                                              <p:pRg st="5" end="5"/>
                                            </p:txEl>
                                          </p:spTgt>
                                        </p:tgtEl>
                                        <p:attrNameLst>
                                          <p:attrName>ppt_x</p:attrName>
                                        </p:attrNameLst>
                                      </p:cBhvr>
                                      <p:tavLst>
                                        <p:tav tm="0">
                                          <p:val>
                                            <p:strVal val="#ppt_x+0.4"/>
                                          </p:val>
                                        </p:tav>
                                        <p:tav tm="100000">
                                          <p:val>
                                            <p:strVal val="#ppt_x-0.05"/>
                                          </p:val>
                                        </p:tav>
                                      </p:tavLst>
                                    </p:anim>
                                    <p:anim calcmode="lin" valueType="num">
                                      <p:cBhvr>
                                        <p:cTn id="40" dur="1600" decel="100000" fill="hold"/>
                                        <p:tgtEl>
                                          <p:spTgt spid="60419">
                                            <p:txEl>
                                              <p:pRg st="5" end="5"/>
                                            </p:txEl>
                                          </p:spTgt>
                                        </p:tgtEl>
                                        <p:attrNameLst>
                                          <p:attrName>ppt_y</p:attrName>
                                        </p:attrNameLst>
                                      </p:cBhvr>
                                      <p:tavLst>
                                        <p:tav tm="0">
                                          <p:val>
                                            <p:strVal val="#ppt_y-0.4"/>
                                          </p:val>
                                        </p:tav>
                                        <p:tav tm="100000">
                                          <p:val>
                                            <p:strVal val="#ppt_y+0.1"/>
                                          </p:val>
                                        </p:tav>
                                      </p:tavLst>
                                    </p:anim>
                                    <p:anim calcmode="lin" valueType="num">
                                      <p:cBhvr>
                                        <p:cTn id="41" dur="400" accel="100000" fill="hold">
                                          <p:stCondLst>
                                            <p:cond delay="1600"/>
                                          </p:stCondLst>
                                        </p:cTn>
                                        <p:tgtEl>
                                          <p:spTgt spid="60419">
                                            <p:txEl>
                                              <p:pRg st="5" end="5"/>
                                            </p:txEl>
                                          </p:spTgt>
                                        </p:tgtEl>
                                        <p:attrNameLst>
                                          <p:attrName>ppt_x</p:attrName>
                                        </p:attrNameLst>
                                      </p:cBhvr>
                                      <p:tavLst>
                                        <p:tav tm="0">
                                          <p:val>
                                            <p:strVal val="#ppt_x-0.05"/>
                                          </p:val>
                                        </p:tav>
                                        <p:tav tm="100000">
                                          <p:val>
                                            <p:strVal val="#ppt_x"/>
                                          </p:val>
                                        </p:tav>
                                      </p:tavLst>
                                    </p:anim>
                                    <p:anim calcmode="lin" valueType="num">
                                      <p:cBhvr>
                                        <p:cTn id="42" dur="400" accel="100000" fill="hold">
                                          <p:stCondLst>
                                            <p:cond delay="1600"/>
                                          </p:stCondLst>
                                        </p:cTn>
                                        <p:tgtEl>
                                          <p:spTgt spid="60419">
                                            <p:txEl>
                                              <p:pRg st="5" end="5"/>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zh-CN" altLang="en-US" sz="5400" dirty="0">
                <a:solidFill>
                  <a:srgbClr val="C00000"/>
                </a:solidFill>
                <a:latin typeface="黑体" pitchFamily="2" charset="-122"/>
                <a:ea typeface="黑体" pitchFamily="2" charset="-122"/>
              </a:rPr>
              <a:t>专题小结</a:t>
            </a:r>
            <a:r>
              <a:rPr lang="zh-CN" altLang="en-US" sz="5400" dirty="0" smtClean="0">
                <a:solidFill>
                  <a:srgbClr val="C00000"/>
                </a:solidFill>
                <a:latin typeface="黑体" pitchFamily="2" charset="-122"/>
                <a:ea typeface="黑体" pitchFamily="2" charset="-122"/>
              </a:rPr>
              <a:t>：殉道者的歌</a:t>
            </a:r>
            <a:endParaRPr lang="zh-CN" altLang="en-US" sz="5400" dirty="0">
              <a:solidFill>
                <a:srgbClr val="C00000"/>
              </a:solidFill>
              <a:latin typeface="黑体" pitchFamily="2" charset="-122"/>
              <a:ea typeface="黑体" pitchFamily="2" charset="-122"/>
            </a:endParaRPr>
          </a:p>
        </p:txBody>
      </p:sp>
      <p:sp>
        <p:nvSpPr>
          <p:cNvPr id="62467" name="Rectangle 3"/>
          <p:cNvSpPr>
            <a:spLocks noGrp="1" noChangeArrowheads="1"/>
          </p:cNvSpPr>
          <p:nvPr>
            <p:ph type="body" idx="1"/>
          </p:nvPr>
        </p:nvSpPr>
        <p:spPr>
          <a:xfrm>
            <a:off x="0" y="2017713"/>
            <a:ext cx="9144000" cy="4114800"/>
          </a:xfrm>
        </p:spPr>
        <p:txBody>
          <a:bodyPr/>
          <a:lstStyle/>
          <a:p>
            <a:r>
              <a:rPr lang="zh-CN" altLang="en-US" sz="2800" b="1" dirty="0"/>
              <a:t>三首中外名诗</a:t>
            </a:r>
          </a:p>
          <a:p>
            <a:r>
              <a:rPr lang="zh-CN" altLang="en-US" sz="2800" b="1" dirty="0"/>
              <a:t>三位伟大的诗人：屈原、普希金、惠特曼（成就）</a:t>
            </a:r>
          </a:p>
          <a:p>
            <a:r>
              <a:rPr lang="zh-CN" altLang="en-US" sz="2800" b="1" dirty="0"/>
              <a:t>三种历史场景：</a:t>
            </a:r>
          </a:p>
          <a:p>
            <a:pPr>
              <a:buFont typeface="Wingdings" pitchFamily="2" charset="2"/>
              <a:buNone/>
            </a:pPr>
            <a:r>
              <a:rPr lang="zh-CN" altLang="en-US" sz="2800" b="1" dirty="0"/>
              <a:t>  </a:t>
            </a:r>
            <a:r>
              <a:rPr lang="zh-CN" altLang="en-US" sz="2800" b="1" dirty="0">
                <a:solidFill>
                  <a:srgbClr val="C00000"/>
                </a:solidFill>
              </a:rPr>
              <a:t>战国</a:t>
            </a:r>
            <a:r>
              <a:rPr lang="zh-CN" altLang="en-US" sz="2800" b="1" dirty="0"/>
              <a:t>纷争、楚国存亡之际，</a:t>
            </a:r>
            <a:r>
              <a:rPr lang="zh-CN" altLang="en-US" sz="2800" b="1" dirty="0">
                <a:solidFill>
                  <a:srgbClr val="C00000"/>
                </a:solidFill>
              </a:rPr>
              <a:t>屈原</a:t>
            </a:r>
            <a:r>
              <a:rPr lang="zh-CN" altLang="en-US" sz="2800" b="1" dirty="0"/>
              <a:t>因进忠言而</a:t>
            </a:r>
            <a:r>
              <a:rPr lang="zh-CN" altLang="en-US" sz="2800" b="1" dirty="0">
                <a:solidFill>
                  <a:srgbClr val="C00000"/>
                </a:solidFill>
              </a:rPr>
              <a:t>遭</a:t>
            </a:r>
            <a:r>
              <a:rPr lang="zh-CN" altLang="en-US" sz="2800" b="1" dirty="0"/>
              <a:t>放逐；</a:t>
            </a:r>
          </a:p>
          <a:p>
            <a:pPr>
              <a:buFont typeface="Wingdings" pitchFamily="2" charset="2"/>
              <a:buNone/>
            </a:pPr>
            <a:r>
              <a:rPr lang="zh-CN" altLang="en-US" sz="2800" b="1" dirty="0"/>
              <a:t>  </a:t>
            </a:r>
            <a:r>
              <a:rPr lang="zh-CN" altLang="en-US" sz="2800" b="1" dirty="0">
                <a:solidFill>
                  <a:srgbClr val="C00000"/>
                </a:solidFill>
              </a:rPr>
              <a:t>俄罗斯</a:t>
            </a:r>
            <a:r>
              <a:rPr lang="zh-CN" altLang="en-US" sz="2800" b="1" dirty="0"/>
              <a:t>反对沙皇专制的</a:t>
            </a:r>
            <a:r>
              <a:rPr lang="zh-CN" altLang="en-US" sz="2800" b="1" dirty="0">
                <a:solidFill>
                  <a:srgbClr val="C00000"/>
                </a:solidFill>
              </a:rPr>
              <a:t>十二月党人</a:t>
            </a:r>
            <a:r>
              <a:rPr lang="zh-CN" altLang="en-US" sz="2800" b="1" dirty="0"/>
              <a:t>起义失败而</a:t>
            </a:r>
            <a:r>
              <a:rPr lang="zh-CN" altLang="en-US" sz="2800" b="1" dirty="0">
                <a:solidFill>
                  <a:srgbClr val="C00000"/>
                </a:solidFill>
              </a:rPr>
              <a:t>遭</a:t>
            </a:r>
            <a:r>
              <a:rPr lang="zh-CN" altLang="en-US" sz="2800" b="1" dirty="0"/>
              <a:t>流放；</a:t>
            </a:r>
          </a:p>
          <a:p>
            <a:pPr>
              <a:buFont typeface="Wingdings" pitchFamily="2" charset="2"/>
              <a:buNone/>
            </a:pPr>
            <a:r>
              <a:rPr lang="zh-CN" altLang="en-US" sz="2800" b="1" dirty="0"/>
              <a:t>  </a:t>
            </a:r>
            <a:r>
              <a:rPr lang="zh-CN" altLang="en-US" sz="2800" b="1" dirty="0">
                <a:solidFill>
                  <a:srgbClr val="C00000"/>
                </a:solidFill>
              </a:rPr>
              <a:t>美国</a:t>
            </a:r>
            <a:r>
              <a:rPr lang="zh-CN" altLang="en-US" sz="2800" b="1" dirty="0"/>
              <a:t>南北战争胜利之际，</a:t>
            </a:r>
            <a:r>
              <a:rPr lang="zh-CN" altLang="en-US" sz="2800" b="1" dirty="0">
                <a:solidFill>
                  <a:srgbClr val="C00000"/>
                </a:solidFill>
              </a:rPr>
              <a:t>林肯总统</a:t>
            </a:r>
            <a:r>
              <a:rPr lang="zh-CN" altLang="en-US" sz="2800" b="1" dirty="0"/>
              <a:t>却</a:t>
            </a:r>
            <a:r>
              <a:rPr lang="zh-CN" altLang="en-US" sz="2800" b="1" dirty="0">
                <a:solidFill>
                  <a:srgbClr val="C00000"/>
                </a:solidFill>
              </a:rPr>
              <a:t>遭</a:t>
            </a:r>
            <a:r>
              <a:rPr lang="zh-CN" altLang="en-US" sz="2800" b="1" dirty="0"/>
              <a:t>暗杀。</a:t>
            </a:r>
          </a:p>
          <a:p>
            <a:pPr>
              <a:buFont typeface="Wingdings" pitchFamily="2" charset="2"/>
              <a:buNone/>
            </a:pPr>
            <a:r>
              <a:rPr lang="zh-CN" altLang="en-US" sz="2800" dirty="0"/>
              <a:t>                       </a:t>
            </a:r>
            <a:endParaRPr lang="zh-CN" altLang="en-US" sz="4400" b="1" dirty="0">
              <a:solidFill>
                <a:schemeClr val="tx2"/>
              </a:solidFill>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endParaRPr lang="zh-CN" altLang="zh-CN"/>
          </a:p>
        </p:txBody>
      </p:sp>
      <p:sp>
        <p:nvSpPr>
          <p:cNvPr id="44035" name="Rectangle 3"/>
          <p:cNvSpPr>
            <a:spLocks noGrp="1" noChangeArrowheads="1"/>
          </p:cNvSpPr>
          <p:nvPr>
            <p:ph type="body" idx="1"/>
          </p:nvPr>
        </p:nvSpPr>
        <p:spPr/>
        <p:txBody>
          <a:bodyPr/>
          <a:lstStyle/>
          <a:p>
            <a:r>
              <a:rPr lang="zh-CN" altLang="en-US"/>
              <a:t>冬天已经来了春天还会远吗</a:t>
            </a:r>
          </a:p>
        </p:txBody>
      </p:sp>
      <p:pic>
        <p:nvPicPr>
          <p:cNvPr id="44036" name="Picture 4" descr="U209P1T148D3112F3089DT20050113142711"/>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44037" name="Text Box 5"/>
          <p:cNvSpPr txBox="1">
            <a:spLocks noChangeArrowheads="1"/>
          </p:cNvSpPr>
          <p:nvPr/>
        </p:nvSpPr>
        <p:spPr bwMode="auto">
          <a:xfrm>
            <a:off x="468313" y="844550"/>
            <a:ext cx="8675687" cy="2663825"/>
          </a:xfrm>
          <a:prstGeom prst="rect">
            <a:avLst/>
          </a:prstGeom>
          <a:noFill/>
          <a:ln w="9525">
            <a:noFill/>
            <a:miter lim="800000"/>
            <a:headEnd/>
            <a:tailEnd/>
          </a:ln>
          <a:effectLst/>
        </p:spPr>
        <p:txBody>
          <a:bodyPr>
            <a:spAutoFit/>
          </a:bodyPr>
          <a:lstStyle/>
          <a:p>
            <a:pPr>
              <a:spcBef>
                <a:spcPct val="20000"/>
              </a:spcBef>
              <a:buClr>
                <a:schemeClr val="folHlink"/>
              </a:buClr>
              <a:buSzPct val="60000"/>
              <a:buFont typeface="Wingdings" pitchFamily="2" charset="2"/>
              <a:buNone/>
            </a:pPr>
            <a:r>
              <a:rPr lang="en-US" altLang="zh-CN" sz="4400">
                <a:solidFill>
                  <a:srgbClr val="FFFF99"/>
                </a:solidFill>
                <a:ea typeface="华文行楷" pitchFamily="2" charset="-122"/>
              </a:rPr>
              <a:t>         </a:t>
            </a:r>
          </a:p>
          <a:p>
            <a:pPr>
              <a:spcBef>
                <a:spcPct val="20000"/>
              </a:spcBef>
              <a:buClr>
                <a:schemeClr val="folHlink"/>
              </a:buClr>
              <a:buSzPct val="60000"/>
              <a:buFont typeface="Wingdings" pitchFamily="2" charset="2"/>
              <a:buNone/>
            </a:pPr>
            <a:r>
              <a:rPr lang="en-US" altLang="zh-CN" sz="4400">
                <a:solidFill>
                  <a:srgbClr val="FFFF99"/>
                </a:solidFill>
                <a:ea typeface="华文行楷" pitchFamily="2" charset="-122"/>
              </a:rPr>
              <a:t> </a:t>
            </a:r>
          </a:p>
          <a:p>
            <a:pPr>
              <a:spcBef>
                <a:spcPct val="50000"/>
              </a:spcBef>
            </a:pPr>
            <a:endParaRPr lang="en-US" altLang="zh-CN" sz="4800" b="1">
              <a:solidFill>
                <a:srgbClr val="FFFF99"/>
              </a:solidFill>
              <a:ea typeface="华文行楷" pitchFamily="2" charset="-122"/>
            </a:endParaRPr>
          </a:p>
        </p:txBody>
      </p:sp>
      <p:sp>
        <p:nvSpPr>
          <p:cNvPr id="44038" name="Text Box 6"/>
          <p:cNvSpPr txBox="1">
            <a:spLocks noChangeArrowheads="1"/>
          </p:cNvSpPr>
          <p:nvPr/>
        </p:nvSpPr>
        <p:spPr bwMode="auto">
          <a:xfrm>
            <a:off x="755650" y="404813"/>
            <a:ext cx="7272338" cy="4119562"/>
          </a:xfrm>
          <a:prstGeom prst="rect">
            <a:avLst/>
          </a:prstGeom>
          <a:noFill/>
          <a:ln w="9525">
            <a:noFill/>
            <a:miter lim="800000"/>
            <a:headEnd/>
            <a:tailEnd/>
          </a:ln>
          <a:effectLst>
            <a:outerShdw dist="107763" dir="2700000" algn="ctr" rotWithShape="0">
              <a:schemeClr val="bg2">
                <a:alpha val="50000"/>
              </a:schemeClr>
            </a:outerShdw>
          </a:effectLst>
        </p:spPr>
        <p:txBody>
          <a:bodyPr>
            <a:spAutoFit/>
          </a:bodyPr>
          <a:lstStyle/>
          <a:p>
            <a:pPr>
              <a:spcBef>
                <a:spcPct val="50000"/>
              </a:spcBef>
            </a:pPr>
            <a:r>
              <a:rPr lang="zh-CN" altLang="en-US" sz="4800">
                <a:solidFill>
                  <a:srgbClr val="FFFF00"/>
                </a:solidFill>
                <a:latin typeface="华文行楷" pitchFamily="2" charset="-122"/>
                <a:ea typeface="华文行楷" pitchFamily="2" charset="-122"/>
              </a:rPr>
              <a:t>知人论世，</a:t>
            </a:r>
          </a:p>
          <a:p>
            <a:pPr>
              <a:spcBef>
                <a:spcPct val="50000"/>
              </a:spcBef>
            </a:pPr>
            <a:r>
              <a:rPr lang="zh-CN" altLang="en-US" sz="4800">
                <a:solidFill>
                  <a:srgbClr val="FFFF00"/>
                </a:solidFill>
                <a:latin typeface="华文行楷" pitchFamily="2" charset="-122"/>
                <a:ea typeface="华文行楷" pitchFamily="2" charset="-122"/>
              </a:rPr>
              <a:t>    理解作品深刻内容</a:t>
            </a:r>
          </a:p>
          <a:p>
            <a:pPr>
              <a:spcBef>
                <a:spcPct val="50000"/>
              </a:spcBef>
            </a:pPr>
            <a:r>
              <a:rPr lang="zh-CN" altLang="en-US" sz="4800">
                <a:solidFill>
                  <a:srgbClr val="FFFF00"/>
                </a:solidFill>
                <a:latin typeface="华文行楷" pitchFamily="2" charset="-122"/>
                <a:ea typeface="华文行楷" pitchFamily="2" charset="-122"/>
              </a:rPr>
              <a:t>体味诵读，</a:t>
            </a:r>
          </a:p>
          <a:p>
            <a:pPr>
              <a:spcBef>
                <a:spcPct val="50000"/>
              </a:spcBef>
            </a:pPr>
            <a:r>
              <a:rPr lang="zh-CN" altLang="en-US" sz="4800">
                <a:solidFill>
                  <a:srgbClr val="FFFF00"/>
                </a:solidFill>
                <a:latin typeface="华文行楷" pitchFamily="2" charset="-122"/>
                <a:ea typeface="华文行楷" pitchFamily="2" charset="-122"/>
              </a:rPr>
              <a:t>    感受志士燃烧的心</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4800" y="457200"/>
            <a:ext cx="8458200" cy="5257800"/>
          </a:xfrm>
        </p:spPr>
        <p:txBody>
          <a:bodyPr/>
          <a:lstStyle/>
          <a:p>
            <a:r>
              <a:rPr lang="en-US" altLang="zh-CN" b="1" dirty="0" smtClean="0">
                <a:latin typeface="华文新魏" pitchFamily="2" charset="-122"/>
                <a:ea typeface="华文新魏" pitchFamily="2" charset="-122"/>
              </a:rPr>
              <a:t>1861</a:t>
            </a:r>
            <a:r>
              <a:rPr lang="zh-CN" altLang="en-US" b="1" dirty="0" smtClean="0">
                <a:latin typeface="华文新魏" pitchFamily="2" charset="-122"/>
                <a:ea typeface="华文新魏" pitchFamily="2" charset="-122"/>
              </a:rPr>
              <a:t>年美国南北战争爆发，这个时期，他写下了真实记录这场革命战争的</a:t>
            </a:r>
            <a:r>
              <a:rPr lang="en-US" altLang="zh-CN" b="1" dirty="0" smtClean="0">
                <a:solidFill>
                  <a:srgbClr val="FF0000"/>
                </a:solidFill>
              </a:rPr>
              <a:t>《</a:t>
            </a:r>
            <a:r>
              <a:rPr lang="zh-CN" altLang="en-US" b="1" dirty="0" smtClean="0">
                <a:solidFill>
                  <a:srgbClr val="FF0000"/>
                </a:solidFill>
              </a:rPr>
              <a:t>桴鼓集</a:t>
            </a:r>
            <a:r>
              <a:rPr lang="en-US" altLang="zh-CN" b="1" dirty="0" smtClean="0">
                <a:solidFill>
                  <a:srgbClr val="FF0000"/>
                </a:solidFill>
              </a:rPr>
              <a:t>》</a:t>
            </a:r>
            <a:r>
              <a:rPr lang="zh-CN" altLang="en-US" b="1" dirty="0" smtClean="0">
                <a:solidFill>
                  <a:schemeClr val="hlink"/>
                </a:solidFill>
                <a:latin typeface="华文新魏" pitchFamily="2" charset="-122"/>
                <a:ea typeface="华文新魏" pitchFamily="2" charset="-122"/>
              </a:rPr>
              <a:t>；</a:t>
            </a:r>
            <a:r>
              <a:rPr lang="zh-CN" altLang="en-US" b="1" dirty="0" smtClean="0">
                <a:latin typeface="华文新魏" pitchFamily="2" charset="-122"/>
                <a:ea typeface="华文新魏" pitchFamily="2" charset="-122"/>
              </a:rPr>
              <a:t>林肯总统被刺后，他写下了沉痛表达美国人民对林肯被刺而哀思的</a:t>
            </a:r>
            <a:r>
              <a:rPr lang="en-US" altLang="zh-CN" b="1" dirty="0" smtClean="0">
                <a:solidFill>
                  <a:srgbClr val="FF0000"/>
                </a:solidFill>
                <a:latin typeface="华文新魏" pitchFamily="2" charset="-122"/>
                <a:ea typeface="华文新魏" pitchFamily="2" charset="-122"/>
              </a:rPr>
              <a:t>《</a:t>
            </a:r>
            <a:r>
              <a:rPr lang="zh-CN" altLang="en-US" b="1" dirty="0" smtClean="0">
                <a:solidFill>
                  <a:srgbClr val="FF0000"/>
                </a:solidFill>
                <a:latin typeface="华文新魏" pitchFamily="2" charset="-122"/>
                <a:ea typeface="华文新魏" pitchFamily="2" charset="-122"/>
              </a:rPr>
              <a:t>啊，船长，我的船长呦</a:t>
            </a:r>
            <a:r>
              <a:rPr lang="en-US" altLang="zh-CN" b="1" dirty="0" smtClean="0">
                <a:solidFill>
                  <a:srgbClr val="FF0000"/>
                </a:solidFill>
                <a:latin typeface="华文新魏" pitchFamily="2" charset="-122"/>
                <a:ea typeface="华文新魏" pitchFamily="2" charset="-122"/>
              </a:rPr>
              <a:t>》</a:t>
            </a:r>
            <a:r>
              <a:rPr lang="zh-CN" altLang="en-US" b="1" dirty="0" smtClean="0">
                <a:solidFill>
                  <a:srgbClr val="FF0000"/>
                </a:solidFill>
                <a:latin typeface="华文新魏" pitchFamily="2" charset="-122"/>
                <a:ea typeface="华文新魏" pitchFamily="2" charset="-122"/>
              </a:rPr>
              <a:t>、</a:t>
            </a:r>
            <a:r>
              <a:rPr lang="en-US" altLang="zh-CN" b="1" dirty="0" smtClean="0">
                <a:solidFill>
                  <a:srgbClr val="FF0000"/>
                </a:solidFill>
                <a:latin typeface="华文新魏" pitchFamily="2" charset="-122"/>
                <a:ea typeface="华文新魏" pitchFamily="2" charset="-122"/>
              </a:rPr>
              <a:t>《</a:t>
            </a:r>
            <a:r>
              <a:rPr lang="zh-CN" altLang="en-US" b="1" dirty="0" smtClean="0">
                <a:solidFill>
                  <a:srgbClr val="FF0000"/>
                </a:solidFill>
                <a:latin typeface="华文新魏" pitchFamily="2" charset="-122"/>
                <a:ea typeface="华文新魏" pitchFamily="2" charset="-122"/>
              </a:rPr>
              <a:t>今天的军营静悄悄</a:t>
            </a:r>
            <a:r>
              <a:rPr lang="en-US" altLang="zh-CN" b="1" dirty="0" smtClean="0">
                <a:solidFill>
                  <a:srgbClr val="FF0000"/>
                </a:solidFill>
                <a:latin typeface="华文新魏" pitchFamily="2" charset="-122"/>
                <a:ea typeface="华文新魏" pitchFamily="2" charset="-122"/>
              </a:rPr>
              <a:t>》</a:t>
            </a:r>
            <a:r>
              <a:rPr lang="zh-CN" altLang="en-US" b="1" dirty="0" smtClean="0">
                <a:latin typeface="华文新魏" pitchFamily="2" charset="-122"/>
                <a:ea typeface="华文新魏" pitchFamily="2" charset="-122"/>
              </a:rPr>
              <a:t>等诗篇 。惠特曼是美国著名的民主诗人，他歌颂民主自由，体现了美国人民对民主的渴望，他赞美人民创造性的劳动，他的诗给人以积极向上的生气勃勃的精神。</a:t>
            </a:r>
            <a:endParaRPr lang="en-US" altLang="zh-CN" b="1" dirty="0" smtClean="0">
              <a:latin typeface="华文新魏" pitchFamily="2" charset="-122"/>
              <a:ea typeface="华文新魏" pitchFamily="2" charset="-122"/>
            </a:endParaRPr>
          </a:p>
          <a:p>
            <a:r>
              <a:rPr lang="zh-CN" altLang="en-US" b="1" dirty="0" smtClean="0"/>
              <a:t>由于内战时辛劳过度，惠特曼于</a:t>
            </a:r>
            <a:r>
              <a:rPr lang="en-US" altLang="zh-CN" b="1" dirty="0" smtClean="0"/>
              <a:t>1873</a:t>
            </a:r>
            <a:r>
              <a:rPr lang="zh-CN" altLang="en-US" b="1" dirty="0" smtClean="0"/>
              <a:t>年患半身不遂症，在病榻上捱过了近</a:t>
            </a:r>
            <a:r>
              <a:rPr lang="en-US" altLang="zh-CN" b="1" dirty="0" smtClean="0"/>
              <a:t>20</a:t>
            </a:r>
            <a:r>
              <a:rPr lang="zh-CN" altLang="en-US" b="1" dirty="0" smtClean="0"/>
              <a:t>年。</a:t>
            </a:r>
            <a:r>
              <a:rPr lang="en-US" altLang="zh-CN" b="1" dirty="0" smtClean="0"/>
              <a:t>1892</a:t>
            </a:r>
            <a:r>
              <a:rPr lang="zh-CN" altLang="en-US" b="1" dirty="0" smtClean="0"/>
              <a:t>年</a:t>
            </a:r>
            <a:r>
              <a:rPr lang="en-US" altLang="zh-CN" b="1" dirty="0" smtClean="0"/>
              <a:t>3</a:t>
            </a:r>
            <a:r>
              <a:rPr lang="zh-CN" altLang="en-US" b="1" dirty="0" smtClean="0"/>
              <a:t>月</a:t>
            </a:r>
            <a:r>
              <a:rPr lang="en-US" altLang="zh-CN" b="1" dirty="0" smtClean="0"/>
              <a:t>26</a:t>
            </a:r>
            <a:r>
              <a:rPr lang="zh-CN" altLang="en-US" b="1" dirty="0" smtClean="0"/>
              <a:t>日惠特曼在卡姆登病逝。</a:t>
            </a:r>
            <a:r>
              <a:rPr lang="zh-CN" altLang="en-US" b="1" dirty="0" smtClean="0">
                <a:latin typeface="华文新魏" pitchFamily="2" charset="-122"/>
                <a:ea typeface="华文新魏" pitchFamily="2" charset="-122"/>
              </a:rPr>
              <a:t> 　</a:t>
            </a:r>
          </a:p>
          <a:p>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a:xfrm>
            <a:off x="0" y="0"/>
            <a:ext cx="8540750" cy="1143000"/>
          </a:xfrm>
        </p:spPr>
        <p:txBody>
          <a:bodyPr/>
          <a:lstStyle/>
          <a:p>
            <a:r>
              <a:rPr lang="zh-CN" altLang="en-US" b="1" dirty="0" smtClean="0">
                <a:solidFill>
                  <a:srgbClr val="C00000"/>
                </a:solidFill>
                <a:latin typeface="黑体" pitchFamily="2" charset="-122"/>
                <a:ea typeface="黑体" pitchFamily="2" charset="-122"/>
              </a:rPr>
              <a:t>粗读</a:t>
            </a:r>
            <a:r>
              <a:rPr lang="zh-CN" altLang="en-US" b="1" dirty="0">
                <a:solidFill>
                  <a:srgbClr val="C00000"/>
                </a:solidFill>
                <a:latin typeface="黑体" pitchFamily="2" charset="-122"/>
                <a:ea typeface="黑体" pitchFamily="2" charset="-122"/>
              </a:rPr>
              <a:t>课</a:t>
            </a:r>
            <a:r>
              <a:rPr lang="zh-CN" altLang="en-US" b="1" dirty="0" smtClean="0">
                <a:solidFill>
                  <a:srgbClr val="C00000"/>
                </a:solidFill>
                <a:latin typeface="黑体" pitchFamily="2" charset="-122"/>
                <a:ea typeface="黑体" pitchFamily="2" charset="-122"/>
              </a:rPr>
              <a:t>文</a:t>
            </a:r>
            <a:endParaRPr lang="zh-CN" altLang="en-US" b="1" dirty="0">
              <a:solidFill>
                <a:srgbClr val="C00000"/>
              </a:solidFill>
              <a:latin typeface="黑体" pitchFamily="2" charset="-122"/>
              <a:ea typeface="黑体" pitchFamily="2" charset="-122"/>
            </a:endParaRPr>
          </a:p>
        </p:txBody>
      </p:sp>
      <p:sp>
        <p:nvSpPr>
          <p:cNvPr id="123907" name="Rectangle 3"/>
          <p:cNvSpPr>
            <a:spLocks noGrp="1" noChangeArrowheads="1"/>
          </p:cNvSpPr>
          <p:nvPr>
            <p:ph type="body" idx="1"/>
          </p:nvPr>
        </p:nvSpPr>
        <p:spPr>
          <a:xfrm>
            <a:off x="304800" y="914400"/>
            <a:ext cx="8540750" cy="2590800"/>
          </a:xfrm>
        </p:spPr>
        <p:txBody>
          <a:bodyPr/>
          <a:lstStyle/>
          <a:p>
            <a:pPr>
              <a:buFont typeface="Wingdings" pitchFamily="2" charset="2"/>
              <a:buNone/>
            </a:pPr>
            <a:r>
              <a:rPr lang="zh-CN" altLang="en-US" sz="4000" b="1" dirty="0" smtClean="0">
                <a:ea typeface="楷体_GB2312" pitchFamily="49" charset="-122"/>
              </a:rPr>
              <a:t>学生示范诵读：</a:t>
            </a:r>
            <a:endParaRPr lang="en-US" altLang="zh-CN" sz="4000" b="1" dirty="0" smtClean="0">
              <a:ea typeface="楷体_GB2312" pitchFamily="49" charset="-122"/>
            </a:endParaRPr>
          </a:p>
          <a:p>
            <a:pPr>
              <a:buFont typeface="Wingdings" pitchFamily="2" charset="2"/>
              <a:buNone/>
            </a:pPr>
            <a:r>
              <a:rPr lang="zh-CN" altLang="en-US" sz="4000" b="1" dirty="0" smtClean="0">
                <a:ea typeface="楷体_GB2312" pitchFamily="49" charset="-122"/>
              </a:rPr>
              <a:t>整体感知诗歌情感与语言的节奏</a:t>
            </a:r>
            <a:endParaRPr lang="en-US" altLang="zh-CN" sz="4000" b="1" dirty="0" smtClean="0">
              <a:ea typeface="楷体_GB2312" pitchFamily="49" charset="-122"/>
            </a:endParaRPr>
          </a:p>
          <a:p>
            <a:pPr>
              <a:buFont typeface="Wingdings" pitchFamily="2" charset="2"/>
              <a:buNone/>
            </a:pPr>
            <a:r>
              <a:rPr lang="zh-CN" altLang="en-US" sz="4000" b="1" dirty="0" smtClean="0">
                <a:ea typeface="楷体_GB2312" pitchFamily="49" charset="-122"/>
              </a:rPr>
              <a:t>       （注意停顿和轻重音）</a:t>
            </a:r>
            <a:endParaRPr lang="en-US" altLang="zh-CN" sz="4000" b="1" dirty="0" smtClean="0">
              <a:ea typeface="楷体_GB2312" pitchFamily="49" charset="-122"/>
            </a:endParaRPr>
          </a:p>
          <a:p>
            <a:pPr>
              <a:buFont typeface="Wingdings" pitchFamily="2" charset="2"/>
              <a:buNone/>
            </a:pPr>
            <a:r>
              <a:rPr lang="zh-CN" altLang="en-US" dirty="0"/>
              <a:t/>
            </a:r>
            <a:br>
              <a:rPr lang="zh-CN" altLang="en-US" dirty="0"/>
            </a:br>
            <a:endParaRPr lang="zh-CN" altLang="en-US" dirty="0"/>
          </a:p>
        </p:txBody>
      </p:sp>
      <p:sp>
        <p:nvSpPr>
          <p:cNvPr id="4" name="内容占位符 2"/>
          <p:cNvSpPr txBox="1">
            <a:spLocks/>
          </p:cNvSpPr>
          <p:nvPr/>
        </p:nvSpPr>
        <p:spPr bwMode="auto">
          <a:xfrm>
            <a:off x="304800" y="3276600"/>
            <a:ext cx="8839200" cy="2895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
                <a:schemeClr val="hlink"/>
              </a:buClr>
              <a:buSzPct val="70000"/>
              <a:buFont typeface="Wingdings" pitchFamily="2" charset="2"/>
              <a:buChar char="v"/>
              <a:tabLst/>
              <a:defRPr/>
            </a:pPr>
            <a:r>
              <a:rPr kumimoji="0" lang="zh-CN" altLang="en-US" sz="3200" b="1" i="0" u="none" strike="noStrike" kern="0" cap="none" spc="0" normalizeH="0" baseline="0" noProof="0" smtClean="0">
                <a:ln>
                  <a:noFill/>
                </a:ln>
                <a:solidFill>
                  <a:schemeClr val="tx1"/>
                </a:solidFill>
                <a:effectLst/>
                <a:uLnTx/>
                <a:uFillTx/>
                <a:latin typeface="+mn-lt"/>
                <a:ea typeface="+mn-ea"/>
                <a:cs typeface="+mn-cs"/>
              </a:rPr>
              <a:t>思考：</a:t>
            </a:r>
            <a:endParaRPr kumimoji="0" lang="en-US" altLang="zh-CN" sz="3200" b="1" i="0" u="none" strike="noStrike" kern="0" cap="none" spc="0" normalizeH="0" baseline="0" noProof="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defRPr/>
            </a:pPr>
            <a:r>
              <a:rPr kumimoji="0" lang="en-US" altLang="zh-CN" sz="3200" b="1" i="0" u="none" strike="noStrike" kern="0" cap="none" spc="0" normalizeH="0" baseline="0" noProof="0" smtClean="0">
                <a:ln>
                  <a:noFill/>
                </a:ln>
                <a:solidFill>
                  <a:schemeClr val="tx1"/>
                </a:solidFill>
                <a:effectLst/>
                <a:uLnTx/>
                <a:uFillTx/>
                <a:latin typeface="+mn-lt"/>
                <a:ea typeface="+mn-ea"/>
                <a:cs typeface="+mn-cs"/>
              </a:rPr>
              <a:t>   1</a:t>
            </a:r>
            <a:r>
              <a:rPr kumimoji="0" lang="zh-CN" altLang="en-US" sz="3200" b="1" i="0" u="none" strike="noStrike" kern="0" cap="none" spc="0" normalizeH="0" baseline="0" noProof="0" smtClean="0">
                <a:ln>
                  <a:noFill/>
                </a:ln>
                <a:solidFill>
                  <a:schemeClr val="tx1"/>
                </a:solidFill>
                <a:effectLst/>
                <a:uLnTx/>
                <a:uFillTx/>
                <a:latin typeface="+mn-lt"/>
                <a:ea typeface="+mn-ea"/>
                <a:cs typeface="+mn-cs"/>
              </a:rPr>
              <a:t>、诗歌情感的主旋律是什么？</a:t>
            </a:r>
            <a:endParaRPr kumimoji="0" lang="en-US" altLang="zh-CN" sz="3200" b="1" i="0" u="none" strike="noStrike" kern="0" cap="none" spc="0" normalizeH="0" baseline="0" noProof="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defRPr/>
            </a:pPr>
            <a:endParaRPr kumimoji="0" lang="en-US" altLang="zh-CN" sz="3200" b="1" i="0" u="none" strike="noStrike" kern="0" cap="none" spc="0" normalizeH="0" baseline="0" noProof="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defRPr/>
            </a:pPr>
            <a:r>
              <a:rPr kumimoji="0" lang="en-US" altLang="zh-CN" sz="3200" b="1" i="0" u="none" strike="noStrike" kern="0" cap="none" spc="0" normalizeH="0" baseline="0" noProof="0" smtClean="0">
                <a:ln>
                  <a:noFill/>
                </a:ln>
                <a:solidFill>
                  <a:schemeClr val="tx1"/>
                </a:solidFill>
                <a:effectLst/>
                <a:uLnTx/>
                <a:uFillTx/>
                <a:latin typeface="+mn-lt"/>
                <a:ea typeface="+mn-ea"/>
                <a:cs typeface="+mn-cs"/>
              </a:rPr>
              <a:t>   2</a:t>
            </a:r>
            <a:r>
              <a:rPr kumimoji="0" lang="zh-CN" altLang="en-US" sz="3200" b="1" i="0" u="none" strike="noStrike" kern="0" cap="none" spc="0" normalizeH="0" baseline="0" noProof="0" smtClean="0">
                <a:ln>
                  <a:noFill/>
                </a:ln>
                <a:solidFill>
                  <a:schemeClr val="tx1"/>
                </a:solidFill>
                <a:effectLst/>
                <a:uLnTx/>
                <a:uFillTx/>
                <a:latin typeface="+mn-lt"/>
                <a:ea typeface="+mn-ea"/>
                <a:cs typeface="+mn-cs"/>
              </a:rPr>
              <a:t>、情感变化的特征是什么？</a:t>
            </a:r>
            <a:endParaRPr kumimoji="0" lang="zh-CN" altLang="en-US" sz="3200" b="1"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1143000"/>
            <a:ext cx="8540750" cy="1143000"/>
          </a:xfrm>
        </p:spPr>
        <p:txBody>
          <a:bodyPr/>
          <a:lstStyle/>
          <a:p>
            <a:r>
              <a:rPr lang="zh-CN" altLang="en-US" sz="4000" b="1" dirty="0" smtClean="0">
                <a:solidFill>
                  <a:srgbClr val="000000"/>
                </a:solidFill>
              </a:rPr>
              <a:t>细读：掌握重点语句的节奏，品味其中细微的情感变化</a:t>
            </a:r>
            <a:endParaRPr lang="zh-CN" altLang="en-US" sz="4000" b="1" dirty="0">
              <a:solidFill>
                <a:srgbClr val="000000"/>
              </a:solidFill>
            </a:endParaRPr>
          </a:p>
        </p:txBody>
      </p:sp>
      <p:sp>
        <p:nvSpPr>
          <p:cNvPr id="3" name="内容占位符 2"/>
          <p:cNvSpPr>
            <a:spLocks noGrp="1"/>
          </p:cNvSpPr>
          <p:nvPr>
            <p:ph idx="1"/>
          </p:nvPr>
        </p:nvSpPr>
        <p:spPr>
          <a:xfrm>
            <a:off x="304800" y="2971800"/>
            <a:ext cx="8540750" cy="3886200"/>
          </a:xfrm>
        </p:spPr>
        <p:txBody>
          <a:bodyPr/>
          <a:lstStyle/>
          <a:p>
            <a:r>
              <a:rPr lang="zh-CN" altLang="en-US" b="1" dirty="0" smtClean="0"/>
              <a:t>重点品味每一节的情感转换句，最后一句。</a:t>
            </a:r>
            <a:endParaRPr lang="zh-CN" altLang="en-US"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000000"/>
                </a:solidFill>
              </a:rPr>
              <a:t>听录音，体会情感的主旋律</a:t>
            </a:r>
            <a:endParaRPr lang="zh-CN" altLang="en-US" b="1" dirty="0">
              <a:solidFill>
                <a:srgbClr val="000000"/>
              </a:solidFill>
            </a:endParaRPr>
          </a:p>
        </p:txBody>
      </p:sp>
      <p:sp>
        <p:nvSpPr>
          <p:cNvPr id="3" name="内容占位符 2"/>
          <p:cNvSpPr>
            <a:spLocks noGrp="1"/>
          </p:cNvSpPr>
          <p:nvPr>
            <p:ph idx="1"/>
          </p:nvPr>
        </p:nvSpPr>
        <p:spPr/>
        <p:txBody>
          <a:bodyPr/>
          <a:lstStyle/>
          <a:p>
            <a:pPr>
              <a:lnSpc>
                <a:spcPct val="150000"/>
              </a:lnSpc>
              <a:buNone/>
            </a:pPr>
            <a:r>
              <a:rPr lang="zh-CN" altLang="en-US" sz="3600" b="1" dirty="0" smtClean="0"/>
              <a:t>   全诗三节，逐层深入地表达了诗人对林肯总统的热爱和深切的悼念之情</a:t>
            </a:r>
            <a:r>
              <a:rPr lang="zh-CN" altLang="en-US" sz="3600" b="1" dirty="0" smtClean="0"/>
              <a:t>。</a:t>
            </a:r>
            <a:r>
              <a:rPr lang="zh-CN" altLang="en-US" sz="3600" b="1" dirty="0" smtClean="0"/>
              <a:t>尝试用自己的</a:t>
            </a:r>
            <a:r>
              <a:rPr lang="zh-CN" altLang="en-US" sz="3600" b="1" dirty="0" smtClean="0"/>
              <a:t>话叙述每一小节的内容。</a:t>
            </a:r>
            <a:endParaRPr lang="en-US" altLang="zh-CN" sz="3600" b="1"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思考：</a:t>
            </a:r>
            <a:endParaRPr lang="zh-CN" altLang="en-US" dirty="0"/>
          </a:p>
        </p:txBody>
      </p:sp>
      <p:sp>
        <p:nvSpPr>
          <p:cNvPr id="3" name="内容占位符 2"/>
          <p:cNvSpPr>
            <a:spLocks noGrp="1"/>
          </p:cNvSpPr>
          <p:nvPr>
            <p:ph idx="1"/>
          </p:nvPr>
        </p:nvSpPr>
        <p:spPr>
          <a:xfrm>
            <a:off x="304800" y="1981200"/>
            <a:ext cx="8077200" cy="3886200"/>
          </a:xfrm>
        </p:spPr>
        <p:txBody>
          <a:bodyPr/>
          <a:lstStyle/>
          <a:p>
            <a:r>
              <a:rPr lang="zh-CN" altLang="en-US" sz="3600" b="1" dirty="0" smtClean="0"/>
              <a:t>诗人抒发的情感是怎样层层深入的？（提示：</a:t>
            </a:r>
            <a:r>
              <a:rPr lang="zh-CN" altLang="en-US" sz="3600" b="1" dirty="0" smtClean="0"/>
              <a:t>从个人对林肯的情感角</a:t>
            </a:r>
            <a:r>
              <a:rPr lang="zh-CN" altLang="en-US" sz="3600" b="1" dirty="0" smtClean="0"/>
              <a:t>度、赞美林肯的理由和作</a:t>
            </a:r>
            <a:r>
              <a:rPr lang="zh-CN" altLang="en-US" sz="3600" b="1" dirty="0" smtClean="0"/>
              <a:t>者对这件事的接受程度等</a:t>
            </a:r>
            <a:r>
              <a:rPr lang="zh-CN" altLang="en-US" sz="3600" b="1" dirty="0" smtClean="0"/>
              <a:t>方面入手）</a:t>
            </a:r>
            <a:endParaRPr lang="en-US" altLang="zh-CN" sz="3600" b="1" dirty="0" smtClean="0"/>
          </a:p>
          <a:p>
            <a:endParaRPr lang="en-US" altLang="zh-CN" b="1" dirty="0" smtClean="0"/>
          </a:p>
          <a:p>
            <a:pPr>
              <a:buNone/>
            </a:pPr>
            <a:r>
              <a:rPr lang="zh-CN" altLang="en-US" b="1" dirty="0" smtClean="0"/>
              <a:t>         （学生自主讨论）</a:t>
            </a:r>
          </a:p>
          <a:p>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古瓶荷花">
  <a:themeElements>
    <a:clrScheme name="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fontScheme name="古瓶荷花">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古瓶荷花 2">
        <a:dk1>
          <a:srgbClr val="007A77"/>
        </a:dk1>
        <a:lt1>
          <a:srgbClr val="EFF6EE"/>
        </a:lt1>
        <a:dk2>
          <a:srgbClr val="0066CC"/>
        </a:dk2>
        <a:lt2>
          <a:srgbClr val="C0C0C0"/>
        </a:lt2>
        <a:accent1>
          <a:srgbClr val="E7EEE6"/>
        </a:accent1>
        <a:accent2>
          <a:srgbClr val="FF9933"/>
        </a:accent2>
        <a:accent3>
          <a:srgbClr val="F6FAF5"/>
        </a:accent3>
        <a:accent4>
          <a:srgbClr val="006765"/>
        </a:accent4>
        <a:accent5>
          <a:srgbClr val="F1F5F0"/>
        </a:accent5>
        <a:accent6>
          <a:srgbClr val="E78A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古瓶荷花 3">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C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古瓶荷花 4">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A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古瓶荷花 5">
        <a:dk1>
          <a:srgbClr val="636395"/>
        </a:dk1>
        <a:lt1>
          <a:srgbClr val="FFE2C5"/>
        </a:lt1>
        <a:dk2>
          <a:srgbClr val="000000"/>
        </a:dk2>
        <a:lt2>
          <a:srgbClr val="C0C0C0"/>
        </a:lt2>
        <a:accent1>
          <a:srgbClr val="FFE1E1"/>
        </a:accent1>
        <a:accent2>
          <a:srgbClr val="FF9933"/>
        </a:accent2>
        <a:accent3>
          <a:srgbClr val="FFEEDF"/>
        </a:accent3>
        <a:accent4>
          <a:srgbClr val="53537E"/>
        </a:accent4>
        <a:accent5>
          <a:srgbClr val="FFEEEE"/>
        </a:accent5>
        <a:accent6>
          <a:srgbClr val="E78A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古瓶荷花 6">
        <a:dk1>
          <a:srgbClr val="626292"/>
        </a:dk1>
        <a:lt1>
          <a:srgbClr val="CCECFF"/>
        </a:lt1>
        <a:dk2>
          <a:srgbClr val="3333CC"/>
        </a:dk2>
        <a:lt2>
          <a:srgbClr val="C0C0C0"/>
        </a:lt2>
        <a:accent1>
          <a:srgbClr val="D9F1FF"/>
        </a:accent1>
        <a:accent2>
          <a:srgbClr val="FF9900"/>
        </a:accent2>
        <a:accent3>
          <a:srgbClr val="E2F4FF"/>
        </a:accent3>
        <a:accent4>
          <a:srgbClr val="53537C"/>
        </a:accent4>
        <a:accent5>
          <a:srgbClr val="E9F7FF"/>
        </a:accent5>
        <a:accent6>
          <a:srgbClr val="E78A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古瓶荷花 7">
        <a:dk1>
          <a:srgbClr val="0066CC"/>
        </a:dk1>
        <a:lt1>
          <a:srgbClr val="FFE1E1"/>
        </a:lt1>
        <a:dk2>
          <a:srgbClr val="006600"/>
        </a:dk2>
        <a:lt2>
          <a:srgbClr val="C0C0C0"/>
        </a:lt2>
        <a:accent1>
          <a:srgbClr val="FFFFCC"/>
        </a:accent1>
        <a:accent2>
          <a:srgbClr val="009999"/>
        </a:accent2>
        <a:accent3>
          <a:srgbClr val="FFEEEE"/>
        </a:accent3>
        <a:accent4>
          <a:srgbClr val="0056AE"/>
        </a:accent4>
        <a:accent5>
          <a:srgbClr val="FFFFE2"/>
        </a:accent5>
        <a:accent6>
          <a:srgbClr val="008A8A"/>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古瓶荷花 8">
        <a:dk1>
          <a:srgbClr val="292929"/>
        </a:dk1>
        <a:lt1>
          <a:srgbClr val="DDDDDD"/>
        </a:lt1>
        <a:dk2>
          <a:srgbClr val="0066CC"/>
        </a:dk2>
        <a:lt2>
          <a:srgbClr val="B2B2B2"/>
        </a:lt2>
        <a:accent1>
          <a:srgbClr val="CACADC"/>
        </a:accent1>
        <a:accent2>
          <a:srgbClr val="FFCC00"/>
        </a:accent2>
        <a:accent3>
          <a:srgbClr val="EBEBEB"/>
        </a:accent3>
        <a:accent4>
          <a:srgbClr val="212121"/>
        </a:accent4>
        <a:accent5>
          <a:srgbClr val="E1E1EB"/>
        </a:accent5>
        <a:accent6>
          <a:srgbClr val="E7B9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CDESIGNK</Template>
  <TotalTime>862</TotalTime>
  <Words>3507</Words>
  <Application>Microsoft Office PowerPoint</Application>
  <PresentationFormat>全屏显示(4:3)</PresentationFormat>
  <Paragraphs>174</Paragraphs>
  <Slides>45</Slides>
  <Notes>8</Notes>
  <HiddenSlides>2</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45</vt:i4>
      </vt:variant>
    </vt:vector>
  </HeadingPairs>
  <TitlesOfParts>
    <vt:vector size="47" baseType="lpstr">
      <vt:lpstr>古瓶荷花</vt:lpstr>
      <vt:lpstr>Image</vt:lpstr>
      <vt:lpstr>幻灯片 1</vt:lpstr>
      <vt:lpstr>幻灯片 2</vt:lpstr>
      <vt:lpstr>幻灯片 3</vt:lpstr>
      <vt:lpstr>惠特曼和《草叶集》 </vt:lpstr>
      <vt:lpstr>幻灯片 5</vt:lpstr>
      <vt:lpstr>粗读课文</vt:lpstr>
      <vt:lpstr>细读：掌握重点语句的节奏，品味其中细微的情感变化</vt:lpstr>
      <vt:lpstr>听录音，体会情感的主旋律</vt:lpstr>
      <vt:lpstr>思考：</vt:lpstr>
      <vt:lpstr>幻灯片 10</vt:lpstr>
      <vt:lpstr>幻灯片 11</vt:lpstr>
      <vt:lpstr>幻灯片 12</vt:lpstr>
      <vt:lpstr>研读，探究诗歌的表现手法及其效果</vt:lpstr>
      <vt:lpstr>运用象征手法讴歌人物</vt:lpstr>
      <vt:lpstr>对比</vt:lpstr>
      <vt:lpstr>反复、咏叹</vt:lpstr>
      <vt:lpstr>呼告</vt:lpstr>
      <vt:lpstr>思考</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林肯在葛底斯堡烈士公墓落成典礼上的演讲 </vt:lpstr>
      <vt:lpstr>领航的林肯</vt:lpstr>
      <vt:lpstr>平民林肯</vt:lpstr>
      <vt:lpstr>战斗的林肯</vt:lpstr>
      <vt:lpstr>幻灯片 40</vt:lpstr>
      <vt:lpstr>幻灯片 41</vt:lpstr>
      <vt:lpstr>思考——美国人的伟人观</vt:lpstr>
      <vt:lpstr>专题小结：三种伟大人格</vt:lpstr>
      <vt:lpstr>专题小结：殉道者的歌</vt:lpstr>
      <vt:lpstr>幻灯片 45</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www.ywzx8.com</dc:title>
  <dc:subject>www.ywzx8.com</dc:subject>
  <dc:creator>www.ywzx8.com</dc:creator>
  <cp:keywords>www.ywzx8.com</cp:keywords>
  <dc:description>中学语文在线-免费资源站（www.ywzx8.com）</dc:description>
  <cp:lastModifiedBy>沈慧红</cp:lastModifiedBy>
  <cp:revision>www.ywzx8.com</cp:revision>
  <cp:lastPrinted>1601-01-01T00:00:00Z</cp:lastPrinted>
  <dcterms:created xsi:type="dcterms:W3CDTF">1601-01-01T00:00:00Z</dcterms:created>
  <dcterms:modified xsi:type="dcterms:W3CDTF">2011-04-07T03:16:17Z</dcterms:modified>
  <cp:category>www.ywzx8.com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64440492-4C8B-11D1-8B70-080036B11A03}" pid="4">
    <vt:lpwstr>www.ywzx8.com</vt:lpwstr>
  </property>
</Properties>
</file>