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07" r:id="rId2"/>
    <p:sldId id="309" r:id="rId3"/>
    <p:sldId id="301" r:id="rId4"/>
    <p:sldId id="300" r:id="rId5"/>
    <p:sldId id="304" r:id="rId6"/>
    <p:sldId id="306" r:id="rId7"/>
    <p:sldId id="299" r:id="rId8"/>
    <p:sldId id="298" r:id="rId9"/>
    <p:sldId id="297" r:id="rId10"/>
    <p:sldId id="302" r:id="rId11"/>
    <p:sldId id="303" r:id="rId12"/>
    <p:sldId id="312" r:id="rId13"/>
    <p:sldId id="258" r:id="rId14"/>
    <p:sldId id="317" r:id="rId15"/>
    <p:sldId id="259" r:id="rId16"/>
    <p:sldId id="265" r:id="rId17"/>
    <p:sldId id="266" r:id="rId18"/>
    <p:sldId id="263" r:id="rId19"/>
    <p:sldId id="264" r:id="rId20"/>
    <p:sldId id="268" r:id="rId21"/>
    <p:sldId id="267" r:id="rId22"/>
    <p:sldId id="310" r:id="rId23"/>
    <p:sldId id="269" r:id="rId24"/>
    <p:sldId id="270" r:id="rId25"/>
    <p:sldId id="271" r:id="rId26"/>
    <p:sldId id="272" r:id="rId27"/>
    <p:sldId id="294" r:id="rId28"/>
    <p:sldId id="282" r:id="rId29"/>
    <p:sldId id="278" r:id="rId30"/>
    <p:sldId id="279" r:id="rId31"/>
    <p:sldId id="311" r:id="rId32"/>
    <p:sldId id="283" r:id="rId33"/>
    <p:sldId id="289" r:id="rId34"/>
    <p:sldId id="313" r:id="rId35"/>
    <p:sldId id="314" r:id="rId36"/>
    <p:sldId id="315" r:id="rId37"/>
    <p:sldId id="316" r:id="rId3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8" d="100"/>
          <a:sy n="68" d="100"/>
        </p:scale>
        <p:origin x="-648" y="-72"/>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print">
            <a:extLst>
              <a:ext uri="{28A0092B-C50C-407E-A947-70E740481C1C}">
                <a14:useLocalDpi xmlns:a14="http://schemas.microsoft.com/office/drawing/2010/main" xmlns="" val="0"/>
              </a:ext>
            </a:extLst>
          </a:blip>
          <a:srcRect t="1250" r="5820"/>
          <a:stretch>
            <a:fillRect/>
          </a:stretch>
        </p:blipFill>
        <p:spPr>
          <a:xfrm>
            <a:off x="-415" y="0"/>
            <a:ext cx="9144416" cy="6861136"/>
          </a:xfrm>
          <a:prstGeom prst="rect">
            <a:avLst/>
          </a:prstGeom>
        </p:spPr>
      </p:pic>
      <p:sp>
        <p:nvSpPr>
          <p:cNvPr id="3" name="KSO_CT2"/>
          <p:cNvSpPr>
            <a:spLocks noGrp="1"/>
          </p:cNvSpPr>
          <p:nvPr>
            <p:ph type="subTitle" idx="1" hasCustomPrompt="1"/>
          </p:nvPr>
        </p:nvSpPr>
        <p:spPr>
          <a:xfrm>
            <a:off x="4390711" y="5070865"/>
            <a:ext cx="4361403" cy="448208"/>
          </a:xfrm>
          <a:noFill/>
        </p:spPr>
        <p:txBody>
          <a:bodyPr>
            <a:normAutofit/>
          </a:bodyPr>
          <a:lstStyle>
            <a:lvl1pPr marL="0" indent="0" algn="ctr">
              <a:buNone/>
              <a:defRPr sz="1800" baseline="0">
                <a:solidFill>
                  <a:schemeClr val="accent2"/>
                </a:solidFill>
                <a:effectLst/>
                <a:latin typeface="Arial" pitchFamily="34" charset="0"/>
                <a:ea typeface="黑体"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单击此处添加您的副标题</a:t>
            </a:r>
          </a:p>
        </p:txBody>
      </p:sp>
      <p:sp>
        <p:nvSpPr>
          <p:cNvPr id="7" name="KSO_CT1"/>
          <p:cNvSpPr>
            <a:spLocks noGrp="1"/>
          </p:cNvSpPr>
          <p:nvPr>
            <p:ph type="title" hasCustomPrompt="1"/>
          </p:nvPr>
        </p:nvSpPr>
        <p:spPr>
          <a:xfrm>
            <a:off x="4390711" y="3666309"/>
            <a:ext cx="4361403" cy="1314362"/>
          </a:xfrm>
        </p:spPr>
        <p:txBody>
          <a:bodyPr>
            <a:normAutofit/>
          </a:bodyPr>
          <a:lstStyle>
            <a:lvl1pPr algn="ctr">
              <a:lnSpc>
                <a:spcPct val="110000"/>
              </a:lnSpc>
              <a:defRPr sz="4400" b="1" baseline="0">
                <a:solidFill>
                  <a:schemeClr val="accent1"/>
                </a:solidFill>
                <a:effectLst/>
                <a:latin typeface="Arial" pitchFamily="34" charset="0"/>
                <a:ea typeface="黑体" pitchFamily="49" charset="-122"/>
              </a:defRPr>
            </a:lvl1pPr>
          </a:lstStyle>
          <a:p>
            <a:r>
              <a:rPr lang="zh-CN" altLang="en-US" dirty="0" smtClean="0"/>
              <a:t>单击添加的标题</a:t>
            </a:r>
            <a:endParaRPr lang="zh-CN" altLang="en-US" dirty="0"/>
          </a:p>
        </p:txBody>
      </p:sp>
      <p:sp>
        <p:nvSpPr>
          <p:cNvPr id="2" name="日期占位符 1"/>
          <p:cNvSpPr>
            <a:spLocks noGrp="1"/>
          </p:cNvSpPr>
          <p:nvPr>
            <p:ph type="dt" sz="half" idx="10"/>
          </p:nvPr>
        </p:nvSpPr>
        <p:spPr/>
        <p:txBody>
          <a:bodyPr>
            <a:normAutofit/>
          </a:bodyPr>
          <a:lstStyle/>
          <a:p>
            <a:fld id="{158CBE0A-6AF3-4DB5-863D-349F94148999}" type="datetimeFigureOut">
              <a:rPr lang="zh-CN" altLang="en-US" smtClean="0"/>
              <a:pPr/>
              <a:t>2017/9/10</a:t>
            </a:fld>
            <a:endParaRPr lang="zh-CN" altLang="en-US"/>
          </a:p>
        </p:txBody>
      </p:sp>
      <p:sp>
        <p:nvSpPr>
          <p:cNvPr id="4" name="页脚占位符 3"/>
          <p:cNvSpPr>
            <a:spLocks noGrp="1"/>
          </p:cNvSpPr>
          <p:nvPr>
            <p:ph type="ftr" sz="quarter" idx="11"/>
          </p:nvPr>
        </p:nvSpPr>
        <p:spPr/>
        <p:txBody>
          <a:bodyPr>
            <a:normAutofit/>
          </a:bodyPr>
          <a:lstStyle/>
          <a:p>
            <a:endParaRPr lang="zh-CN" altLang="en-US"/>
          </a:p>
        </p:txBody>
      </p:sp>
      <p:sp>
        <p:nvSpPr>
          <p:cNvPr id="5" name="灯片编号占位符 4"/>
          <p:cNvSpPr>
            <a:spLocks noGrp="1"/>
          </p:cNvSpPr>
          <p:nvPr>
            <p:ph type="sldNum" sz="quarter" idx="12"/>
          </p:nvPr>
        </p:nvSpPr>
        <p:spPr/>
        <p:txBody>
          <a:bodyPr>
            <a:normAutofit/>
          </a:bodyPr>
          <a:lstStyle/>
          <a:p>
            <a:fld id="{93ADA3DE-FABF-4925-BE42-A002C40F88E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内容占位符 2"/>
          <p:cNvSpPr>
            <a:spLocks noGrp="1"/>
          </p:cNvSpPr>
          <p:nvPr>
            <p:ph idx="1"/>
          </p:nvPr>
        </p:nvSpPr>
        <p:spPr>
          <a:xfrm>
            <a:off x="628200" y="408675"/>
            <a:ext cx="7887600" cy="5810400"/>
          </a:xfrm>
        </p:spPr>
        <p:txBody>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6EF2F5ED-D19D-4097-92A9-D6092B3D6E68}" type="datetimeFigureOut">
              <a:rPr lang="zh-CN" altLang="en-US" smtClean="0"/>
              <a:pPr/>
              <a:t>2017/9/10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AAEAA2-D029-4D23-B6D5-DE004B8B3ED2}"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idx="1"/>
          </p:nvPr>
        </p:nvSpPr>
        <p:spPr>
          <a:xfrm>
            <a:off x="408010" y="1174141"/>
            <a:ext cx="8292045" cy="4817226"/>
          </a:xfrm>
        </p:spPr>
        <p:txBody>
          <a:bodyPr>
            <a:normAutofit/>
          </a:bodyPr>
          <a:lstStyle>
            <a:lvl1pPr algn="l">
              <a:defRPr sz="2400">
                <a:solidFill>
                  <a:schemeClr val="accent1">
                    <a:lumMod val="75000"/>
                  </a:schemeClr>
                </a:solidFill>
              </a:defRPr>
            </a:lvl1pPr>
            <a:lvl2pPr algn="l">
              <a:defRPr sz="2000">
                <a:solidFill>
                  <a:schemeClr val="accent1">
                    <a:lumMod val="75000"/>
                  </a:schemeClr>
                </a:solidFill>
              </a:defRPr>
            </a:lvl2pPr>
            <a:lvl3pPr>
              <a:defRPr>
                <a:solidFill>
                  <a:schemeClr val="accent1">
                    <a:lumMod val="75000"/>
                  </a:schemeClr>
                </a:solidFill>
              </a:defRPr>
            </a:lvl3pPr>
            <a:lvl4pPr>
              <a:defRPr>
                <a:solidFill>
                  <a:schemeClr val="accent1">
                    <a:lumMod val="75000"/>
                  </a:schemeClr>
                </a:solidFill>
              </a:defRPr>
            </a:lvl4pPr>
            <a:lvl5pPr>
              <a:defRPr>
                <a:solidFill>
                  <a:schemeClr val="accent1">
                    <a:lumMod val="75000"/>
                  </a:schemeClr>
                </a:solidFill>
              </a:defRPr>
            </a:lvl5pPr>
          </a:lstStyle>
          <a:p>
            <a:pPr lvl="0"/>
            <a:r>
              <a:rPr lang="zh-CN" altLang="zh-CN" dirty="0" smtClean="0"/>
              <a:t>单击此处编辑母版文本样式</a:t>
            </a:r>
          </a:p>
          <a:p>
            <a:pPr lvl="1"/>
            <a:r>
              <a:rPr lang="zh-CN" altLang="zh-CN" dirty="0" smtClean="0"/>
              <a:t>第二级</a:t>
            </a:r>
          </a:p>
          <a:p>
            <a:pPr lvl="2"/>
            <a:r>
              <a:rPr lang="zh-CN" altLang="zh-CN" dirty="0" smtClean="0"/>
              <a:t>第三级</a:t>
            </a:r>
          </a:p>
          <a:p>
            <a:pPr lvl="3"/>
            <a:r>
              <a:rPr lang="zh-CN" altLang="zh-CN" dirty="0" smtClean="0"/>
              <a:t>第四级</a:t>
            </a:r>
          </a:p>
          <a:p>
            <a:pPr lvl="4"/>
            <a:r>
              <a:rPr lang="zh-CN" altLang="zh-CN" dirty="0" smtClean="0"/>
              <a:t>第五级</a:t>
            </a:r>
          </a:p>
        </p:txBody>
      </p:sp>
      <p:sp>
        <p:nvSpPr>
          <p:cNvPr id="4" name="日期占位符 3"/>
          <p:cNvSpPr>
            <a:spLocks noGrp="1"/>
          </p:cNvSpPr>
          <p:nvPr>
            <p:ph type="dt" sz="half" idx="10"/>
          </p:nvPr>
        </p:nvSpPr>
        <p:spPr/>
        <p:txBody>
          <a:bodyPr/>
          <a:lstStyle/>
          <a:p>
            <a:fld id="{158CBE0A-6AF3-4DB5-863D-349F94148999}" type="datetimeFigureOut">
              <a:rPr lang="zh-CN" altLang="en-US" smtClean="0"/>
              <a:pPr/>
              <a:t>2017/9/10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ADA3DE-FABF-4925-BE42-A002C40F88E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1177200" y="3304800"/>
            <a:ext cx="5493600" cy="748800"/>
          </a:xfrm>
        </p:spPr>
        <p:txBody>
          <a:bodyPr anchor="t" anchorCtr="0">
            <a:normAutofit/>
          </a:bodyPr>
          <a:lstStyle>
            <a:lvl1pPr algn="r">
              <a:defRPr sz="2800" b="0">
                <a:solidFill>
                  <a:schemeClr val="tx2"/>
                </a:solidFill>
                <a:effectLst/>
              </a:defRPr>
            </a:lvl1pPr>
          </a:lstStyle>
          <a:p>
            <a:r>
              <a:rPr lang="zh-CN" altLang="en-US" dirty="0" smtClean="0"/>
              <a:t>此处添加您的标题</a:t>
            </a:r>
            <a:endParaRPr lang="en-US" dirty="0"/>
          </a:p>
        </p:txBody>
      </p:sp>
      <p:sp>
        <p:nvSpPr>
          <p:cNvPr id="7" name="MH_Others_1"/>
          <p:cNvSpPr/>
          <p:nvPr>
            <p:custDataLst>
              <p:tags r:id="rId1"/>
            </p:custDataLst>
          </p:nvPr>
        </p:nvSpPr>
        <p:spPr>
          <a:xfrm>
            <a:off x="6098903" y="2261066"/>
            <a:ext cx="989126" cy="979794"/>
          </a:xfrm>
          <a:prstGeom prst="ellipse">
            <a:avLst/>
          </a:prstGeom>
          <a:solidFill>
            <a:schemeClr val="accent1"/>
          </a:solidFill>
          <a:ln w="12700" cap="flat" cmpd="sng" algn="ctr">
            <a:noFill/>
            <a:prstDash val="solid"/>
            <a:miter lim="800000"/>
          </a:ln>
          <a:effectLst/>
        </p:spPr>
        <p:txBody>
          <a:bodyPr lIns="0" tIns="0" rIns="0" bIns="0" anchor="ctr">
            <a:normAutofit/>
          </a:bodyPr>
          <a:lstStyle/>
          <a:p>
            <a:pPr algn="ctr" eaLnBrk="1" hangingPunct="1">
              <a:spcBef>
                <a:spcPts val="0"/>
              </a:spcBef>
              <a:spcAft>
                <a:spcPts val="0"/>
              </a:spcAft>
              <a:defRPr/>
            </a:pPr>
            <a:endParaRPr lang="zh-CN" altLang="en-US" kern="0" dirty="0">
              <a:solidFill>
                <a:prstClr val="white"/>
              </a:solidFill>
              <a:latin typeface="Arial" pitchFamily="34" charset="0"/>
              <a:ea typeface="黑体" pitchFamily="49" charset="-122"/>
            </a:endParaRPr>
          </a:p>
        </p:txBody>
      </p:sp>
      <p:sp>
        <p:nvSpPr>
          <p:cNvPr id="8" name="MH_Number"/>
          <p:cNvSpPr/>
          <p:nvPr>
            <p:custDataLst>
              <p:tags r:id="rId2"/>
            </p:custDataLst>
          </p:nvPr>
        </p:nvSpPr>
        <p:spPr>
          <a:xfrm>
            <a:off x="6667739" y="3018213"/>
            <a:ext cx="578644" cy="572690"/>
          </a:xfrm>
          <a:prstGeom prst="ellipse">
            <a:avLst/>
          </a:prstGeom>
          <a:solidFill>
            <a:srgbClr val="FFFFFF"/>
          </a:solidFill>
          <a:ln w="22225" cap="flat" cmpd="sng" algn="ctr">
            <a:solidFill>
              <a:schemeClr val="accent2"/>
            </a:solidFill>
            <a:prstDash val="solid"/>
            <a:miter lim="800000"/>
          </a:ln>
          <a:effectLst/>
        </p:spPr>
        <p:txBody>
          <a:bodyPr lIns="0" tIns="0" rIns="0" bIns="0" anchor="ctr"/>
          <a:lstStyle/>
          <a:p>
            <a:pPr algn="ctr" eaLnBrk="1" hangingPunct="1">
              <a:spcBef>
                <a:spcPts val="0"/>
              </a:spcBef>
              <a:spcAft>
                <a:spcPts val="0"/>
              </a:spcAft>
            </a:pPr>
            <a:endParaRPr lang="zh-CN" altLang="en-US" sz="2700" b="1" kern="0" dirty="0">
              <a:solidFill>
                <a:schemeClr val="accent2"/>
              </a:solidFill>
              <a:latin typeface="Arial" pitchFamily="34" charset="0"/>
              <a:ea typeface="黑体" pitchFamily="49" charset="-122"/>
            </a:endParaRPr>
          </a:p>
        </p:txBody>
      </p:sp>
      <p:sp>
        <p:nvSpPr>
          <p:cNvPr id="3" name="日期占位符 2"/>
          <p:cNvSpPr>
            <a:spLocks noGrp="1"/>
          </p:cNvSpPr>
          <p:nvPr>
            <p:ph type="dt" sz="half" idx="10"/>
          </p:nvPr>
        </p:nvSpPr>
        <p:spPr/>
        <p:txBody>
          <a:bodyPr/>
          <a:lstStyle/>
          <a:p>
            <a:fld id="{158CBE0A-6AF3-4DB5-863D-349F94148999}" type="datetimeFigureOut">
              <a:rPr lang="zh-CN" altLang="en-US" smtClean="0"/>
              <a:pPr/>
              <a:t>2017/9/10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3ADA3DE-FABF-4925-BE42-A002C40F88E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sz="half" idx="1"/>
          </p:nvPr>
        </p:nvSpPr>
        <p:spPr>
          <a:xfrm>
            <a:off x="419098" y="1152745"/>
            <a:ext cx="4068745" cy="4561114"/>
          </a:xfrm>
        </p:spPr>
        <p:txBody>
          <a:bodyPr>
            <a:normAutofit/>
          </a:bodyPr>
          <a:lstStyle>
            <a:lvl1pPr algn="l">
              <a:spcBef>
                <a:spcPts val="0"/>
              </a:spcBef>
              <a:spcAft>
                <a:spcPts val="0"/>
              </a:spcAft>
              <a:defRPr sz="2400">
                <a:solidFill>
                  <a:schemeClr val="accent1">
                    <a:lumMod val="75000"/>
                  </a:schemeClr>
                </a:solidFill>
              </a:defRPr>
            </a:lvl1pPr>
            <a:lvl2pPr algn="l">
              <a:spcBef>
                <a:spcPts val="0"/>
              </a:spcBef>
              <a:spcAft>
                <a:spcPts val="0"/>
              </a:spcAft>
              <a:defRPr sz="2000">
                <a:solidFill>
                  <a:schemeClr val="accent1">
                    <a:lumMod val="75000"/>
                  </a:schemeClr>
                </a:solidFill>
              </a:defRPr>
            </a:lvl2pPr>
          </a:lstStyle>
          <a:p>
            <a:pPr lvl="0"/>
            <a:r>
              <a:rPr lang="zh-CN" altLang="zh-CN" dirty="0" smtClean="0"/>
              <a:t>单击此处编辑母版文本样式</a:t>
            </a:r>
          </a:p>
          <a:p>
            <a:pPr lvl="1"/>
            <a:r>
              <a:rPr lang="zh-CN" altLang="zh-CN" dirty="0" smtClean="0"/>
              <a:t>第二级</a:t>
            </a:r>
          </a:p>
          <a:p>
            <a:pPr lvl="2"/>
            <a:r>
              <a:rPr lang="zh-CN" altLang="zh-CN" dirty="0" smtClean="0"/>
              <a:t>第三级</a:t>
            </a:r>
          </a:p>
          <a:p>
            <a:pPr lvl="3"/>
            <a:r>
              <a:rPr lang="zh-CN" altLang="zh-CN" dirty="0" smtClean="0"/>
              <a:t>第四级</a:t>
            </a:r>
          </a:p>
          <a:p>
            <a:pPr lvl="4"/>
            <a:r>
              <a:rPr lang="zh-CN" altLang="zh-CN" dirty="0" smtClean="0"/>
              <a:t>第五级</a:t>
            </a:r>
          </a:p>
        </p:txBody>
      </p:sp>
      <p:sp>
        <p:nvSpPr>
          <p:cNvPr id="4" name="KSO_BC2"/>
          <p:cNvSpPr>
            <a:spLocks noGrp="1"/>
          </p:cNvSpPr>
          <p:nvPr>
            <p:ph sz="half" idx="2"/>
          </p:nvPr>
        </p:nvSpPr>
        <p:spPr>
          <a:xfrm>
            <a:off x="4631093" y="1152745"/>
            <a:ext cx="4080051" cy="4561114"/>
          </a:xfrm>
        </p:spPr>
        <p:txBody>
          <a:bodyPr>
            <a:normAutofit/>
          </a:bodyPr>
          <a:lstStyle>
            <a:lvl1pPr algn="l">
              <a:spcBef>
                <a:spcPts val="0"/>
              </a:spcBef>
              <a:spcAft>
                <a:spcPts val="0"/>
              </a:spcAft>
              <a:defRPr sz="2400">
                <a:solidFill>
                  <a:schemeClr val="accent1">
                    <a:lumMod val="75000"/>
                  </a:schemeClr>
                </a:solidFill>
              </a:defRPr>
            </a:lvl1pPr>
            <a:lvl2pPr algn="l">
              <a:spcBef>
                <a:spcPts val="0"/>
              </a:spcBef>
              <a:spcAft>
                <a:spcPts val="0"/>
              </a:spcAft>
              <a:defRPr sz="2000">
                <a:solidFill>
                  <a:schemeClr val="accent1">
                    <a:lumMod val="75000"/>
                  </a:schemeClr>
                </a:solidFill>
              </a:defRPr>
            </a:lvl2pPr>
          </a:lstStyle>
          <a:p>
            <a:pPr lvl="0"/>
            <a:r>
              <a:rPr lang="zh-CN" altLang="zh-CN" dirty="0" smtClean="0"/>
              <a:t>单击此处编辑母版文本样式</a:t>
            </a:r>
          </a:p>
          <a:p>
            <a:pPr lvl="1"/>
            <a:r>
              <a:rPr lang="zh-CN" altLang="zh-CN" dirty="0" smtClean="0"/>
              <a:t>第二级</a:t>
            </a:r>
          </a:p>
          <a:p>
            <a:pPr lvl="2"/>
            <a:r>
              <a:rPr lang="zh-CN" altLang="zh-CN" dirty="0" smtClean="0"/>
              <a:t>第三级</a:t>
            </a:r>
          </a:p>
          <a:p>
            <a:pPr lvl="3"/>
            <a:r>
              <a:rPr lang="zh-CN" altLang="zh-CN" dirty="0" smtClean="0"/>
              <a:t>第四级</a:t>
            </a:r>
          </a:p>
          <a:p>
            <a:pPr lvl="4"/>
            <a:r>
              <a:rPr lang="zh-CN" altLang="zh-CN" dirty="0" smtClean="0"/>
              <a:t>第五级</a:t>
            </a:r>
          </a:p>
        </p:txBody>
      </p:sp>
      <p:sp>
        <p:nvSpPr>
          <p:cNvPr id="5" name="日期占位符 4"/>
          <p:cNvSpPr>
            <a:spLocks noGrp="1"/>
          </p:cNvSpPr>
          <p:nvPr>
            <p:ph type="dt" sz="half" idx="10"/>
          </p:nvPr>
        </p:nvSpPr>
        <p:spPr/>
        <p:txBody>
          <a:bodyPr/>
          <a:lstStyle/>
          <a:p>
            <a:fld id="{158CBE0A-6AF3-4DB5-863D-349F94148999}" type="datetimeFigureOut">
              <a:rPr lang="zh-CN" altLang="en-US" smtClean="0"/>
              <a:pPr/>
              <a:t>2017/9/10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3ADA3DE-FABF-4925-BE42-A002C40F88E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1727199" y="118532"/>
            <a:ext cx="6984076" cy="71702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24576" y="1376362"/>
            <a:ext cx="3868340"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KSO_BC1"/>
          <p:cNvSpPr>
            <a:spLocks noGrp="1"/>
          </p:cNvSpPr>
          <p:nvPr>
            <p:ph sz="half" idx="2"/>
          </p:nvPr>
        </p:nvSpPr>
        <p:spPr>
          <a:xfrm>
            <a:off x="824576" y="2200274"/>
            <a:ext cx="3868340" cy="3684588"/>
          </a:xfrm>
        </p:spPr>
        <p:txBody>
          <a:bodyPr/>
          <a:lstStyle>
            <a:lvl2pPr>
              <a:defRPr sz="2000"/>
            </a:lvl2pPr>
          </a:lstStyle>
          <a:p>
            <a:pPr lvl="0"/>
            <a:r>
              <a:rPr lang="zh-CN" altLang="zh-CN" dirty="0" smtClean="0"/>
              <a:t>单击此处编辑母版文本样式</a:t>
            </a:r>
          </a:p>
          <a:p>
            <a:pPr lvl="1"/>
            <a:r>
              <a:rPr lang="zh-CN" altLang="zh-CN" dirty="0" smtClean="0"/>
              <a:t>第二级</a:t>
            </a:r>
          </a:p>
          <a:p>
            <a:pPr lvl="2"/>
            <a:r>
              <a:rPr lang="zh-CN" altLang="zh-CN" dirty="0" smtClean="0"/>
              <a:t>第三级</a:t>
            </a:r>
          </a:p>
          <a:p>
            <a:pPr lvl="3"/>
            <a:r>
              <a:rPr lang="zh-CN" altLang="zh-CN" dirty="0" smtClean="0"/>
              <a:t>第四级</a:t>
            </a:r>
          </a:p>
          <a:p>
            <a:pPr lvl="4"/>
            <a:r>
              <a:rPr lang="zh-CN" altLang="zh-CN" dirty="0" smtClean="0"/>
              <a:t>第五级</a:t>
            </a:r>
          </a:p>
        </p:txBody>
      </p:sp>
      <p:sp>
        <p:nvSpPr>
          <p:cNvPr id="5" name="Text Placeholder 4"/>
          <p:cNvSpPr>
            <a:spLocks noGrp="1"/>
          </p:cNvSpPr>
          <p:nvPr>
            <p:ph type="body" sz="quarter" idx="3"/>
          </p:nvPr>
        </p:nvSpPr>
        <p:spPr>
          <a:xfrm>
            <a:off x="4823884" y="1376362"/>
            <a:ext cx="3887391"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KSO_BC2"/>
          <p:cNvSpPr>
            <a:spLocks noGrp="1"/>
          </p:cNvSpPr>
          <p:nvPr>
            <p:ph sz="quarter" idx="4"/>
          </p:nvPr>
        </p:nvSpPr>
        <p:spPr>
          <a:xfrm>
            <a:off x="4823884" y="2200274"/>
            <a:ext cx="3887391" cy="3684588"/>
          </a:xfrm>
        </p:spPr>
        <p:txBody>
          <a:bodyPr/>
          <a:lstStyle>
            <a:lvl2pPr>
              <a:defRPr sz="2000"/>
            </a:lvl2pPr>
          </a:lstStyle>
          <a:p>
            <a:pPr lvl="0"/>
            <a:r>
              <a:rPr lang="zh-CN" altLang="zh-CN" dirty="0" smtClean="0"/>
              <a:t>单击此处编辑母版文本样式</a:t>
            </a:r>
          </a:p>
          <a:p>
            <a:pPr lvl="1"/>
            <a:r>
              <a:rPr lang="zh-CN" altLang="zh-CN" dirty="0" smtClean="0"/>
              <a:t>第二级</a:t>
            </a:r>
          </a:p>
          <a:p>
            <a:pPr lvl="2"/>
            <a:r>
              <a:rPr lang="zh-CN" altLang="zh-CN" dirty="0" smtClean="0"/>
              <a:t>第三级</a:t>
            </a:r>
          </a:p>
          <a:p>
            <a:pPr lvl="3"/>
            <a:r>
              <a:rPr lang="zh-CN" altLang="zh-CN" dirty="0" smtClean="0"/>
              <a:t>第四级</a:t>
            </a:r>
          </a:p>
          <a:p>
            <a:pPr lvl="4"/>
            <a:r>
              <a:rPr lang="zh-CN" altLang="zh-CN" dirty="0" smtClean="0"/>
              <a:t>第五级</a:t>
            </a:r>
          </a:p>
        </p:txBody>
      </p:sp>
      <p:sp>
        <p:nvSpPr>
          <p:cNvPr id="7" name="日期占位符 6"/>
          <p:cNvSpPr>
            <a:spLocks noGrp="1"/>
          </p:cNvSpPr>
          <p:nvPr>
            <p:ph type="dt" sz="half" idx="10"/>
          </p:nvPr>
        </p:nvSpPr>
        <p:spPr/>
        <p:txBody>
          <a:bodyPr/>
          <a:lstStyle/>
          <a:p>
            <a:fld id="{158CBE0A-6AF3-4DB5-863D-349F94148999}" type="datetimeFigureOut">
              <a:rPr lang="zh-CN" altLang="en-US" smtClean="0"/>
              <a:pPr/>
              <a:t>2017/9/10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3ADA3DE-FABF-4925-BE42-A002C40F88E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2476510" y="2170176"/>
            <a:ext cx="4190980" cy="1511808"/>
          </a:xfrm>
        </p:spPr>
        <p:txBody>
          <a:bodyPr>
            <a:normAutofit/>
          </a:bodyPr>
          <a:lstStyle>
            <a:lvl1pPr algn="ctr">
              <a:defRPr sz="7200"/>
            </a:lvl1pPr>
          </a:lstStyle>
          <a:p>
            <a:r>
              <a:rPr lang="zh-CN" altLang="en-US" dirty="0" smtClean="0"/>
              <a:t>编辑标题</a:t>
            </a:r>
            <a:endParaRPr lang="zh-CN" altLang="en-US" dirty="0"/>
          </a:p>
        </p:txBody>
      </p:sp>
      <p:sp>
        <p:nvSpPr>
          <p:cNvPr id="3" name="日期占位符 2"/>
          <p:cNvSpPr>
            <a:spLocks noGrp="1"/>
          </p:cNvSpPr>
          <p:nvPr>
            <p:ph type="dt" sz="half" idx="10"/>
          </p:nvPr>
        </p:nvSpPr>
        <p:spPr>
          <a:xfrm>
            <a:off x="628650" y="6356350"/>
            <a:ext cx="2057400" cy="365125"/>
          </a:xfrm>
          <a:prstGeom prst="rect">
            <a:avLst/>
          </a:prstGeom>
        </p:spPr>
        <p:txBody>
          <a:bodyPr/>
          <a:lstStyle/>
          <a:p>
            <a:fld id="{275B98A9-C20B-4D5B-92DA-1D75B9D715AC}" type="datetimeFigureOut">
              <a:rPr lang="zh-CN" altLang="en-US" smtClean="0"/>
              <a:pPr/>
              <a:t>2017/9/10</a:t>
            </a:fld>
            <a:endParaRPr lang="zh-CN" altLang="en-US"/>
          </a:p>
        </p:txBody>
      </p:sp>
      <p:sp>
        <p:nvSpPr>
          <p:cNvPr id="4" name="页脚占位符 3"/>
          <p:cNvSpPr>
            <a:spLocks noGrp="1"/>
          </p:cNvSpPr>
          <p:nvPr>
            <p:ph type="ftr" sz="quarter" idx="11"/>
          </p:nvPr>
        </p:nvSpPr>
        <p:spPr>
          <a:xfrm>
            <a:off x="3028950" y="6356350"/>
            <a:ext cx="30861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457950" y="6356350"/>
            <a:ext cx="2057400" cy="365125"/>
          </a:xfrm>
          <a:prstGeom prst="rect">
            <a:avLst/>
          </a:prstGeom>
        </p:spPr>
        <p:txBody>
          <a:bodyPr/>
          <a:lstStyle/>
          <a:p>
            <a:fld id="{249B50B9-7135-4D78-A58F-DF4CD6531EC2}"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28A0092B-C50C-407E-A947-70E740481C1C}">
                <a14:useLocalDpi xmlns:a14="http://schemas.microsoft.com/office/drawing/2010/main" xmlns="" val="0"/>
              </a:ext>
            </a:extLst>
          </a:blip>
          <a:srcRect l="379" t="36" r="4760" b="6355"/>
          <a:stretch>
            <a:fillRect/>
          </a:stretch>
        </p:blipFill>
        <p:spPr>
          <a:xfrm>
            <a:off x="0" y="0"/>
            <a:ext cx="9142485" cy="6858000"/>
          </a:xfrm>
          <a:prstGeom prst="rect">
            <a:avLst/>
          </a:prstGeom>
        </p:spPr>
      </p:pic>
      <p:sp>
        <p:nvSpPr>
          <p:cNvPr id="7" name="矩形 6"/>
          <p:cNvSpPr/>
          <p:nvPr/>
        </p:nvSpPr>
        <p:spPr>
          <a:xfrm>
            <a:off x="0" y="0"/>
            <a:ext cx="9144000" cy="6548846"/>
          </a:xfrm>
          <a:prstGeom prst="rect">
            <a:avLst/>
          </a:prstGeom>
          <a:gradFill flip="none" rotWithShape="1">
            <a:gsLst>
              <a:gs pos="0">
                <a:schemeClr val="bg1">
                  <a:alpha val="79000"/>
                </a:schemeClr>
              </a:gs>
              <a:gs pos="100000">
                <a:schemeClr val="bg1">
                  <a:shade val="100000"/>
                  <a:satMod val="115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itchFamily="34" charset="0"/>
              <a:ea typeface="黑体" pitchFamily="49" charset="-122"/>
            </a:endParaRPr>
          </a:p>
        </p:txBody>
      </p:sp>
      <p:sp>
        <p:nvSpPr>
          <p:cNvPr id="2" name="日期占位符 1"/>
          <p:cNvSpPr>
            <a:spLocks noGrp="1"/>
          </p:cNvSpPr>
          <p:nvPr>
            <p:ph type="dt" sz="half" idx="10"/>
          </p:nvPr>
        </p:nvSpPr>
        <p:spPr/>
        <p:txBody>
          <a:bodyPr/>
          <a:lstStyle/>
          <a:p>
            <a:fld id="{158CBE0A-6AF3-4DB5-863D-349F94148999}" type="datetimeFigureOut">
              <a:rPr lang="zh-CN" altLang="en-US" smtClean="0"/>
              <a:pPr/>
              <a:t>2017/9/10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3ADA3DE-FABF-4925-BE42-A002C40F88E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p:nvPr>
        </p:nvSpPr>
        <p:spPr>
          <a:xfrm>
            <a:off x="1321200" y="547200"/>
            <a:ext cx="6710400" cy="727200"/>
          </a:xfrm>
        </p:spPr>
        <p:txBody>
          <a:bodyPr anchor="ctr" anchorCtr="0">
            <a:normAutofit/>
          </a:bodyPr>
          <a:lstStyle>
            <a:lvl1pPr algn="ctr">
              <a:defRPr sz="2800"/>
            </a:lvl1pPr>
          </a:lstStyle>
          <a:p>
            <a:r>
              <a:rPr lang="zh-CN" altLang="en-US" dirty="0" smtClean="0"/>
              <a:t>单击此处编辑母版标题样式</a:t>
            </a:r>
            <a:endParaRPr lang="en-US" dirty="0"/>
          </a:p>
        </p:txBody>
      </p:sp>
      <p:sp>
        <p:nvSpPr>
          <p:cNvPr id="3" name="KSO_BC1"/>
          <p:cNvSpPr>
            <a:spLocks noGrp="1"/>
          </p:cNvSpPr>
          <p:nvPr>
            <p:ph type="pic" idx="1"/>
          </p:nvPr>
        </p:nvSpPr>
        <p:spPr>
          <a:xfrm>
            <a:off x="1321200" y="1299600"/>
            <a:ext cx="6710400" cy="2851200"/>
          </a:xfrm>
        </p:spPr>
        <p:txBody>
          <a:bodyPr anchor="ctr" anchorCtr="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KSO_BC2"/>
          <p:cNvSpPr>
            <a:spLocks noGrp="1"/>
          </p:cNvSpPr>
          <p:nvPr>
            <p:ph type="body" sz="half" idx="2"/>
          </p:nvPr>
        </p:nvSpPr>
        <p:spPr>
          <a:xfrm>
            <a:off x="1321200" y="4431600"/>
            <a:ext cx="6710400" cy="1494000"/>
          </a:xfrm>
        </p:spPr>
        <p:txBody>
          <a:bodyPr>
            <a:normAutofit/>
          </a:bodyPr>
          <a:lstStyle>
            <a:lvl1pPr marL="0" indent="0" algn="l">
              <a:buNone/>
              <a:defRPr sz="1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58CBE0A-6AF3-4DB5-863D-349F94148999}" type="datetimeFigureOut">
              <a:rPr lang="zh-CN" altLang="en-US" smtClean="0"/>
              <a:pPr/>
              <a:t>2017/9/10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3ADA3DE-FABF-4925-BE42-A002C40F88E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7628467" y="365125"/>
            <a:ext cx="886883" cy="5811838"/>
          </a:xfrm>
        </p:spPr>
        <p:txBody>
          <a:bodyPr vert="eaVert"/>
          <a:lstStyle/>
          <a:p>
            <a:r>
              <a:rPr lang="zh-CN" altLang="en-US" smtClean="0"/>
              <a:t>单击此处编辑母版标题样式</a:t>
            </a:r>
            <a:endParaRPr lang="en-US" dirty="0"/>
          </a:p>
        </p:txBody>
      </p:sp>
      <p:sp>
        <p:nvSpPr>
          <p:cNvPr id="3" name="KSO_BC1"/>
          <p:cNvSpPr>
            <a:spLocks noGrp="1"/>
          </p:cNvSpPr>
          <p:nvPr>
            <p:ph type="body" orient="vert" idx="1"/>
          </p:nvPr>
        </p:nvSpPr>
        <p:spPr>
          <a:xfrm>
            <a:off x="1585381" y="365125"/>
            <a:ext cx="5949952" cy="5811838"/>
          </a:xfrm>
        </p:spPr>
        <p:txBody>
          <a:bodyPr vert="eaVert"/>
          <a:lstStyle>
            <a:lvl2pPr>
              <a:defRPr sz="2000"/>
            </a:lvl2pPr>
          </a:lstStyle>
          <a:p>
            <a:pPr lvl="0"/>
            <a:r>
              <a:rPr lang="zh-CN" altLang="zh-CN" dirty="0" smtClean="0"/>
              <a:t>单击此处编辑母版文本样式</a:t>
            </a:r>
          </a:p>
          <a:p>
            <a:pPr lvl="1"/>
            <a:r>
              <a:rPr lang="zh-CN" altLang="zh-CN" dirty="0" smtClean="0"/>
              <a:t>第二级</a:t>
            </a:r>
          </a:p>
          <a:p>
            <a:pPr lvl="2"/>
            <a:r>
              <a:rPr lang="zh-CN" altLang="zh-CN" dirty="0" smtClean="0"/>
              <a:t>第三级</a:t>
            </a:r>
          </a:p>
          <a:p>
            <a:pPr lvl="3"/>
            <a:r>
              <a:rPr lang="zh-CN" altLang="zh-CN" dirty="0" smtClean="0"/>
              <a:t>第四级</a:t>
            </a:r>
          </a:p>
          <a:p>
            <a:pPr lvl="4"/>
            <a:r>
              <a:rPr lang="zh-CN" altLang="zh-CN" dirty="0" smtClean="0"/>
              <a:t>第五级</a:t>
            </a:r>
          </a:p>
        </p:txBody>
      </p:sp>
      <p:sp>
        <p:nvSpPr>
          <p:cNvPr id="4" name="日期占位符 3"/>
          <p:cNvSpPr>
            <a:spLocks noGrp="1"/>
          </p:cNvSpPr>
          <p:nvPr>
            <p:ph type="dt" sz="half" idx="10"/>
          </p:nvPr>
        </p:nvSpPr>
        <p:spPr/>
        <p:txBody>
          <a:bodyPr/>
          <a:lstStyle/>
          <a:p>
            <a:fld id="{158CBE0A-6AF3-4DB5-863D-349F94148999}" type="datetimeFigureOut">
              <a:rPr lang="zh-CN" altLang="en-US" smtClean="0"/>
              <a:pPr/>
              <a:t>2017/9/10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ADA3DE-FABF-4925-BE42-A002C40F88E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12" cstate="print">
            <a:extLst>
              <a:ext uri="{28A0092B-C50C-407E-A947-70E740481C1C}">
                <a14:useLocalDpi xmlns:a14="http://schemas.microsoft.com/office/drawing/2010/main" xmlns="" val="0"/>
              </a:ext>
            </a:extLst>
          </a:blip>
          <a:srcRect l="379" t="36" r="4760" b="6355"/>
          <a:stretch>
            <a:fillRect/>
          </a:stretch>
        </p:blipFill>
        <p:spPr>
          <a:xfrm>
            <a:off x="0" y="0"/>
            <a:ext cx="9142485" cy="6858000"/>
          </a:xfrm>
          <a:prstGeom prst="rect">
            <a:avLst/>
          </a:prstGeom>
          <a:solidFill>
            <a:schemeClr val="bg1"/>
          </a:solidFill>
        </p:spPr>
      </p:pic>
      <p:sp>
        <p:nvSpPr>
          <p:cNvPr id="10" name="矩形 9"/>
          <p:cNvSpPr/>
          <p:nvPr/>
        </p:nvSpPr>
        <p:spPr>
          <a:xfrm>
            <a:off x="0" y="0"/>
            <a:ext cx="9144000" cy="6548846"/>
          </a:xfrm>
          <a:prstGeom prst="rect">
            <a:avLst/>
          </a:prstGeom>
          <a:gradFill flip="none" rotWithShape="1">
            <a:gsLst>
              <a:gs pos="0">
                <a:schemeClr val="bg1">
                  <a:alpha val="79000"/>
                </a:schemeClr>
              </a:gs>
              <a:gs pos="100000">
                <a:schemeClr val="bg1">
                  <a:shade val="100000"/>
                  <a:satMod val="115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baseline="0">
              <a:latin typeface="Arial" pitchFamily="34" charset="0"/>
              <a:ea typeface="黑体" pitchFamily="49" charset="-122"/>
            </a:endParaRPr>
          </a:p>
        </p:txBody>
      </p:sp>
      <p:sp>
        <p:nvSpPr>
          <p:cNvPr id="2" name="KSO_BT1"/>
          <p:cNvSpPr>
            <a:spLocks noGrp="1"/>
          </p:cNvSpPr>
          <p:nvPr>
            <p:ph type="title"/>
          </p:nvPr>
        </p:nvSpPr>
        <p:spPr>
          <a:xfrm>
            <a:off x="419099" y="184694"/>
            <a:ext cx="8292045" cy="699594"/>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3" name="KSO_BC1"/>
          <p:cNvSpPr>
            <a:spLocks noGrp="1"/>
          </p:cNvSpPr>
          <p:nvPr>
            <p:ph type="body" idx="1"/>
          </p:nvPr>
        </p:nvSpPr>
        <p:spPr>
          <a:xfrm>
            <a:off x="419099" y="1378857"/>
            <a:ext cx="8292045" cy="3571515"/>
          </a:xfrm>
          <a:prstGeom prst="rect">
            <a:avLst/>
          </a:prstGeom>
        </p:spPr>
        <p:txBody>
          <a:bodyPr vert="horz" lIns="91440" tIns="45720" rIns="91440" bIns="45720" rtlCol="0">
            <a:normAutofit/>
          </a:bodyPr>
          <a:lstStyle/>
          <a:p>
            <a:pPr lvl="0"/>
            <a:r>
              <a:rPr lang="zh-CN" altLang="zh-CN" dirty="0" smtClean="0"/>
              <a:t>单击此处编辑母版文本样式</a:t>
            </a:r>
          </a:p>
          <a:p>
            <a:pPr lvl="1"/>
            <a:r>
              <a:rPr lang="zh-CN" altLang="zh-CN" dirty="0" smtClean="0"/>
              <a:t>第二级</a:t>
            </a:r>
          </a:p>
          <a:p>
            <a:pPr lvl="2"/>
            <a:r>
              <a:rPr lang="zh-CN" altLang="zh-CN" dirty="0" smtClean="0"/>
              <a:t>第三级</a:t>
            </a:r>
          </a:p>
          <a:p>
            <a:pPr lvl="3"/>
            <a:r>
              <a:rPr lang="zh-CN" altLang="zh-CN" dirty="0" smtClean="0"/>
              <a:t>第四级</a:t>
            </a:r>
          </a:p>
          <a:p>
            <a:pPr lvl="4"/>
            <a:r>
              <a:rPr lang="zh-CN" altLang="zh-CN" dirty="0" smtClean="0"/>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158CBE0A-6AF3-4DB5-863D-349F94148999}" type="datetimeFigureOut">
              <a:rPr lang="zh-CN" altLang="en-US" smtClean="0"/>
              <a:pPr/>
              <a:t>2017/9/10</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93ADA3DE-FABF-4925-BE42-A002C40F88E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iming>
    <p:tnLst>
      <p:par>
        <p:cTn id="1" dur="indefinite" restart="never" nodeType="tmRoot"/>
      </p:par>
    </p:tnLst>
  </p:timing>
  <p:txStyles>
    <p:titleStyle>
      <a:lvl1pPr algn="l" defTabSz="914400" rtl="0" eaLnBrk="1" latinLnBrk="0" hangingPunct="1">
        <a:lnSpc>
          <a:spcPct val="90000"/>
        </a:lnSpc>
        <a:spcBef>
          <a:spcPct val="0"/>
        </a:spcBef>
        <a:buNone/>
        <a:defRPr sz="3200" b="1" i="0" kern="1200" baseline="0">
          <a:solidFill>
            <a:schemeClr val="accent1"/>
          </a:solidFill>
          <a:effectLst/>
          <a:latin typeface="Arial" pitchFamily="34" charset="0"/>
          <a:ea typeface="黑体" pitchFamily="49" charset="-122"/>
          <a:cs typeface="+mj-cs"/>
        </a:defRPr>
      </a:lvl1pPr>
    </p:titleStyle>
    <p:bodyStyle>
      <a:lvl1pPr marL="357505" indent="-357505" algn="just" defTabSz="914400" rtl="0" eaLnBrk="1" latinLnBrk="0" hangingPunct="1">
        <a:spcBef>
          <a:spcPts val="0"/>
        </a:spcBef>
        <a:spcAft>
          <a:spcPts val="0"/>
        </a:spcAft>
        <a:buClr>
          <a:schemeClr val="accent1"/>
        </a:buClr>
        <a:buSzPct val="80000"/>
        <a:buFont typeface="Wingdings 2" pitchFamily="18" charset="2"/>
        <a:buChar char=""/>
        <a:defRPr lang="zh-CN" altLang="en-US" sz="2400" kern="1200" baseline="0" dirty="0" smtClean="0">
          <a:solidFill>
            <a:schemeClr val="accent1">
              <a:lumMod val="75000"/>
            </a:schemeClr>
          </a:solidFill>
          <a:latin typeface="Arial" pitchFamily="34" charset="0"/>
          <a:ea typeface="黑体" pitchFamily="49" charset="-122"/>
          <a:cs typeface="+mn-cs"/>
        </a:defRPr>
      </a:lvl1pPr>
      <a:lvl2pPr marL="719455" indent="-285750" algn="just" defTabSz="914400" rtl="0" eaLnBrk="1" latinLnBrk="0" hangingPunct="1">
        <a:spcBef>
          <a:spcPts val="0"/>
        </a:spcBef>
        <a:spcAft>
          <a:spcPts val="0"/>
        </a:spcAft>
        <a:buClr>
          <a:schemeClr val="accent1"/>
        </a:buClr>
        <a:buFont typeface="Arial" pitchFamily="34" charset="0"/>
        <a:buChar char="•"/>
        <a:defRPr sz="1800" kern="1200" baseline="0">
          <a:solidFill>
            <a:schemeClr val="accent1">
              <a:lumMod val="75000"/>
            </a:schemeClr>
          </a:solidFill>
          <a:latin typeface="Arial" pitchFamily="34" charset="0"/>
          <a:ea typeface="黑体" pitchFamily="49" charset="-122"/>
          <a:cs typeface="+mn-cs"/>
        </a:defRPr>
      </a:lvl2pPr>
      <a:lvl3pPr marL="1143000" indent="-228600" algn="l" defTabSz="914400" rtl="0" eaLnBrk="1" latinLnBrk="0" hangingPunct="1">
        <a:lnSpc>
          <a:spcPct val="90000"/>
        </a:lnSpc>
        <a:spcBef>
          <a:spcPts val="500"/>
        </a:spcBef>
        <a:buFont typeface="Arial" pitchFamily="34" charset="0"/>
        <a:buChar char="•"/>
        <a:defRPr sz="1800" kern="1200">
          <a:solidFill>
            <a:schemeClr val="accent1">
              <a:lumMod val="75000"/>
            </a:schemeClr>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accent1">
              <a:lumMod val="75000"/>
            </a:schemeClr>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accent1">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t01102691f019da6812.jpg"/>
          <p:cNvPicPr>
            <a:picLocks noChangeAspect="1"/>
          </p:cNvPicPr>
          <p:nvPr/>
        </p:nvPicPr>
        <p:blipFill>
          <a:blip r:embed="rId2" cstate="print"/>
          <a:stretch>
            <a:fillRect/>
          </a:stretch>
        </p:blipFill>
        <p:spPr>
          <a:xfrm>
            <a:off x="149289" y="111967"/>
            <a:ext cx="8789437" cy="6634066"/>
          </a:xfrm>
          <a:prstGeom prst="rect">
            <a:avLst/>
          </a:prstGeom>
        </p:spPr>
      </p:pic>
      <p:sp>
        <p:nvSpPr>
          <p:cNvPr id="3" name="TextBox 2"/>
          <p:cNvSpPr txBox="1"/>
          <p:nvPr/>
        </p:nvSpPr>
        <p:spPr>
          <a:xfrm>
            <a:off x="2435290" y="1268963"/>
            <a:ext cx="4031873" cy="2492990"/>
          </a:xfrm>
          <a:prstGeom prst="rect">
            <a:avLst/>
          </a:prstGeom>
          <a:noFill/>
        </p:spPr>
        <p:txBody>
          <a:bodyPr wrap="none" rtlCol="0">
            <a:spAutoFit/>
          </a:bodyPr>
          <a:lstStyle/>
          <a:p>
            <a:pPr>
              <a:lnSpc>
                <a:spcPct val="130000"/>
              </a:lnSpc>
            </a:pPr>
            <a:r>
              <a:rPr lang="zh-CN" altLang="en-US" sz="6000" dirty="0" smtClean="0">
                <a:solidFill>
                  <a:srgbClr val="FF0000"/>
                </a:solidFill>
                <a:latin typeface="Arial" pitchFamily="34" charset="0"/>
                <a:ea typeface="微软雅黑" pitchFamily="34" charset="-122"/>
              </a:rPr>
              <a:t>鼎湖山听泉</a:t>
            </a:r>
            <a:endParaRPr lang="en-US" altLang="zh-CN" sz="6000" dirty="0" smtClean="0">
              <a:solidFill>
                <a:srgbClr val="FF0000"/>
              </a:solidFill>
              <a:latin typeface="Arial" pitchFamily="34" charset="0"/>
              <a:ea typeface="微软雅黑" pitchFamily="34" charset="-122"/>
            </a:endParaRPr>
          </a:p>
          <a:p>
            <a:pPr>
              <a:lnSpc>
                <a:spcPct val="130000"/>
              </a:lnSpc>
            </a:pPr>
            <a:r>
              <a:rPr lang="zh-CN" altLang="en-US" sz="6000" dirty="0" smtClean="0">
                <a:solidFill>
                  <a:srgbClr val="FF0000"/>
                </a:solidFill>
                <a:latin typeface="Arial" pitchFamily="34" charset="0"/>
                <a:ea typeface="微软雅黑" pitchFamily="34" charset="-122"/>
              </a:rPr>
              <a:t>谢   大  光</a:t>
            </a:r>
          </a:p>
        </p:txBody>
      </p:sp>
      <p:sp>
        <p:nvSpPr>
          <p:cNvPr id="4" name="TextBox 3"/>
          <p:cNvSpPr txBox="1"/>
          <p:nvPr/>
        </p:nvSpPr>
        <p:spPr>
          <a:xfrm>
            <a:off x="2519266" y="5038531"/>
            <a:ext cx="4692310" cy="652486"/>
          </a:xfrm>
          <a:prstGeom prst="rect">
            <a:avLst/>
          </a:prstGeom>
          <a:noFill/>
        </p:spPr>
        <p:txBody>
          <a:bodyPr wrap="none" rtlCol="0">
            <a:spAutoFit/>
          </a:bodyPr>
          <a:lstStyle/>
          <a:p>
            <a:pPr>
              <a:lnSpc>
                <a:spcPct val="130000"/>
              </a:lnSpc>
            </a:pPr>
            <a:r>
              <a:rPr lang="zh-CN" altLang="en-US" sz="2800" dirty="0" smtClean="0">
                <a:solidFill>
                  <a:srgbClr val="FF0000"/>
                </a:solidFill>
                <a:latin typeface="Arial" pitchFamily="34" charset="0"/>
                <a:ea typeface="微软雅黑" pitchFamily="34" charset="-122"/>
              </a:rPr>
              <a:t>海口市琼山第二中学  冯所平</a:t>
            </a:r>
            <a:endParaRPr lang="zh-CN" altLang="en-US" sz="2800" dirty="0" smtClean="0">
              <a:solidFill>
                <a:srgbClr val="FF0000"/>
              </a:solidFill>
              <a:latin typeface="Arial" pitchFamily="34" charset="0"/>
              <a:ea typeface="微软雅黑"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8758713_8758713_1314198539500_mthumb.jpg"/>
          <p:cNvPicPr>
            <a:picLocks noChangeAspect="1"/>
          </p:cNvPicPr>
          <p:nvPr/>
        </p:nvPicPr>
        <p:blipFill>
          <a:blip r:embed="rId2" cstate="print"/>
          <a:stretch>
            <a:fillRect/>
          </a:stretch>
        </p:blipFill>
        <p:spPr>
          <a:xfrm>
            <a:off x="527125" y="376518"/>
            <a:ext cx="8132781" cy="6099586"/>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8758713_8758713_1314198576734_mthumb.jpg"/>
          <p:cNvPicPr>
            <a:picLocks noChangeAspect="1"/>
          </p:cNvPicPr>
          <p:nvPr/>
        </p:nvPicPr>
        <p:blipFill>
          <a:blip r:embed="rId2" cstate="print"/>
          <a:stretch>
            <a:fillRect/>
          </a:stretch>
        </p:blipFill>
        <p:spPr>
          <a:xfrm>
            <a:off x="494852" y="290456"/>
            <a:ext cx="8165054" cy="6045798"/>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wKgB4lLkdIWAfXEoAAmVbTIwjnM73.groupinfo.w600.jpeg"/>
          <p:cNvPicPr>
            <a:picLocks noChangeAspect="1"/>
          </p:cNvPicPr>
          <p:nvPr/>
        </p:nvPicPr>
        <p:blipFill>
          <a:blip r:embed="rId2" cstate="print"/>
          <a:stretch>
            <a:fillRect/>
          </a:stretch>
        </p:blipFill>
        <p:spPr>
          <a:xfrm>
            <a:off x="158620" y="214604"/>
            <a:ext cx="8836090" cy="6494106"/>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9" name="文本占位符 3078"/>
          <p:cNvSpPr>
            <a:spLocks noGrp="1"/>
          </p:cNvSpPr>
          <p:nvPr>
            <p:ph type="body" idx="1"/>
          </p:nvPr>
        </p:nvSpPr>
        <p:spPr/>
        <p:txBody>
          <a:bodyPr/>
          <a:lstStyle/>
          <a:p>
            <a:pPr>
              <a:buNone/>
            </a:pPr>
            <a:r>
              <a:rPr lang="en-US" altLang="zh-CN" sz="3600" dirty="0">
                <a:latin typeface="黑体" charset="0"/>
                <a:ea typeface="黑体" charset="0"/>
              </a:rPr>
              <a:t>1</a:t>
            </a:r>
            <a:r>
              <a:rPr lang="zh-CN" altLang="en-US" sz="3600" dirty="0">
                <a:latin typeface="黑体" charset="0"/>
                <a:ea typeface="黑体" charset="0"/>
              </a:rPr>
              <a:t>、了解写景散文</a:t>
            </a:r>
            <a:r>
              <a:rPr lang="zh-CN" altLang="en-US" sz="3600" dirty="0" smtClean="0">
                <a:latin typeface="黑体" charset="0"/>
                <a:ea typeface="黑体" charset="0"/>
              </a:rPr>
              <a:t>的移步换景的写法</a:t>
            </a:r>
            <a:endParaRPr lang="zh-CN" altLang="en-US" sz="3600" dirty="0">
              <a:latin typeface="黑体" charset="0"/>
              <a:ea typeface="黑体" charset="0"/>
            </a:endParaRPr>
          </a:p>
          <a:p>
            <a:pPr>
              <a:buNone/>
            </a:pPr>
            <a:r>
              <a:rPr lang="en-US" altLang="zh-CN" sz="3600" dirty="0">
                <a:latin typeface="黑体" charset="0"/>
                <a:ea typeface="黑体" charset="0"/>
              </a:rPr>
              <a:t>2</a:t>
            </a:r>
            <a:r>
              <a:rPr lang="zh-CN" altLang="en-US" sz="3600" dirty="0">
                <a:latin typeface="黑体" charset="0"/>
                <a:ea typeface="黑体" charset="0"/>
              </a:rPr>
              <a:t>、朗读课文，理清文章的写作思路，把握作者情感变化的脉络。</a:t>
            </a:r>
          </a:p>
          <a:p>
            <a:pPr>
              <a:buNone/>
            </a:pPr>
            <a:r>
              <a:rPr lang="en-US" altLang="zh-CN" sz="3600" dirty="0">
                <a:latin typeface="黑体" charset="0"/>
                <a:ea typeface="黑体" charset="0"/>
              </a:rPr>
              <a:t>3</a:t>
            </a:r>
            <a:r>
              <a:rPr lang="zh-CN" altLang="en-US" sz="3600" dirty="0">
                <a:latin typeface="黑体" charset="0"/>
                <a:ea typeface="黑体" charset="0"/>
              </a:rPr>
              <a:t>、学习作者从不同角度写景的方法。</a:t>
            </a:r>
          </a:p>
          <a:p>
            <a:pPr>
              <a:buNone/>
            </a:pPr>
            <a:r>
              <a:rPr lang="en-US" altLang="zh-CN" sz="3600" dirty="0">
                <a:latin typeface="黑体" charset="0"/>
                <a:ea typeface="黑体" charset="0"/>
              </a:rPr>
              <a:t>4</a:t>
            </a:r>
            <a:r>
              <a:rPr lang="zh-CN" altLang="en-US" sz="3600" dirty="0">
                <a:latin typeface="黑体" charset="0"/>
                <a:ea typeface="黑体" charset="0"/>
              </a:rPr>
              <a:t>、把握主要内容，体会作者听泉而生的感悟，对人生和历史的理解</a:t>
            </a:r>
          </a:p>
        </p:txBody>
      </p:sp>
      <p:sp>
        <p:nvSpPr>
          <p:cNvPr id="3080" name="标题 3079"/>
          <p:cNvSpPr>
            <a:spLocks noGrp="1"/>
          </p:cNvSpPr>
          <p:nvPr>
            <p:ph type="title"/>
          </p:nvPr>
        </p:nvSpPr>
        <p:spPr/>
        <p:txBody>
          <a:bodyPr anchor="b">
            <a:noAutofit/>
          </a:bodyPr>
          <a:lstStyle/>
          <a:p>
            <a:r>
              <a:rPr lang="zh-CN" altLang="en-US" sz="4800" dirty="0"/>
              <a:t>教学目标</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作者介绍</a:t>
            </a:r>
            <a:endParaRPr lang="zh-CN" altLang="en-US" dirty="0"/>
          </a:p>
        </p:txBody>
      </p:sp>
      <p:sp>
        <p:nvSpPr>
          <p:cNvPr id="3" name="内容占位符 2"/>
          <p:cNvSpPr>
            <a:spLocks noGrp="1"/>
          </p:cNvSpPr>
          <p:nvPr>
            <p:ph sz="half" idx="1"/>
          </p:nvPr>
        </p:nvSpPr>
        <p:spPr/>
        <p:txBody>
          <a:bodyPr>
            <a:noAutofit/>
          </a:bodyPr>
          <a:lstStyle/>
          <a:p>
            <a:pPr>
              <a:buNone/>
            </a:pPr>
            <a:r>
              <a:rPr lang="zh-CN" altLang="en-US" sz="2800" dirty="0" smtClean="0"/>
              <a:t>谢大光 </a:t>
            </a:r>
            <a:r>
              <a:rPr lang="en-US" altLang="zh-CN" sz="2800" dirty="0" smtClean="0"/>
              <a:t>(1943</a:t>
            </a:r>
            <a:r>
              <a:rPr lang="zh-CN" altLang="en-US" sz="2800" dirty="0" smtClean="0"/>
              <a:t>～</a:t>
            </a:r>
            <a:r>
              <a:rPr lang="en-US" altLang="zh-CN" sz="2800" dirty="0" smtClean="0"/>
              <a:t>)</a:t>
            </a:r>
            <a:r>
              <a:rPr lang="zh-CN" altLang="en-US" sz="2800" dirty="0" smtClean="0"/>
              <a:t>山西临猗人。中共党员。</a:t>
            </a:r>
            <a:r>
              <a:rPr lang="en-US" altLang="zh-CN" sz="2800" dirty="0" smtClean="0"/>
              <a:t>1962</a:t>
            </a:r>
            <a:r>
              <a:rPr lang="zh-CN" altLang="en-US" sz="2800" dirty="0" smtClean="0"/>
              <a:t>年毕业于河北工学院电力系，中国作家协会会员</a:t>
            </a:r>
            <a:r>
              <a:rPr lang="zh-CN" altLang="en-US" sz="2800" dirty="0" smtClean="0"/>
              <a:t>。</a:t>
            </a:r>
            <a:r>
              <a:rPr lang="zh-CN" altLang="en-US" sz="2800" dirty="0" smtClean="0"/>
              <a:t>​</a:t>
            </a:r>
            <a:r>
              <a:rPr lang="en-US" altLang="zh-CN" sz="2800" dirty="0" smtClean="0"/>
              <a:t>1980</a:t>
            </a:r>
            <a:r>
              <a:rPr lang="zh-CN" altLang="en-US" sz="2800" dirty="0" smtClean="0"/>
              <a:t>年开始发表作品。著有散文集</a:t>
            </a:r>
            <a:r>
              <a:rPr lang="en-US" altLang="zh-CN" sz="2800" dirty="0" smtClean="0"/>
              <a:t>《</a:t>
            </a:r>
            <a:r>
              <a:rPr lang="zh-CN" altLang="en-US" sz="2800" dirty="0" smtClean="0"/>
              <a:t>落花</a:t>
            </a:r>
            <a:r>
              <a:rPr lang="en-US" altLang="zh-CN" sz="2800" dirty="0" smtClean="0"/>
              <a:t>》</a:t>
            </a:r>
            <a:r>
              <a:rPr lang="zh-CN" altLang="en-US" sz="2800" dirty="0" smtClean="0"/>
              <a:t>、</a:t>
            </a:r>
            <a:r>
              <a:rPr lang="en-US" altLang="zh-CN" sz="2800" dirty="0" smtClean="0"/>
              <a:t>《</a:t>
            </a:r>
            <a:r>
              <a:rPr lang="zh-CN" altLang="en-US" sz="2800" dirty="0" smtClean="0"/>
              <a:t>流水</a:t>
            </a:r>
            <a:r>
              <a:rPr lang="en-US" altLang="zh-CN" sz="2800" dirty="0" smtClean="0"/>
              <a:t>》</a:t>
            </a:r>
            <a:r>
              <a:rPr lang="zh-CN" altLang="en-US" sz="2800" dirty="0" smtClean="0"/>
              <a:t>、</a:t>
            </a:r>
            <a:r>
              <a:rPr lang="en-US" altLang="zh-CN" sz="2800" dirty="0" smtClean="0"/>
              <a:t>《</a:t>
            </a:r>
            <a:r>
              <a:rPr lang="zh-CN" altLang="en-US" sz="2800" dirty="0" smtClean="0"/>
              <a:t>谢大光散文</a:t>
            </a:r>
            <a:r>
              <a:rPr lang="en-US" altLang="zh-CN" sz="2800" dirty="0" smtClean="0"/>
              <a:t>》</a:t>
            </a:r>
            <a:r>
              <a:rPr lang="zh-CN" altLang="en-US" sz="2800" dirty="0" smtClean="0"/>
              <a:t>、</a:t>
            </a:r>
            <a:r>
              <a:rPr lang="en-US" altLang="zh-CN" sz="2800" dirty="0" smtClean="0"/>
              <a:t>《</a:t>
            </a:r>
            <a:r>
              <a:rPr lang="zh-CN" altLang="en-US" sz="2800" dirty="0" smtClean="0"/>
              <a:t>谢大光序跋</a:t>
            </a:r>
            <a:r>
              <a:rPr lang="en-US" altLang="zh-CN" sz="2800" dirty="0" smtClean="0"/>
              <a:t>》</a:t>
            </a:r>
            <a:r>
              <a:rPr lang="zh-CN" altLang="en-US" sz="2800" dirty="0" smtClean="0"/>
              <a:t>，报告文学集</a:t>
            </a:r>
            <a:r>
              <a:rPr lang="en-US" altLang="zh-CN" sz="2800" dirty="0" smtClean="0"/>
              <a:t>《</a:t>
            </a:r>
            <a:r>
              <a:rPr lang="zh-CN" altLang="en-US" sz="2800" dirty="0" smtClean="0"/>
              <a:t>天鹅之歌</a:t>
            </a:r>
            <a:r>
              <a:rPr lang="en-US" altLang="zh-CN" sz="2800" dirty="0" smtClean="0"/>
              <a:t>》</a:t>
            </a:r>
            <a:r>
              <a:rPr lang="zh-CN" altLang="en-US" sz="2800" dirty="0" smtClean="0"/>
              <a:t>等。</a:t>
            </a:r>
            <a:endParaRPr lang="zh-CN" altLang="en-US" sz="2800" dirty="0"/>
          </a:p>
        </p:txBody>
      </p:sp>
      <p:pic>
        <p:nvPicPr>
          <p:cNvPr id="5" name="内容占位符 4" descr="t0176629b2a271b9afb.jpg"/>
          <p:cNvPicPr>
            <a:picLocks noGrp="1" noChangeAspect="1"/>
          </p:cNvPicPr>
          <p:nvPr>
            <p:ph sz="half" idx="2"/>
          </p:nvPr>
        </p:nvPicPr>
        <p:blipFill>
          <a:blip r:embed="rId2" cstate="print"/>
          <a:stretch>
            <a:fillRect/>
          </a:stretch>
        </p:blipFill>
        <p:spPr>
          <a:xfrm>
            <a:off x="5040918" y="1152525"/>
            <a:ext cx="3259515" cy="4560888"/>
          </a:xfr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文本框 22529"/>
          <p:cNvSpPr txBox="1"/>
          <p:nvPr/>
        </p:nvSpPr>
        <p:spPr>
          <a:xfrm>
            <a:off x="367030" y="227965"/>
            <a:ext cx="8496935" cy="5878532"/>
          </a:xfrm>
          <a:prstGeom prst="rect">
            <a:avLst/>
          </a:prstGeom>
          <a:noFill/>
          <a:ln w="9525">
            <a:noFill/>
          </a:ln>
        </p:spPr>
        <p:txBody>
          <a:bodyPr wrap="square">
            <a:spAutoFit/>
          </a:bodyPr>
          <a:lstStyle/>
          <a:p>
            <a:pPr lvl="0" fontAlgn="auto">
              <a:lnSpc>
                <a:spcPct val="100000"/>
              </a:lnSpc>
              <a:spcBef>
                <a:spcPts val="0"/>
              </a:spcBef>
            </a:pPr>
            <a:r>
              <a:rPr lang="en-US" altLang="zh-CN" sz="3600" b="1" dirty="0">
                <a:solidFill>
                  <a:srgbClr val="CC0099"/>
                </a:solidFill>
                <a:latin typeface="华文行楷" pitchFamily="2" charset="-122"/>
                <a:ea typeface="华文行楷" pitchFamily="2" charset="-122"/>
              </a:rPr>
              <a:t>   </a:t>
            </a:r>
            <a:r>
              <a:rPr lang="zh-CN" altLang="en-US" sz="3600" b="1" dirty="0" smtClean="0">
                <a:solidFill>
                  <a:srgbClr val="CC0099"/>
                </a:solidFill>
                <a:latin typeface="华文行楷" pitchFamily="2" charset="-122"/>
                <a:ea typeface="华文行楷" pitchFamily="2" charset="-122"/>
              </a:rPr>
              <a:t>了解鼎湖山</a:t>
            </a:r>
            <a:endParaRPr lang="en-US" altLang="zh-CN" sz="3600" b="1" dirty="0" smtClean="0">
              <a:solidFill>
                <a:srgbClr val="CC0099"/>
              </a:solidFill>
              <a:latin typeface="华文行楷" pitchFamily="2" charset="-122"/>
              <a:ea typeface="华文行楷" pitchFamily="2" charset="-122"/>
            </a:endParaRPr>
          </a:p>
          <a:p>
            <a:pPr lvl="0" fontAlgn="auto">
              <a:lnSpc>
                <a:spcPct val="100000"/>
              </a:lnSpc>
              <a:spcBef>
                <a:spcPts val="0"/>
              </a:spcBef>
            </a:pPr>
            <a:r>
              <a:rPr lang="en-US" altLang="zh-CN" sz="3600" b="1" dirty="0" smtClean="0">
                <a:solidFill>
                  <a:srgbClr val="CC0099"/>
                </a:solidFill>
                <a:latin typeface="华文行楷" pitchFamily="2" charset="-122"/>
                <a:ea typeface="华文行楷" pitchFamily="2" charset="-122"/>
              </a:rPr>
              <a:t> </a:t>
            </a:r>
            <a:r>
              <a:rPr lang="en-US" altLang="zh-CN" sz="3600" b="1" dirty="0" smtClean="0">
                <a:solidFill>
                  <a:srgbClr val="CC0099"/>
                </a:solidFill>
                <a:latin typeface="华文行楷" pitchFamily="2" charset="-122"/>
                <a:ea typeface="华文行楷" pitchFamily="2" charset="-122"/>
              </a:rPr>
              <a:t>     </a:t>
            </a:r>
            <a:r>
              <a:rPr lang="zh-CN" altLang="en-US" sz="3200" b="1" dirty="0" smtClean="0">
                <a:solidFill>
                  <a:srgbClr val="CC0099"/>
                </a:solidFill>
                <a:latin typeface="华文行楷" pitchFamily="2" charset="-122"/>
                <a:ea typeface="华文行楷" pitchFamily="2" charset="-122"/>
              </a:rPr>
              <a:t>鼎</a:t>
            </a:r>
            <a:r>
              <a:rPr lang="zh-CN" altLang="en-US" sz="3200" b="1" dirty="0">
                <a:solidFill>
                  <a:srgbClr val="CC0099"/>
                </a:solidFill>
                <a:latin typeface="华文行楷" pitchFamily="2" charset="-122"/>
                <a:ea typeface="华文行楷" pitchFamily="2" charset="-122"/>
              </a:rPr>
              <a:t>湖山是岭南四大名山之一</a:t>
            </a:r>
            <a:r>
              <a:rPr lang="zh-CN" altLang="en-US" sz="3200" b="1" dirty="0" smtClean="0">
                <a:solidFill>
                  <a:srgbClr val="CC0099"/>
                </a:solidFill>
                <a:latin typeface="华文行楷" pitchFamily="2" charset="-122"/>
                <a:ea typeface="华文行楷" pitchFamily="2" charset="-122"/>
              </a:rPr>
              <a:t>，传说</a:t>
            </a:r>
            <a:r>
              <a:rPr lang="zh-CN" altLang="en-US" sz="3200" b="1" dirty="0">
                <a:solidFill>
                  <a:srgbClr val="CC0099"/>
                </a:solidFill>
                <a:latin typeface="华文行楷" pitchFamily="2" charset="-122"/>
                <a:ea typeface="华文行楷" pitchFamily="2" charset="-122"/>
              </a:rPr>
              <a:t>轩辕皇帝 曾在此铸过鼎，遂改为今名</a:t>
            </a:r>
            <a:r>
              <a:rPr lang="zh-CN" altLang="en-US" sz="3200" b="1" dirty="0" smtClean="0">
                <a:solidFill>
                  <a:srgbClr val="CC0099"/>
                </a:solidFill>
                <a:latin typeface="华文行楷" pitchFamily="2" charset="-122"/>
                <a:ea typeface="华文行楷" pitchFamily="2" charset="-122"/>
              </a:rPr>
              <a:t>。风景区</a:t>
            </a:r>
            <a:r>
              <a:rPr lang="zh-CN" altLang="en-US" sz="3200" b="1" dirty="0">
                <a:solidFill>
                  <a:srgbClr val="CC0099"/>
                </a:solidFill>
                <a:latin typeface="华文行楷" pitchFamily="2" charset="-122"/>
                <a:ea typeface="华文行楷" pitchFamily="2" charset="-122"/>
              </a:rPr>
              <a:t>范围包括鼎湖、三宝、凤来、鸡笼、伏虎、青狮等十多座山峰及天溪、云溪两大溪 谷</a:t>
            </a:r>
            <a:r>
              <a:rPr lang="zh-CN" altLang="en-US" sz="3200" b="1" dirty="0" smtClean="0">
                <a:solidFill>
                  <a:srgbClr val="CC0099"/>
                </a:solidFill>
                <a:latin typeface="华文行楷" pitchFamily="2" charset="-122"/>
                <a:ea typeface="华文行楷" pitchFamily="2" charset="-122"/>
              </a:rPr>
              <a:t>，主峰</a:t>
            </a:r>
            <a:r>
              <a:rPr lang="zh-CN" altLang="en-US" sz="3200" b="1" dirty="0">
                <a:solidFill>
                  <a:srgbClr val="CC0099"/>
                </a:solidFill>
                <a:latin typeface="华文行楷" pitchFamily="2" charset="-122"/>
                <a:ea typeface="华文行楷" pitchFamily="2" charset="-122"/>
              </a:rPr>
              <a:t>为鸡笼山。鼎湖山自然风光秀丽，现分为天溪、云溪、 天湖三个风景区，其中溪景区是目前最重要得游览区，位于风景区北部，有飞水 谭、浴龙池、双虹飞堑等名胜及岭南名刹庆云寺、茶花阁、观景台等建筑。</a:t>
            </a:r>
            <a:r>
              <a:rPr lang="zh-CN" altLang="en-US" sz="3200" b="1" dirty="0">
                <a:solidFill>
                  <a:srgbClr val="CC0099"/>
                </a:solidFill>
                <a:latin typeface="宋体" pitchFamily="2" charset="-122"/>
                <a:ea typeface="宋体" pitchFamily="2" charset="-122"/>
              </a:rPr>
              <a:t> </a:t>
            </a:r>
          </a:p>
          <a:p>
            <a:pPr lvl="0">
              <a:spcBef>
                <a:spcPct val="50000"/>
              </a:spcBef>
            </a:pPr>
            <a:endParaRPr lang="zh-CN" altLang="en-US" sz="3200" b="1" dirty="0">
              <a:solidFill>
                <a:srgbClr val="CC0099"/>
              </a:solidFill>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0241"/>
          <p:cNvSpPr>
            <a:spLocks noGrp="1"/>
          </p:cNvSpPr>
          <p:nvPr>
            <p:ph type="title"/>
          </p:nvPr>
        </p:nvSpPr>
        <p:spPr/>
        <p:txBody>
          <a:bodyPr anchor="b"/>
          <a:lstStyle/>
          <a:p>
            <a:pPr algn="ctr"/>
            <a:r>
              <a:rPr lang="zh-CN" altLang="en-US" dirty="0" smtClean="0">
                <a:solidFill>
                  <a:srgbClr val="FF3300"/>
                </a:solidFill>
              </a:rPr>
              <a:t>积累：给生字词注音</a:t>
            </a:r>
            <a:endParaRPr lang="zh-CN" altLang="en-US" dirty="0">
              <a:solidFill>
                <a:srgbClr val="FF3300"/>
              </a:solidFill>
            </a:endParaRPr>
          </a:p>
        </p:txBody>
      </p:sp>
      <p:sp>
        <p:nvSpPr>
          <p:cNvPr id="10243" name="文本占位符 10242"/>
          <p:cNvSpPr>
            <a:spLocks noGrp="1"/>
          </p:cNvSpPr>
          <p:nvPr>
            <p:ph type="body" idx="1"/>
          </p:nvPr>
        </p:nvSpPr>
        <p:spPr/>
        <p:txBody>
          <a:bodyPr/>
          <a:lstStyle/>
          <a:p>
            <a:pPr marL="0" indent="0" eaLnBrk="1" hangingPunct="1">
              <a:lnSpc>
                <a:spcPct val="90000"/>
              </a:lnSpc>
              <a:buClr>
                <a:schemeClr val="accent2"/>
              </a:buClr>
              <a:buNone/>
            </a:pPr>
            <a:r>
              <a:rPr lang="zh-CN" altLang="en-US" sz="4400" b="1" dirty="0">
                <a:solidFill>
                  <a:srgbClr val="FF3300"/>
                </a:solidFill>
                <a:effectLst>
                  <a:outerShdw blurRad="38100" dist="38100" dir="2700000">
                    <a:srgbClr val="000000"/>
                  </a:outerShdw>
                </a:effectLst>
                <a:latin typeface="黑体" pitchFamily="2" charset="-122"/>
                <a:ea typeface="黑体" pitchFamily="2" charset="-122"/>
              </a:rPr>
              <a:t>肇庆 </a:t>
            </a:r>
            <a:r>
              <a:rPr lang="en-US" altLang="x-none" sz="4400" b="1">
                <a:solidFill>
                  <a:srgbClr val="FF3300"/>
                </a:solidFill>
                <a:effectLst>
                  <a:outerShdw blurRad="38100" dist="38100" dir="2700000">
                    <a:srgbClr val="000000"/>
                  </a:outerShdw>
                </a:effectLst>
                <a:latin typeface="黑体" pitchFamily="2" charset="-122"/>
                <a:ea typeface="黑体" pitchFamily="2" charset="-122"/>
              </a:rPr>
              <a:t>  </a:t>
            </a:r>
            <a:r>
              <a:rPr lang="zh-CN" altLang="en-US" sz="4400" b="1" dirty="0">
                <a:solidFill>
                  <a:srgbClr val="FF3300"/>
                </a:solidFill>
                <a:effectLst>
                  <a:outerShdw blurRad="38100" dist="38100" dir="2700000">
                    <a:srgbClr val="000000"/>
                  </a:outerShdw>
                </a:effectLst>
                <a:latin typeface="黑体" pitchFamily="2" charset="-122"/>
                <a:ea typeface="黑体" pitchFamily="2" charset="-122"/>
              </a:rPr>
              <a:t>　古刹 </a:t>
            </a:r>
            <a:r>
              <a:rPr lang="en-US" altLang="x-none" sz="4400" b="1">
                <a:solidFill>
                  <a:srgbClr val="FF3300"/>
                </a:solidFill>
                <a:effectLst>
                  <a:outerShdw blurRad="38100" dist="38100" dir="2700000">
                    <a:srgbClr val="000000"/>
                  </a:outerShdw>
                </a:effectLst>
                <a:latin typeface="黑体" pitchFamily="2" charset="-122"/>
                <a:ea typeface="黑体" pitchFamily="2" charset="-122"/>
              </a:rPr>
              <a:t>  </a:t>
            </a:r>
            <a:r>
              <a:rPr lang="zh-CN" altLang="en-US" sz="4400" b="1" dirty="0">
                <a:solidFill>
                  <a:srgbClr val="FF3300"/>
                </a:solidFill>
                <a:effectLst>
                  <a:outerShdw blurRad="38100" dist="38100" dir="2700000">
                    <a:srgbClr val="000000"/>
                  </a:outerShdw>
                </a:effectLst>
                <a:latin typeface="黑体" pitchFamily="2" charset="-122"/>
                <a:ea typeface="黑体" pitchFamily="2" charset="-122"/>
              </a:rPr>
              <a:t>　遐想 </a:t>
            </a:r>
          </a:p>
          <a:p>
            <a:pPr marL="0" indent="0" eaLnBrk="1" hangingPunct="1">
              <a:lnSpc>
                <a:spcPct val="90000"/>
              </a:lnSpc>
              <a:buClr>
                <a:schemeClr val="accent2"/>
              </a:buClr>
              <a:buNone/>
            </a:pPr>
            <a:r>
              <a:rPr lang="zh-CN" altLang="en-US" sz="4400" b="1" dirty="0">
                <a:solidFill>
                  <a:srgbClr val="FF3300"/>
                </a:solidFill>
                <a:effectLst>
                  <a:outerShdw blurRad="38100" dist="38100" dir="2700000">
                    <a:srgbClr val="000000"/>
                  </a:outerShdw>
                </a:effectLst>
                <a:latin typeface="黑体" pitchFamily="2" charset="-122"/>
                <a:ea typeface="黑体" pitchFamily="2" charset="-122"/>
              </a:rPr>
              <a:t>一泓 </a:t>
            </a:r>
            <a:r>
              <a:rPr lang="en-US" altLang="x-none" sz="4400" b="1">
                <a:solidFill>
                  <a:srgbClr val="FF3300"/>
                </a:solidFill>
                <a:effectLst>
                  <a:outerShdw blurRad="38100" dist="38100" dir="2700000">
                    <a:srgbClr val="000000"/>
                  </a:outerShdw>
                </a:effectLst>
                <a:latin typeface="黑体" pitchFamily="2" charset="-122"/>
                <a:ea typeface="黑体" pitchFamily="2" charset="-122"/>
              </a:rPr>
              <a:t>  </a:t>
            </a:r>
            <a:r>
              <a:rPr lang="zh-CN" altLang="en-US" sz="4400" b="1" dirty="0">
                <a:solidFill>
                  <a:srgbClr val="FF3300"/>
                </a:solidFill>
                <a:effectLst>
                  <a:outerShdw blurRad="38100" dist="38100" dir="2700000">
                    <a:srgbClr val="000000"/>
                  </a:outerShdw>
                </a:effectLst>
                <a:latin typeface="黑体" pitchFamily="2" charset="-122"/>
                <a:ea typeface="黑体" pitchFamily="2" charset="-122"/>
              </a:rPr>
              <a:t>　了无 </a:t>
            </a:r>
            <a:r>
              <a:rPr lang="en-US" altLang="x-none" sz="4400" b="1">
                <a:solidFill>
                  <a:srgbClr val="FF3300"/>
                </a:solidFill>
                <a:effectLst>
                  <a:outerShdw blurRad="38100" dist="38100" dir="2700000">
                    <a:srgbClr val="000000"/>
                  </a:outerShdw>
                </a:effectLst>
                <a:latin typeface="黑体" pitchFamily="2" charset="-122"/>
                <a:ea typeface="黑体" pitchFamily="2" charset="-122"/>
              </a:rPr>
              <a:t> </a:t>
            </a:r>
            <a:r>
              <a:rPr lang="zh-CN" altLang="en-US" sz="4400" b="1" dirty="0">
                <a:solidFill>
                  <a:srgbClr val="FF3300"/>
                </a:solidFill>
                <a:effectLst>
                  <a:outerShdw blurRad="38100" dist="38100" dir="2700000">
                    <a:srgbClr val="000000"/>
                  </a:outerShdw>
                </a:effectLst>
                <a:latin typeface="黑体" pitchFamily="2" charset="-122"/>
                <a:ea typeface="黑体" pitchFamily="2" charset="-122"/>
              </a:rPr>
              <a:t>　菩提 </a:t>
            </a:r>
            <a:r>
              <a:rPr lang="en-US" altLang="x-none" sz="4400" b="1">
                <a:solidFill>
                  <a:srgbClr val="FF3300"/>
                </a:solidFill>
                <a:effectLst>
                  <a:outerShdw blurRad="38100" dist="38100" dir="2700000">
                    <a:srgbClr val="000000"/>
                  </a:outerShdw>
                </a:effectLst>
                <a:latin typeface="黑体" pitchFamily="2" charset="-122"/>
                <a:ea typeface="黑体" pitchFamily="2" charset="-122"/>
              </a:rPr>
              <a:t>   </a:t>
            </a:r>
          </a:p>
          <a:p>
            <a:pPr marL="0" indent="0" eaLnBrk="1" hangingPunct="1">
              <a:lnSpc>
                <a:spcPct val="90000"/>
              </a:lnSpc>
              <a:buClr>
                <a:schemeClr val="accent2"/>
              </a:buClr>
              <a:buNone/>
            </a:pPr>
            <a:r>
              <a:rPr lang="zh-CN" altLang="en-US" sz="4400" b="1" dirty="0">
                <a:solidFill>
                  <a:srgbClr val="FF3300"/>
                </a:solidFill>
                <a:effectLst>
                  <a:outerShdw blurRad="38100" dist="38100" dir="2700000">
                    <a:srgbClr val="000000"/>
                  </a:outerShdw>
                </a:effectLst>
                <a:latin typeface="黑体" pitchFamily="2" charset="-122"/>
                <a:ea typeface="黑体" pitchFamily="2" charset="-122"/>
              </a:rPr>
              <a:t>辟为 </a:t>
            </a:r>
            <a:r>
              <a:rPr lang="en-US" altLang="x-none" sz="4400" b="1">
                <a:solidFill>
                  <a:srgbClr val="FF3300"/>
                </a:solidFill>
                <a:effectLst>
                  <a:outerShdw blurRad="38100" dist="38100" dir="2700000">
                    <a:srgbClr val="000000"/>
                  </a:outerShdw>
                </a:effectLst>
                <a:latin typeface="黑体" pitchFamily="2" charset="-122"/>
                <a:ea typeface="黑体" pitchFamily="2" charset="-122"/>
              </a:rPr>
              <a:t>    </a:t>
            </a:r>
            <a:r>
              <a:rPr lang="zh-CN" altLang="en-US" sz="4400" b="1" dirty="0">
                <a:solidFill>
                  <a:srgbClr val="FF3300"/>
                </a:solidFill>
                <a:effectLst>
                  <a:outerShdw blurRad="38100" dist="38100" dir="2700000">
                    <a:srgbClr val="000000"/>
                  </a:outerShdw>
                </a:effectLst>
                <a:latin typeface="黑体" pitchFamily="2" charset="-122"/>
                <a:ea typeface="黑体" pitchFamily="2" charset="-122"/>
              </a:rPr>
              <a:t>繁衍 </a:t>
            </a:r>
            <a:r>
              <a:rPr lang="en-US" altLang="x-none" sz="4400" b="1">
                <a:solidFill>
                  <a:srgbClr val="FF3300"/>
                </a:solidFill>
                <a:effectLst>
                  <a:outerShdw blurRad="38100" dist="38100" dir="2700000">
                    <a:srgbClr val="000000"/>
                  </a:outerShdw>
                </a:effectLst>
                <a:latin typeface="黑体" pitchFamily="2" charset="-122"/>
                <a:ea typeface="黑体" pitchFamily="2" charset="-122"/>
              </a:rPr>
              <a:t>  </a:t>
            </a:r>
            <a:r>
              <a:rPr lang="zh-CN" altLang="en-US" sz="4400" b="1" dirty="0">
                <a:solidFill>
                  <a:srgbClr val="FF3300"/>
                </a:solidFill>
                <a:effectLst>
                  <a:outerShdw blurRad="38100" dist="38100" dir="2700000">
                    <a:srgbClr val="000000"/>
                  </a:outerShdw>
                </a:effectLst>
                <a:latin typeface="黑体" pitchFamily="2" charset="-122"/>
                <a:ea typeface="黑体" pitchFamily="2" charset="-122"/>
              </a:rPr>
              <a:t>　拾级 </a:t>
            </a:r>
          </a:p>
          <a:p>
            <a:pPr marL="0" indent="0" eaLnBrk="1" hangingPunct="1">
              <a:lnSpc>
                <a:spcPct val="90000"/>
              </a:lnSpc>
              <a:buClr>
                <a:schemeClr val="accent2"/>
              </a:buClr>
              <a:buNone/>
            </a:pPr>
            <a:r>
              <a:rPr lang="zh-CN" altLang="en-US" sz="4400" b="1" dirty="0">
                <a:solidFill>
                  <a:srgbClr val="FF3300"/>
                </a:solidFill>
                <a:effectLst>
                  <a:outerShdw blurRad="38100" dist="38100" dir="2700000">
                    <a:srgbClr val="000000"/>
                  </a:outerShdw>
                </a:effectLst>
                <a:latin typeface="黑体" pitchFamily="2" charset="-122"/>
                <a:ea typeface="黑体" pitchFamily="2" charset="-122"/>
              </a:rPr>
              <a:t>童稚 </a:t>
            </a:r>
            <a:r>
              <a:rPr lang="en-US" altLang="x-none" sz="4400" b="1">
                <a:solidFill>
                  <a:srgbClr val="FF3300"/>
                </a:solidFill>
                <a:effectLst>
                  <a:outerShdw blurRad="38100" dist="38100" dir="2700000">
                    <a:srgbClr val="000000"/>
                  </a:outerShdw>
                </a:effectLst>
                <a:latin typeface="黑体" pitchFamily="2" charset="-122"/>
                <a:ea typeface="黑体" pitchFamily="2" charset="-122"/>
              </a:rPr>
              <a:t>     </a:t>
            </a:r>
            <a:r>
              <a:rPr lang="zh-CN" altLang="en-US" sz="4400" b="1" dirty="0">
                <a:solidFill>
                  <a:srgbClr val="FF3300"/>
                </a:solidFill>
                <a:effectLst>
                  <a:outerShdw blurRad="38100" dist="38100" dir="2700000">
                    <a:srgbClr val="000000"/>
                  </a:outerShdw>
                </a:effectLst>
                <a:latin typeface="黑体" pitchFamily="2" charset="-122"/>
                <a:ea typeface="黑体" pitchFamily="2" charset="-122"/>
              </a:rPr>
              <a:t>楹联 </a:t>
            </a:r>
            <a:r>
              <a:rPr lang="en-US" altLang="x-none" sz="4400" b="1">
                <a:solidFill>
                  <a:srgbClr val="FF3300"/>
                </a:solidFill>
                <a:effectLst>
                  <a:outerShdw blurRad="38100" dist="38100" dir="2700000">
                    <a:srgbClr val="000000"/>
                  </a:outerShdw>
                </a:effectLst>
                <a:latin typeface="黑体" pitchFamily="2" charset="-122"/>
                <a:ea typeface="黑体" pitchFamily="2" charset="-122"/>
              </a:rPr>
              <a:t>  </a:t>
            </a:r>
          </a:p>
          <a:p>
            <a:pPr marL="0" indent="0" eaLnBrk="1" hangingPunct="1">
              <a:lnSpc>
                <a:spcPct val="90000"/>
              </a:lnSpc>
              <a:buClr>
                <a:schemeClr val="accent2"/>
              </a:buClr>
              <a:buNone/>
            </a:pPr>
            <a:r>
              <a:rPr lang="zh-CN" altLang="en-US" sz="4400" b="1" dirty="0">
                <a:solidFill>
                  <a:srgbClr val="FF3300"/>
                </a:solidFill>
                <a:effectLst>
                  <a:outerShdw blurRad="38100" dist="38100" dir="2700000">
                    <a:srgbClr val="000000"/>
                  </a:outerShdw>
                </a:effectLst>
                <a:latin typeface="黑体" pitchFamily="2" charset="-122"/>
                <a:ea typeface="黑体" pitchFamily="2" charset="-122"/>
              </a:rPr>
              <a:t>怅惘 </a:t>
            </a:r>
            <a:r>
              <a:rPr lang="en-US" altLang="x-none" sz="4400" b="1">
                <a:solidFill>
                  <a:srgbClr val="FF3300"/>
                </a:solidFill>
                <a:effectLst>
                  <a:outerShdw blurRad="38100" dist="38100" dir="2700000">
                    <a:srgbClr val="000000"/>
                  </a:outerShdw>
                </a:effectLst>
                <a:latin typeface="黑体" pitchFamily="2" charset="-122"/>
                <a:ea typeface="黑体" pitchFamily="2" charset="-122"/>
              </a:rPr>
              <a:t>     </a:t>
            </a:r>
            <a:r>
              <a:rPr lang="zh-CN" altLang="en-US" sz="4400" b="1" dirty="0">
                <a:solidFill>
                  <a:srgbClr val="FF3300"/>
                </a:solidFill>
                <a:effectLst>
                  <a:outerShdw blurRad="38100" dist="38100" dir="2700000">
                    <a:srgbClr val="000000"/>
                  </a:outerShdw>
                </a:effectLst>
                <a:latin typeface="黑体" pitchFamily="2" charset="-122"/>
                <a:ea typeface="黑体" pitchFamily="2" charset="-122"/>
              </a:rPr>
              <a:t>污垢 </a:t>
            </a:r>
            <a:r>
              <a:rPr lang="en-US" altLang="x-none" sz="4400" b="1">
                <a:solidFill>
                  <a:srgbClr val="FF3300"/>
                </a:solidFill>
                <a:effectLst>
                  <a:outerShdw blurRad="38100" dist="38100" dir="2700000">
                    <a:srgbClr val="000000"/>
                  </a:outerShdw>
                </a:effectLst>
                <a:latin typeface="黑体" pitchFamily="2" charset="-122"/>
                <a:ea typeface="黑体" pitchFamily="2" charset="-122"/>
              </a:rPr>
              <a:t> </a:t>
            </a:r>
          </a:p>
          <a:p>
            <a:pPr marL="0" indent="0" eaLnBrk="1" hangingPunct="1">
              <a:lnSpc>
                <a:spcPct val="90000"/>
              </a:lnSpc>
              <a:buClr>
                <a:schemeClr val="accent2"/>
              </a:buClr>
              <a:buNone/>
            </a:pPr>
            <a:r>
              <a:rPr lang="zh-CN" altLang="en-US" sz="4400" b="1" dirty="0">
                <a:solidFill>
                  <a:srgbClr val="FF3300"/>
                </a:solidFill>
                <a:effectLst>
                  <a:outerShdw blurRad="38100" dist="38100" dir="2700000">
                    <a:srgbClr val="000000"/>
                  </a:outerShdw>
                </a:effectLst>
                <a:latin typeface="黑体" pitchFamily="2" charset="-122"/>
                <a:ea typeface="黑体" pitchFamily="2" charset="-122"/>
              </a:rPr>
              <a:t>万籁俱寂 </a:t>
            </a:r>
            <a:r>
              <a:rPr lang="en-US" altLang="x-none" sz="4400" b="1">
                <a:solidFill>
                  <a:srgbClr val="FF3300"/>
                </a:solidFill>
                <a:effectLst>
                  <a:outerShdw blurRad="38100" dist="38100" dir="2700000">
                    <a:srgbClr val="000000"/>
                  </a:outerShdw>
                </a:effectLst>
                <a:latin typeface="黑体" pitchFamily="2" charset="-122"/>
                <a:ea typeface="黑体" pitchFamily="2" charset="-122"/>
              </a:rPr>
              <a:t>    </a:t>
            </a:r>
          </a:p>
          <a:p>
            <a:pPr marL="0" indent="0" eaLnBrk="1" hangingPunct="1">
              <a:lnSpc>
                <a:spcPct val="90000"/>
              </a:lnSpc>
              <a:buClr>
                <a:schemeClr val="accent2"/>
              </a:buClr>
              <a:buNone/>
            </a:pPr>
            <a:r>
              <a:rPr lang="zh-CN" altLang="en-US" sz="4400" b="1" dirty="0">
                <a:solidFill>
                  <a:srgbClr val="FF3300"/>
                </a:solidFill>
                <a:effectLst>
                  <a:outerShdw blurRad="38100" dist="38100" dir="2700000">
                    <a:srgbClr val="000000"/>
                  </a:outerShdw>
                </a:effectLst>
                <a:latin typeface="黑体" pitchFamily="2" charset="-122"/>
                <a:ea typeface="黑体" pitchFamily="2" charset="-122"/>
              </a:rPr>
              <a:t>泠泠 </a:t>
            </a:r>
            <a:r>
              <a:rPr lang="en-US" altLang="x-none" sz="4400" b="1">
                <a:solidFill>
                  <a:srgbClr val="FF3300"/>
                </a:solidFill>
                <a:effectLst>
                  <a:outerShdw blurRad="38100" dist="38100" dir="2700000">
                    <a:srgbClr val="000000"/>
                  </a:outerShdw>
                </a:effectLst>
                <a:latin typeface="黑体" pitchFamily="2" charset="-122"/>
                <a:ea typeface="黑体" pitchFamily="2" charset="-122"/>
              </a:rPr>
              <a:t>   </a:t>
            </a:r>
            <a:r>
              <a:rPr lang="zh-CN" altLang="en-US" sz="4400" b="1" dirty="0">
                <a:solidFill>
                  <a:srgbClr val="FF3300"/>
                </a:solidFill>
                <a:effectLst>
                  <a:outerShdw blurRad="38100" dist="38100" dir="2700000">
                    <a:srgbClr val="000000"/>
                  </a:outerShdw>
                </a:effectLst>
                <a:latin typeface="黑体" pitchFamily="2" charset="-122"/>
                <a:ea typeface="黑体" pitchFamily="2" charset="-122"/>
              </a:rPr>
              <a:t>　淙淙</a:t>
            </a:r>
          </a:p>
        </p:txBody>
      </p:sp>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2"/>
          <p:cNvSpPr txBox="1"/>
          <p:nvPr/>
        </p:nvSpPr>
        <p:spPr>
          <a:xfrm>
            <a:off x="2051050" y="614363"/>
            <a:ext cx="3877985" cy="830997"/>
          </a:xfrm>
          <a:prstGeom prst="rect">
            <a:avLst/>
          </a:prstGeom>
          <a:noFill/>
          <a:ln w="9525">
            <a:noFill/>
          </a:ln>
        </p:spPr>
        <p:txBody>
          <a:bodyPr wrap="none">
            <a:spAutoFit/>
          </a:bodyPr>
          <a:lstStyle/>
          <a:p>
            <a:pPr lvl="0"/>
            <a:r>
              <a:rPr lang="zh-CN" altLang="en-US" sz="4800" dirty="0" smtClean="0">
                <a:solidFill>
                  <a:srgbClr val="FF3300"/>
                </a:solidFill>
              </a:rPr>
              <a:t>给生字词注音</a:t>
            </a:r>
            <a:endParaRPr lang="zh-CN" altLang="en-US" sz="4800" b="1" dirty="0">
              <a:latin typeface="Arial" pitchFamily="34" charset="0"/>
              <a:ea typeface="华文行楷" pitchFamily="2" charset="-122"/>
            </a:endParaRPr>
          </a:p>
        </p:txBody>
      </p:sp>
      <p:sp>
        <p:nvSpPr>
          <p:cNvPr id="11267" name="Rectangle 3"/>
          <p:cNvSpPr/>
          <p:nvPr/>
        </p:nvSpPr>
        <p:spPr>
          <a:xfrm>
            <a:off x="684213" y="1700213"/>
            <a:ext cx="8459787" cy="4897437"/>
          </a:xfrm>
          <a:prstGeom prst="rect">
            <a:avLst/>
          </a:prstGeom>
          <a:noFill/>
          <a:ln w="9525">
            <a:noFill/>
          </a:ln>
        </p:spPr>
        <p:txBody>
          <a:bodyPr/>
          <a:lstStyle/>
          <a:p>
            <a:pPr marL="469900" lvl="0" indent="-469900" eaLnBrk="1" hangingPunct="1">
              <a:spcBef>
                <a:spcPct val="20000"/>
              </a:spcBef>
              <a:buClr>
                <a:schemeClr val="accent2"/>
              </a:buClr>
              <a:buFont typeface="Wingdings" pitchFamily="2" charset="2"/>
              <a:buNone/>
            </a:pPr>
            <a:r>
              <a:rPr lang="zh-CN" altLang="en-US" sz="3600" b="1" dirty="0">
                <a:solidFill>
                  <a:srgbClr val="FF3300"/>
                </a:solidFill>
                <a:effectLst>
                  <a:outerShdw blurRad="38100" dist="38100" dir="2700000">
                    <a:srgbClr val="000000"/>
                  </a:outerShdw>
                </a:effectLst>
                <a:latin typeface="黑体" pitchFamily="2" charset="-122"/>
                <a:ea typeface="黑体" pitchFamily="2" charset="-122"/>
              </a:rPr>
              <a:t>肇庆 </a:t>
            </a:r>
            <a:r>
              <a:rPr lang="en-US" altLang="x-none" sz="3600" b="1" err="1">
                <a:solidFill>
                  <a:srgbClr val="FF3300"/>
                </a:solidFill>
                <a:effectLst>
                  <a:outerShdw blurRad="38100" dist="38100" dir="2700000">
                    <a:srgbClr val="000000"/>
                  </a:outerShdw>
                </a:effectLst>
                <a:latin typeface="黑体" pitchFamily="2" charset="-122"/>
                <a:ea typeface="黑体" pitchFamily="2" charset="-122"/>
              </a:rPr>
              <a:t>zh</a:t>
            </a:r>
            <a:r>
              <a:rPr lang="en-US" altLang="x-none" sz="3600" b="1" err="1">
                <a:solidFill>
                  <a:srgbClr val="FF3300"/>
                </a:solidFill>
                <a:effectLst>
                  <a:outerShdw blurRad="38100" dist="38100" dir="2700000">
                    <a:srgbClr val="000000"/>
                  </a:outerShdw>
                </a:effectLst>
                <a:latin typeface="Arial" pitchFamily="34" charset="0"/>
                <a:ea typeface="黑体" pitchFamily="2" charset="-122"/>
              </a:rPr>
              <a:t>à</a:t>
            </a:r>
            <a:r>
              <a:rPr lang="en-US" altLang="x-none" sz="3600" b="1" err="1">
                <a:solidFill>
                  <a:srgbClr val="FF3300"/>
                </a:solidFill>
                <a:effectLst>
                  <a:outerShdw blurRad="38100" dist="38100" dir="2700000">
                    <a:srgbClr val="000000"/>
                  </a:outerShdw>
                </a:effectLst>
                <a:latin typeface="黑体" pitchFamily="2" charset="-122"/>
                <a:ea typeface="黑体" pitchFamily="2" charset="-122"/>
              </a:rPr>
              <a:t>o</a:t>
            </a:r>
            <a:r>
              <a:rPr lang="en-US" altLang="x-none" sz="3600" b="1">
                <a:solidFill>
                  <a:srgbClr val="FF3300"/>
                </a:solidFill>
                <a:effectLst>
                  <a:outerShdw blurRad="38100" dist="38100" dir="2700000">
                    <a:srgbClr val="000000"/>
                  </a:outerShdw>
                </a:effectLst>
                <a:latin typeface="黑体" pitchFamily="2" charset="-122"/>
                <a:ea typeface="黑体" pitchFamily="2" charset="-122"/>
              </a:rPr>
              <a:t>   </a:t>
            </a:r>
            <a:r>
              <a:rPr lang="zh-CN" altLang="en-US" sz="3600" b="1" dirty="0">
                <a:solidFill>
                  <a:srgbClr val="FF3300"/>
                </a:solidFill>
                <a:effectLst>
                  <a:outerShdw blurRad="38100" dist="38100" dir="2700000">
                    <a:srgbClr val="000000"/>
                  </a:outerShdw>
                </a:effectLst>
                <a:latin typeface="黑体" pitchFamily="2" charset="-122"/>
                <a:ea typeface="黑体" pitchFamily="2" charset="-122"/>
              </a:rPr>
              <a:t>古刹 </a:t>
            </a:r>
            <a:r>
              <a:rPr lang="en-US" altLang="x-none" sz="3600" b="1" err="1">
                <a:solidFill>
                  <a:srgbClr val="FF3300"/>
                </a:solidFill>
                <a:effectLst>
                  <a:outerShdw blurRad="38100" dist="38100" dir="2700000">
                    <a:srgbClr val="000000"/>
                  </a:outerShdw>
                </a:effectLst>
                <a:latin typeface="黑体" pitchFamily="2" charset="-122"/>
                <a:ea typeface="黑体" pitchFamily="2" charset="-122"/>
              </a:rPr>
              <a:t>ch</a:t>
            </a:r>
            <a:r>
              <a:rPr lang="en-US" altLang="x-none" sz="3600" b="1" err="1">
                <a:solidFill>
                  <a:srgbClr val="FF3300"/>
                </a:solidFill>
                <a:effectLst>
                  <a:outerShdw blurRad="38100" dist="38100" dir="2700000">
                    <a:srgbClr val="000000"/>
                  </a:outerShdw>
                </a:effectLst>
                <a:latin typeface="Arial" pitchFamily="34" charset="0"/>
                <a:ea typeface="黑体" pitchFamily="2" charset="-122"/>
              </a:rPr>
              <a:t>à</a:t>
            </a:r>
            <a:r>
              <a:rPr lang="en-US" altLang="x-none" sz="3600" b="1">
                <a:solidFill>
                  <a:srgbClr val="FF3300"/>
                </a:solidFill>
                <a:effectLst>
                  <a:outerShdw blurRad="38100" dist="38100" dir="2700000">
                    <a:srgbClr val="000000"/>
                  </a:outerShdw>
                </a:effectLst>
                <a:latin typeface="黑体" pitchFamily="2" charset="-122"/>
                <a:ea typeface="黑体" pitchFamily="2" charset="-122"/>
              </a:rPr>
              <a:t>   </a:t>
            </a:r>
            <a:r>
              <a:rPr lang="zh-CN" altLang="en-US" sz="3600" b="1" dirty="0">
                <a:solidFill>
                  <a:srgbClr val="FF3300"/>
                </a:solidFill>
                <a:effectLst>
                  <a:outerShdw blurRad="38100" dist="38100" dir="2700000">
                    <a:srgbClr val="000000"/>
                  </a:outerShdw>
                </a:effectLst>
                <a:latin typeface="黑体" pitchFamily="2" charset="-122"/>
                <a:ea typeface="黑体" pitchFamily="2" charset="-122"/>
              </a:rPr>
              <a:t>遐想 </a:t>
            </a:r>
            <a:r>
              <a:rPr lang="en-US" altLang="x-none" sz="3600" b="1" err="1">
                <a:solidFill>
                  <a:srgbClr val="FF3300"/>
                </a:solidFill>
                <a:effectLst>
                  <a:outerShdw blurRad="38100" dist="38100" dir="2700000">
                    <a:srgbClr val="000000"/>
                  </a:outerShdw>
                </a:effectLst>
                <a:latin typeface="黑体" pitchFamily="2" charset="-122"/>
                <a:ea typeface="黑体" pitchFamily="2" charset="-122"/>
              </a:rPr>
              <a:t>xi</a:t>
            </a:r>
            <a:r>
              <a:rPr lang="en-US" altLang="x-none" sz="3600" b="1" err="1">
                <a:solidFill>
                  <a:srgbClr val="FF3300"/>
                </a:solidFill>
                <a:effectLst>
                  <a:outerShdw blurRad="38100" dist="38100" dir="2700000">
                    <a:srgbClr val="000000"/>
                  </a:outerShdw>
                </a:effectLst>
                <a:latin typeface="Arial" pitchFamily="34" charset="0"/>
                <a:ea typeface="黑体" pitchFamily="2" charset="-122"/>
              </a:rPr>
              <a:t>á</a:t>
            </a:r>
          </a:p>
          <a:p>
            <a:pPr marL="469900" lvl="0" indent="-469900" eaLnBrk="1" hangingPunct="1">
              <a:spcBef>
                <a:spcPct val="20000"/>
              </a:spcBef>
              <a:buClr>
                <a:schemeClr val="accent2"/>
              </a:buClr>
              <a:buFont typeface="Wingdings" pitchFamily="2" charset="2"/>
              <a:buNone/>
            </a:pPr>
            <a:r>
              <a:rPr lang="zh-CN" altLang="en-US" sz="3600" b="1" dirty="0">
                <a:solidFill>
                  <a:srgbClr val="FF3300"/>
                </a:solidFill>
                <a:effectLst>
                  <a:outerShdw blurRad="38100" dist="38100" dir="2700000">
                    <a:srgbClr val="000000"/>
                  </a:outerShdw>
                </a:effectLst>
                <a:latin typeface="黑体" pitchFamily="2" charset="-122"/>
                <a:ea typeface="黑体" pitchFamily="2" charset="-122"/>
              </a:rPr>
              <a:t>一泓 </a:t>
            </a:r>
            <a:r>
              <a:rPr lang="en-US" altLang="x-none" sz="3600" b="1" err="1">
                <a:solidFill>
                  <a:srgbClr val="FF3300"/>
                </a:solidFill>
                <a:effectLst>
                  <a:outerShdw blurRad="38100" dist="38100" dir="2700000">
                    <a:srgbClr val="000000"/>
                  </a:outerShdw>
                </a:effectLst>
                <a:latin typeface="黑体" pitchFamily="2" charset="-122"/>
                <a:ea typeface="黑体" pitchFamily="2" charset="-122"/>
              </a:rPr>
              <a:t>h</a:t>
            </a:r>
            <a:r>
              <a:rPr lang="en-US" altLang="x-none" sz="3600" b="1" err="1">
                <a:solidFill>
                  <a:srgbClr val="FF3300"/>
                </a:solidFill>
                <a:effectLst>
                  <a:outerShdw blurRad="38100" dist="38100" dir="2700000">
                    <a:srgbClr val="000000"/>
                  </a:outerShdw>
                </a:effectLst>
                <a:latin typeface="Arial" pitchFamily="34" charset="0"/>
                <a:ea typeface="黑体" pitchFamily="2" charset="-122"/>
              </a:rPr>
              <a:t>ó</a:t>
            </a:r>
            <a:r>
              <a:rPr lang="en-US" altLang="x-none" sz="3600" b="1" err="1">
                <a:solidFill>
                  <a:srgbClr val="FF3300"/>
                </a:solidFill>
                <a:effectLst>
                  <a:outerShdw blurRad="38100" dist="38100" dir="2700000">
                    <a:srgbClr val="000000"/>
                  </a:outerShdw>
                </a:effectLst>
                <a:latin typeface="黑体" pitchFamily="2" charset="-122"/>
                <a:ea typeface="黑体" pitchFamily="2" charset="-122"/>
              </a:rPr>
              <a:t>ng</a:t>
            </a:r>
            <a:r>
              <a:rPr lang="en-US" altLang="x-none" sz="3600" b="1">
                <a:solidFill>
                  <a:srgbClr val="FF3300"/>
                </a:solidFill>
                <a:effectLst>
                  <a:outerShdw blurRad="38100" dist="38100" dir="2700000">
                    <a:srgbClr val="000000"/>
                  </a:outerShdw>
                </a:effectLst>
                <a:latin typeface="黑体" pitchFamily="2" charset="-122"/>
                <a:ea typeface="黑体" pitchFamily="2" charset="-122"/>
              </a:rPr>
              <a:t>   </a:t>
            </a:r>
            <a:r>
              <a:rPr lang="zh-CN" altLang="en-US" sz="3600" b="1" dirty="0">
                <a:solidFill>
                  <a:srgbClr val="FF3300"/>
                </a:solidFill>
                <a:effectLst>
                  <a:outerShdw blurRad="38100" dist="38100" dir="2700000">
                    <a:srgbClr val="000000"/>
                  </a:outerShdw>
                </a:effectLst>
                <a:latin typeface="黑体" pitchFamily="2" charset="-122"/>
                <a:ea typeface="黑体" pitchFamily="2" charset="-122"/>
              </a:rPr>
              <a:t>了无 </a:t>
            </a:r>
            <a:r>
              <a:rPr lang="en-US" altLang="x-none" sz="3600" b="1" err="1">
                <a:solidFill>
                  <a:srgbClr val="FF3300"/>
                </a:solidFill>
                <a:effectLst>
                  <a:outerShdw blurRad="38100" dist="38100" dir="2700000">
                    <a:srgbClr val="000000"/>
                  </a:outerShdw>
                </a:effectLst>
                <a:latin typeface="黑体" pitchFamily="2" charset="-122"/>
                <a:ea typeface="黑体" pitchFamily="2" charset="-122"/>
              </a:rPr>
              <a:t>liǎo</a:t>
            </a:r>
            <a:r>
              <a:rPr lang="en-US" altLang="x-none" sz="3600" b="1">
                <a:solidFill>
                  <a:srgbClr val="FF3300"/>
                </a:solidFill>
                <a:effectLst>
                  <a:outerShdw blurRad="38100" dist="38100" dir="2700000">
                    <a:srgbClr val="000000"/>
                  </a:outerShdw>
                </a:effectLst>
                <a:latin typeface="黑体" pitchFamily="2" charset="-122"/>
                <a:ea typeface="黑体" pitchFamily="2" charset="-122"/>
              </a:rPr>
              <a:t>  </a:t>
            </a:r>
            <a:r>
              <a:rPr lang="zh-CN" altLang="en-US" sz="3600" b="1" dirty="0">
                <a:solidFill>
                  <a:srgbClr val="FF3300"/>
                </a:solidFill>
                <a:effectLst>
                  <a:outerShdw blurRad="38100" dist="38100" dir="2700000">
                    <a:srgbClr val="000000"/>
                  </a:outerShdw>
                </a:effectLst>
                <a:latin typeface="黑体" pitchFamily="2" charset="-122"/>
                <a:ea typeface="黑体" pitchFamily="2" charset="-122"/>
              </a:rPr>
              <a:t>菩提 </a:t>
            </a:r>
            <a:r>
              <a:rPr lang="en-US" altLang="x-none" sz="3600" b="1" err="1">
                <a:solidFill>
                  <a:srgbClr val="FF3300"/>
                </a:solidFill>
                <a:effectLst>
                  <a:outerShdw blurRad="38100" dist="38100" dir="2700000">
                    <a:srgbClr val="000000"/>
                  </a:outerShdw>
                </a:effectLst>
                <a:latin typeface="黑体" pitchFamily="2" charset="-122"/>
                <a:ea typeface="黑体" pitchFamily="2" charset="-122"/>
              </a:rPr>
              <a:t>p</a:t>
            </a:r>
            <a:r>
              <a:rPr lang="en-US" altLang="x-none" sz="3600" b="1" err="1">
                <a:solidFill>
                  <a:srgbClr val="FF3300"/>
                </a:solidFill>
                <a:effectLst>
                  <a:outerShdw blurRad="38100" dist="38100" dir="2700000">
                    <a:srgbClr val="000000"/>
                  </a:outerShdw>
                </a:effectLst>
                <a:latin typeface="Arial" pitchFamily="34" charset="0"/>
                <a:ea typeface="黑体" pitchFamily="2" charset="-122"/>
              </a:rPr>
              <a:t>ú</a:t>
            </a:r>
            <a:r>
              <a:rPr lang="en-US" altLang="x-none" sz="3600" b="1">
                <a:solidFill>
                  <a:srgbClr val="FF3300"/>
                </a:solidFill>
                <a:effectLst>
                  <a:outerShdw blurRad="38100" dist="38100" dir="2700000">
                    <a:srgbClr val="000000"/>
                  </a:outerShdw>
                </a:effectLst>
                <a:latin typeface="黑体" pitchFamily="2" charset="-122"/>
                <a:ea typeface="黑体" pitchFamily="2" charset="-122"/>
              </a:rPr>
              <a:t>    </a:t>
            </a:r>
          </a:p>
          <a:p>
            <a:pPr marL="469900" lvl="0" indent="-469900" eaLnBrk="1" hangingPunct="1">
              <a:spcBef>
                <a:spcPct val="20000"/>
              </a:spcBef>
              <a:buClr>
                <a:schemeClr val="accent2"/>
              </a:buClr>
              <a:buFont typeface="Wingdings" pitchFamily="2" charset="2"/>
              <a:buNone/>
            </a:pPr>
            <a:r>
              <a:rPr lang="zh-CN" altLang="en-US" sz="3600" b="1" dirty="0">
                <a:solidFill>
                  <a:srgbClr val="FF3300"/>
                </a:solidFill>
                <a:effectLst>
                  <a:outerShdw blurRad="38100" dist="38100" dir="2700000">
                    <a:srgbClr val="000000"/>
                  </a:outerShdw>
                </a:effectLst>
                <a:latin typeface="黑体" pitchFamily="2" charset="-122"/>
                <a:ea typeface="黑体" pitchFamily="2" charset="-122"/>
              </a:rPr>
              <a:t>辟为 </a:t>
            </a:r>
            <a:r>
              <a:rPr lang="en-US" altLang="x-none" sz="3600" b="1" err="1">
                <a:solidFill>
                  <a:srgbClr val="FF3300"/>
                </a:solidFill>
                <a:effectLst>
                  <a:outerShdw blurRad="38100" dist="38100" dir="2700000">
                    <a:srgbClr val="000000"/>
                  </a:outerShdw>
                </a:effectLst>
                <a:latin typeface="黑体" pitchFamily="2" charset="-122"/>
                <a:ea typeface="黑体" pitchFamily="2" charset="-122"/>
              </a:rPr>
              <a:t>P</a:t>
            </a:r>
            <a:r>
              <a:rPr lang="en-US" altLang="x-none" sz="3600" b="1" err="1">
                <a:solidFill>
                  <a:srgbClr val="FF3300"/>
                </a:solidFill>
                <a:effectLst>
                  <a:outerShdw blurRad="38100" dist="38100" dir="2700000">
                    <a:srgbClr val="000000"/>
                  </a:outerShdw>
                </a:effectLst>
                <a:latin typeface="Arial" pitchFamily="34" charset="0"/>
                <a:ea typeface="黑体" pitchFamily="2" charset="-122"/>
              </a:rPr>
              <a:t>ì</a:t>
            </a:r>
            <a:r>
              <a:rPr lang="en-US" altLang="x-none" sz="3600" b="1">
                <a:solidFill>
                  <a:srgbClr val="FF3300"/>
                </a:solidFill>
                <a:effectLst>
                  <a:outerShdw blurRad="38100" dist="38100" dir="2700000">
                    <a:srgbClr val="000000"/>
                  </a:outerShdw>
                </a:effectLst>
                <a:latin typeface="黑体" pitchFamily="2" charset="-122"/>
                <a:ea typeface="黑体" pitchFamily="2" charset="-122"/>
              </a:rPr>
              <a:t>      </a:t>
            </a:r>
            <a:r>
              <a:rPr lang="zh-CN" altLang="en-US" sz="3600" b="1" dirty="0">
                <a:solidFill>
                  <a:srgbClr val="FF3300"/>
                </a:solidFill>
                <a:effectLst>
                  <a:outerShdw blurRad="38100" dist="38100" dir="2700000">
                    <a:srgbClr val="000000"/>
                  </a:outerShdw>
                </a:effectLst>
                <a:latin typeface="黑体" pitchFamily="2" charset="-122"/>
                <a:ea typeface="黑体" pitchFamily="2" charset="-122"/>
              </a:rPr>
              <a:t>繁衍 </a:t>
            </a:r>
            <a:r>
              <a:rPr lang="en-US" altLang="x-none" sz="3600" b="1" err="1">
                <a:solidFill>
                  <a:srgbClr val="FF3300"/>
                </a:solidFill>
                <a:effectLst>
                  <a:outerShdw blurRad="38100" dist="38100" dir="2700000">
                    <a:srgbClr val="000000"/>
                  </a:outerShdw>
                </a:effectLst>
                <a:latin typeface="黑体" pitchFamily="2" charset="-122"/>
                <a:ea typeface="黑体" pitchFamily="2" charset="-122"/>
              </a:rPr>
              <a:t>yǎn</a:t>
            </a:r>
            <a:r>
              <a:rPr lang="en-US" altLang="x-none" sz="3600" b="1">
                <a:solidFill>
                  <a:srgbClr val="FF3300"/>
                </a:solidFill>
                <a:effectLst>
                  <a:outerShdw blurRad="38100" dist="38100" dir="2700000">
                    <a:srgbClr val="000000"/>
                  </a:outerShdw>
                </a:effectLst>
                <a:latin typeface="黑体" pitchFamily="2" charset="-122"/>
                <a:ea typeface="黑体" pitchFamily="2" charset="-122"/>
              </a:rPr>
              <a:t>   </a:t>
            </a:r>
            <a:r>
              <a:rPr lang="zh-CN" altLang="en-US" sz="3600" b="1" dirty="0">
                <a:solidFill>
                  <a:srgbClr val="FF3300"/>
                </a:solidFill>
                <a:effectLst>
                  <a:outerShdw blurRad="38100" dist="38100" dir="2700000">
                    <a:srgbClr val="000000"/>
                  </a:outerShdw>
                </a:effectLst>
                <a:latin typeface="黑体" pitchFamily="2" charset="-122"/>
                <a:ea typeface="黑体" pitchFamily="2" charset="-122"/>
              </a:rPr>
              <a:t>拾级 </a:t>
            </a:r>
            <a:r>
              <a:rPr lang="en-US" altLang="x-none" sz="3600" b="1" err="1">
                <a:solidFill>
                  <a:srgbClr val="FF3300"/>
                </a:solidFill>
                <a:effectLst>
                  <a:outerShdw blurRad="38100" dist="38100" dir="2700000">
                    <a:srgbClr val="000000"/>
                  </a:outerShdw>
                </a:effectLst>
                <a:latin typeface="黑体" pitchFamily="2" charset="-122"/>
                <a:ea typeface="黑体" pitchFamily="2" charset="-122"/>
              </a:rPr>
              <a:t>sh</a:t>
            </a:r>
            <a:r>
              <a:rPr lang="en-US" altLang="x-none" sz="3600" b="1" err="1">
                <a:solidFill>
                  <a:srgbClr val="FF3300"/>
                </a:solidFill>
                <a:effectLst>
                  <a:outerShdw blurRad="38100" dist="38100" dir="2700000">
                    <a:srgbClr val="000000"/>
                  </a:outerShdw>
                </a:effectLst>
                <a:latin typeface="Arial" pitchFamily="34" charset="0"/>
                <a:ea typeface="黑体" pitchFamily="2" charset="-122"/>
              </a:rPr>
              <a:t>è</a:t>
            </a:r>
            <a:r>
              <a:rPr lang="en-US" altLang="x-none" sz="3600" b="1">
                <a:solidFill>
                  <a:srgbClr val="FF3300"/>
                </a:solidFill>
                <a:effectLst>
                  <a:outerShdw blurRad="38100" dist="38100" dir="2700000">
                    <a:srgbClr val="000000"/>
                  </a:outerShdw>
                </a:effectLst>
                <a:latin typeface="黑体" pitchFamily="2" charset="-122"/>
                <a:ea typeface="黑体" pitchFamily="2" charset="-122"/>
              </a:rPr>
              <a:t> </a:t>
            </a:r>
          </a:p>
          <a:p>
            <a:pPr marL="469900" lvl="0" indent="-469900" eaLnBrk="1" hangingPunct="1">
              <a:spcBef>
                <a:spcPct val="20000"/>
              </a:spcBef>
              <a:buClr>
                <a:schemeClr val="accent2"/>
              </a:buClr>
              <a:buFont typeface="Wingdings" pitchFamily="2" charset="2"/>
              <a:buNone/>
            </a:pPr>
            <a:r>
              <a:rPr lang="zh-CN" altLang="en-US" sz="3600" b="1" dirty="0">
                <a:solidFill>
                  <a:srgbClr val="FF3300"/>
                </a:solidFill>
                <a:effectLst>
                  <a:outerShdw blurRad="38100" dist="38100" dir="2700000">
                    <a:srgbClr val="000000"/>
                  </a:outerShdw>
                </a:effectLst>
                <a:latin typeface="黑体" pitchFamily="2" charset="-122"/>
                <a:ea typeface="黑体" pitchFamily="2" charset="-122"/>
              </a:rPr>
              <a:t>童稚 </a:t>
            </a:r>
            <a:r>
              <a:rPr lang="en-US" altLang="x-none" sz="3600" b="1" err="1">
                <a:solidFill>
                  <a:srgbClr val="FF3300"/>
                </a:solidFill>
                <a:effectLst>
                  <a:outerShdw blurRad="38100" dist="38100" dir="2700000">
                    <a:srgbClr val="000000"/>
                  </a:outerShdw>
                </a:effectLst>
                <a:latin typeface="黑体" pitchFamily="2" charset="-122"/>
                <a:ea typeface="黑体" pitchFamily="2" charset="-122"/>
              </a:rPr>
              <a:t>zh</a:t>
            </a:r>
            <a:r>
              <a:rPr lang="en-US" altLang="x-none" sz="3600" b="1" err="1">
                <a:solidFill>
                  <a:srgbClr val="FF3300"/>
                </a:solidFill>
                <a:effectLst>
                  <a:outerShdw blurRad="38100" dist="38100" dir="2700000">
                    <a:srgbClr val="000000"/>
                  </a:outerShdw>
                </a:effectLst>
                <a:latin typeface="Arial" pitchFamily="34" charset="0"/>
                <a:ea typeface="黑体" pitchFamily="2" charset="-122"/>
              </a:rPr>
              <a:t>ì</a:t>
            </a:r>
            <a:r>
              <a:rPr lang="en-US" altLang="x-none" sz="3600" b="1">
                <a:solidFill>
                  <a:srgbClr val="FF3300"/>
                </a:solidFill>
                <a:effectLst>
                  <a:outerShdw blurRad="38100" dist="38100" dir="2700000">
                    <a:srgbClr val="000000"/>
                  </a:outerShdw>
                </a:effectLst>
                <a:latin typeface="黑体" pitchFamily="2" charset="-122"/>
                <a:ea typeface="黑体" pitchFamily="2" charset="-122"/>
              </a:rPr>
              <a:t>     </a:t>
            </a:r>
            <a:r>
              <a:rPr lang="zh-CN" altLang="en-US" sz="3600" b="1" dirty="0">
                <a:solidFill>
                  <a:srgbClr val="FF3300"/>
                </a:solidFill>
                <a:effectLst>
                  <a:outerShdw blurRad="38100" dist="38100" dir="2700000">
                    <a:srgbClr val="000000"/>
                  </a:outerShdw>
                </a:effectLst>
                <a:latin typeface="黑体" pitchFamily="2" charset="-122"/>
                <a:ea typeface="黑体" pitchFamily="2" charset="-122"/>
              </a:rPr>
              <a:t>楹联 </a:t>
            </a:r>
            <a:r>
              <a:rPr lang="en-US" altLang="x-none" sz="3600" b="1" err="1">
                <a:solidFill>
                  <a:srgbClr val="FF3300"/>
                </a:solidFill>
                <a:effectLst>
                  <a:outerShdw blurRad="38100" dist="38100" dir="2700000">
                    <a:srgbClr val="000000"/>
                  </a:outerShdw>
                </a:effectLst>
                <a:latin typeface="黑体" pitchFamily="2" charset="-122"/>
                <a:ea typeface="黑体" pitchFamily="2" charset="-122"/>
              </a:rPr>
              <a:t>y</a:t>
            </a:r>
            <a:r>
              <a:rPr lang="en-US" altLang="x-none" sz="3600" b="1" err="1">
                <a:solidFill>
                  <a:srgbClr val="FF3300"/>
                </a:solidFill>
                <a:effectLst>
                  <a:outerShdw blurRad="38100" dist="38100" dir="2700000">
                    <a:srgbClr val="000000"/>
                  </a:outerShdw>
                </a:effectLst>
                <a:latin typeface="Arial" pitchFamily="34" charset="0"/>
                <a:ea typeface="黑体" pitchFamily="2" charset="-122"/>
              </a:rPr>
              <a:t>í</a:t>
            </a:r>
            <a:r>
              <a:rPr lang="en-US" altLang="x-none" sz="3600" b="1" err="1">
                <a:solidFill>
                  <a:srgbClr val="FF3300"/>
                </a:solidFill>
                <a:effectLst>
                  <a:outerShdw blurRad="38100" dist="38100" dir="2700000">
                    <a:srgbClr val="000000"/>
                  </a:outerShdw>
                </a:effectLst>
                <a:latin typeface="黑体" pitchFamily="2" charset="-122"/>
                <a:ea typeface="黑体" pitchFamily="2" charset="-122"/>
              </a:rPr>
              <a:t>ng</a:t>
            </a:r>
            <a:r>
              <a:rPr lang="en-US" altLang="x-none" sz="3600" b="1">
                <a:solidFill>
                  <a:srgbClr val="FF3300"/>
                </a:solidFill>
                <a:effectLst>
                  <a:outerShdw blurRad="38100" dist="38100" dir="2700000">
                    <a:srgbClr val="000000"/>
                  </a:outerShdw>
                </a:effectLst>
                <a:latin typeface="黑体" pitchFamily="2" charset="-122"/>
                <a:ea typeface="黑体" pitchFamily="2" charset="-122"/>
              </a:rPr>
              <a:t>  </a:t>
            </a:r>
          </a:p>
          <a:p>
            <a:pPr marL="469900" lvl="0" indent="-469900" eaLnBrk="1" hangingPunct="1">
              <a:spcBef>
                <a:spcPct val="20000"/>
              </a:spcBef>
              <a:buClr>
                <a:schemeClr val="accent2"/>
              </a:buClr>
              <a:buFont typeface="Wingdings" pitchFamily="2" charset="2"/>
              <a:buNone/>
            </a:pPr>
            <a:r>
              <a:rPr lang="zh-CN" altLang="en-US" sz="3600" b="1" dirty="0">
                <a:solidFill>
                  <a:srgbClr val="FF3300"/>
                </a:solidFill>
                <a:effectLst>
                  <a:outerShdw blurRad="38100" dist="38100" dir="2700000">
                    <a:srgbClr val="000000"/>
                  </a:outerShdw>
                </a:effectLst>
                <a:latin typeface="黑体" pitchFamily="2" charset="-122"/>
                <a:ea typeface="黑体" pitchFamily="2" charset="-122"/>
              </a:rPr>
              <a:t>怅惘 </a:t>
            </a:r>
            <a:r>
              <a:rPr lang="en-US" altLang="x-none" sz="3600" b="1" err="1">
                <a:solidFill>
                  <a:srgbClr val="FF3300"/>
                </a:solidFill>
                <a:effectLst>
                  <a:outerShdw blurRad="38100" dist="38100" dir="2700000">
                    <a:srgbClr val="000000"/>
                  </a:outerShdw>
                </a:effectLst>
                <a:latin typeface="黑体" pitchFamily="2" charset="-122"/>
                <a:ea typeface="黑体" pitchFamily="2" charset="-122"/>
              </a:rPr>
              <a:t>ch</a:t>
            </a:r>
            <a:r>
              <a:rPr lang="en-US" altLang="x-none" sz="3600" b="1" err="1">
                <a:solidFill>
                  <a:srgbClr val="FF3300"/>
                </a:solidFill>
                <a:effectLst>
                  <a:outerShdw blurRad="38100" dist="38100" dir="2700000">
                    <a:srgbClr val="000000"/>
                  </a:outerShdw>
                </a:effectLst>
                <a:latin typeface="Arial" pitchFamily="34" charset="0"/>
                <a:ea typeface="黑体" pitchFamily="2" charset="-122"/>
              </a:rPr>
              <a:t>à</a:t>
            </a:r>
            <a:r>
              <a:rPr lang="en-US" altLang="x-none" sz="3600" b="1" err="1">
                <a:solidFill>
                  <a:srgbClr val="FF3300"/>
                </a:solidFill>
                <a:effectLst>
                  <a:outerShdw blurRad="38100" dist="38100" dir="2700000">
                    <a:srgbClr val="000000"/>
                  </a:outerShdw>
                </a:effectLst>
                <a:latin typeface="黑体" pitchFamily="2" charset="-122"/>
                <a:ea typeface="黑体" pitchFamily="2" charset="-122"/>
              </a:rPr>
              <a:t>ng</a:t>
            </a:r>
            <a:r>
              <a:rPr lang="en-US" altLang="x-none" sz="3600" b="1">
                <a:solidFill>
                  <a:srgbClr val="FF3300"/>
                </a:solidFill>
                <a:effectLst>
                  <a:outerShdw blurRad="38100" dist="38100" dir="2700000">
                    <a:srgbClr val="000000"/>
                  </a:outerShdw>
                </a:effectLst>
                <a:latin typeface="黑体" pitchFamily="2" charset="-122"/>
                <a:ea typeface="黑体" pitchFamily="2" charset="-122"/>
              </a:rPr>
              <a:t> </a:t>
            </a:r>
            <a:r>
              <a:rPr lang="en-US" altLang="x-none" sz="3600" b="1" err="1">
                <a:solidFill>
                  <a:srgbClr val="FF3300"/>
                </a:solidFill>
                <a:effectLst>
                  <a:outerShdw blurRad="38100" dist="38100" dir="2700000">
                    <a:srgbClr val="000000"/>
                  </a:outerShdw>
                </a:effectLst>
                <a:latin typeface="黑体" pitchFamily="2" charset="-122"/>
                <a:ea typeface="黑体" pitchFamily="2" charset="-122"/>
              </a:rPr>
              <a:t>wǎng</a:t>
            </a:r>
            <a:r>
              <a:rPr lang="en-US" altLang="x-none" sz="3600" b="1">
                <a:solidFill>
                  <a:srgbClr val="FF3300"/>
                </a:solidFill>
                <a:effectLst>
                  <a:outerShdw blurRad="38100" dist="38100" dir="2700000">
                    <a:srgbClr val="000000"/>
                  </a:outerShdw>
                </a:effectLst>
                <a:latin typeface="黑体" pitchFamily="2" charset="-122"/>
                <a:ea typeface="黑体" pitchFamily="2" charset="-122"/>
              </a:rPr>
              <a:t>        </a:t>
            </a:r>
            <a:r>
              <a:rPr lang="zh-CN" altLang="en-US" sz="3600" b="1" dirty="0">
                <a:solidFill>
                  <a:srgbClr val="FF3300"/>
                </a:solidFill>
                <a:effectLst>
                  <a:outerShdw blurRad="38100" dist="38100" dir="2700000">
                    <a:srgbClr val="000000"/>
                  </a:outerShdw>
                </a:effectLst>
                <a:latin typeface="黑体" pitchFamily="2" charset="-122"/>
                <a:ea typeface="黑体" pitchFamily="2" charset="-122"/>
              </a:rPr>
              <a:t>污垢 </a:t>
            </a:r>
            <a:r>
              <a:rPr lang="en-US" altLang="x-none" sz="3600" b="1" err="1">
                <a:solidFill>
                  <a:srgbClr val="FF3300"/>
                </a:solidFill>
                <a:effectLst>
                  <a:outerShdw blurRad="38100" dist="38100" dir="2700000">
                    <a:srgbClr val="000000"/>
                  </a:outerShdw>
                </a:effectLst>
                <a:latin typeface="黑体" pitchFamily="2" charset="-122"/>
                <a:ea typeface="黑体" pitchFamily="2" charset="-122"/>
              </a:rPr>
              <a:t>gòu</a:t>
            </a:r>
            <a:r>
              <a:rPr lang="en-US" altLang="x-none" sz="3600" b="1">
                <a:solidFill>
                  <a:srgbClr val="FF3300"/>
                </a:solidFill>
                <a:effectLst>
                  <a:outerShdw blurRad="38100" dist="38100" dir="2700000">
                    <a:srgbClr val="000000"/>
                  </a:outerShdw>
                </a:effectLst>
                <a:latin typeface="黑体" pitchFamily="2" charset="-122"/>
                <a:ea typeface="黑体" pitchFamily="2" charset="-122"/>
              </a:rPr>
              <a:t>  </a:t>
            </a:r>
          </a:p>
          <a:p>
            <a:pPr marL="469900" lvl="0" indent="-469900" eaLnBrk="1" hangingPunct="1">
              <a:spcBef>
                <a:spcPct val="20000"/>
              </a:spcBef>
              <a:buClr>
                <a:schemeClr val="accent2"/>
              </a:buClr>
              <a:buFont typeface="Wingdings" pitchFamily="2" charset="2"/>
              <a:buNone/>
            </a:pPr>
            <a:r>
              <a:rPr lang="zh-CN" altLang="en-US" sz="3600" b="1" dirty="0">
                <a:solidFill>
                  <a:srgbClr val="FF3300"/>
                </a:solidFill>
                <a:effectLst>
                  <a:outerShdw blurRad="38100" dist="38100" dir="2700000">
                    <a:srgbClr val="000000"/>
                  </a:outerShdw>
                </a:effectLst>
                <a:latin typeface="黑体" pitchFamily="2" charset="-122"/>
                <a:ea typeface="黑体" pitchFamily="2" charset="-122"/>
              </a:rPr>
              <a:t>万籁俱寂 </a:t>
            </a:r>
            <a:r>
              <a:rPr lang="en-US" altLang="x-none" sz="3600" b="1" err="1">
                <a:solidFill>
                  <a:srgbClr val="FF3300"/>
                </a:solidFill>
                <a:effectLst>
                  <a:outerShdw blurRad="38100" dist="38100" dir="2700000">
                    <a:srgbClr val="000000"/>
                  </a:outerShdw>
                </a:effectLst>
                <a:latin typeface="黑体" pitchFamily="2" charset="-122"/>
                <a:ea typeface="黑体" pitchFamily="2" charset="-122"/>
              </a:rPr>
              <a:t>l</a:t>
            </a:r>
            <a:r>
              <a:rPr lang="en-US" altLang="x-none" sz="3600" b="1" err="1">
                <a:solidFill>
                  <a:srgbClr val="FF3300"/>
                </a:solidFill>
                <a:effectLst>
                  <a:outerShdw blurRad="38100" dist="38100" dir="2700000">
                    <a:srgbClr val="000000"/>
                  </a:outerShdw>
                </a:effectLst>
                <a:latin typeface="Arial" pitchFamily="34" charset="0"/>
                <a:ea typeface="黑体" pitchFamily="2" charset="-122"/>
              </a:rPr>
              <a:t>à</a:t>
            </a:r>
            <a:r>
              <a:rPr lang="en-US" altLang="x-none" sz="3600" b="1" err="1">
                <a:solidFill>
                  <a:srgbClr val="FF3300"/>
                </a:solidFill>
                <a:effectLst>
                  <a:outerShdw blurRad="38100" dist="38100" dir="2700000">
                    <a:srgbClr val="000000"/>
                  </a:outerShdw>
                </a:effectLst>
                <a:latin typeface="黑体" pitchFamily="2" charset="-122"/>
                <a:ea typeface="黑体" pitchFamily="2" charset="-122"/>
              </a:rPr>
              <a:t>i</a:t>
            </a:r>
            <a:r>
              <a:rPr lang="en-US" altLang="x-none" sz="3600" b="1">
                <a:solidFill>
                  <a:srgbClr val="FF3300"/>
                </a:solidFill>
                <a:effectLst>
                  <a:outerShdw blurRad="38100" dist="38100" dir="2700000">
                    <a:srgbClr val="000000"/>
                  </a:outerShdw>
                </a:effectLst>
                <a:latin typeface="黑体" pitchFamily="2" charset="-122"/>
                <a:ea typeface="黑体" pitchFamily="2" charset="-122"/>
              </a:rPr>
              <a:t>     </a:t>
            </a:r>
          </a:p>
          <a:p>
            <a:pPr marL="469900" lvl="0" indent="-469900" eaLnBrk="1" hangingPunct="1">
              <a:spcBef>
                <a:spcPct val="20000"/>
              </a:spcBef>
              <a:buClr>
                <a:schemeClr val="accent2"/>
              </a:buClr>
              <a:buFont typeface="Wingdings" pitchFamily="2" charset="2"/>
              <a:buNone/>
            </a:pPr>
            <a:r>
              <a:rPr lang="zh-CN" altLang="en-US" sz="3600" b="1" dirty="0">
                <a:solidFill>
                  <a:srgbClr val="FF3300"/>
                </a:solidFill>
                <a:effectLst>
                  <a:outerShdw blurRad="38100" dist="38100" dir="2700000">
                    <a:srgbClr val="000000"/>
                  </a:outerShdw>
                </a:effectLst>
                <a:latin typeface="黑体" pitchFamily="2" charset="-122"/>
                <a:ea typeface="黑体" pitchFamily="2" charset="-122"/>
              </a:rPr>
              <a:t>泠泠 </a:t>
            </a:r>
            <a:r>
              <a:rPr lang="en-US" altLang="x-none" sz="3600" b="1" err="1">
                <a:solidFill>
                  <a:srgbClr val="FF3300"/>
                </a:solidFill>
                <a:effectLst>
                  <a:outerShdw blurRad="38100" dist="38100" dir="2700000">
                    <a:srgbClr val="000000"/>
                  </a:outerShdw>
                </a:effectLst>
                <a:latin typeface="黑体" pitchFamily="2" charset="-122"/>
                <a:ea typeface="黑体" pitchFamily="2" charset="-122"/>
              </a:rPr>
              <a:t>l</a:t>
            </a:r>
            <a:r>
              <a:rPr lang="en-US" altLang="x-none" sz="3600" b="1" err="1">
                <a:solidFill>
                  <a:srgbClr val="FF3300"/>
                </a:solidFill>
                <a:effectLst>
                  <a:outerShdw blurRad="38100" dist="38100" dir="2700000">
                    <a:srgbClr val="000000"/>
                  </a:outerShdw>
                </a:effectLst>
                <a:latin typeface="Arial" pitchFamily="34" charset="0"/>
                <a:ea typeface="黑体" pitchFamily="2" charset="-122"/>
              </a:rPr>
              <a:t>í</a:t>
            </a:r>
            <a:r>
              <a:rPr lang="en-US" altLang="x-none" sz="3600" b="1" err="1">
                <a:solidFill>
                  <a:srgbClr val="FF3300"/>
                </a:solidFill>
                <a:effectLst>
                  <a:outerShdw blurRad="38100" dist="38100" dir="2700000">
                    <a:srgbClr val="000000"/>
                  </a:outerShdw>
                </a:effectLst>
                <a:latin typeface="黑体" pitchFamily="2" charset="-122"/>
                <a:ea typeface="黑体" pitchFamily="2" charset="-122"/>
              </a:rPr>
              <a:t>ng</a:t>
            </a:r>
            <a:r>
              <a:rPr lang="en-US" altLang="x-none" sz="3600" b="1">
                <a:solidFill>
                  <a:srgbClr val="FF3300"/>
                </a:solidFill>
                <a:effectLst>
                  <a:outerShdw blurRad="38100" dist="38100" dir="2700000">
                    <a:srgbClr val="000000"/>
                  </a:outerShdw>
                </a:effectLst>
                <a:latin typeface="黑体" pitchFamily="2" charset="-122"/>
                <a:ea typeface="黑体" pitchFamily="2" charset="-122"/>
              </a:rPr>
              <a:t>    </a:t>
            </a:r>
            <a:r>
              <a:rPr lang="zh-CN" altLang="en-US" sz="3600" b="1" dirty="0">
                <a:solidFill>
                  <a:srgbClr val="FF3300"/>
                </a:solidFill>
                <a:effectLst>
                  <a:outerShdw blurRad="38100" dist="38100" dir="2700000">
                    <a:srgbClr val="000000"/>
                  </a:outerShdw>
                </a:effectLst>
                <a:latin typeface="黑体" pitchFamily="2" charset="-122"/>
                <a:ea typeface="黑体" pitchFamily="2" charset="-122"/>
              </a:rPr>
              <a:t>淙淙</a:t>
            </a:r>
            <a:r>
              <a:rPr lang="en-US" altLang="x-none" sz="3600" b="1" err="1">
                <a:solidFill>
                  <a:srgbClr val="FF3300"/>
                </a:solidFill>
                <a:effectLst>
                  <a:outerShdw blurRad="38100" dist="38100" dir="2700000">
                    <a:srgbClr val="000000"/>
                  </a:outerShdw>
                </a:effectLst>
                <a:latin typeface="黑体" pitchFamily="2" charset="-122"/>
                <a:ea typeface="黑体" pitchFamily="2" charset="-122"/>
              </a:rPr>
              <a:t>c</a:t>
            </a:r>
            <a:r>
              <a:rPr lang="en-US" altLang="x-none" sz="3600" b="1" err="1">
                <a:solidFill>
                  <a:srgbClr val="FF3300"/>
                </a:solidFill>
                <a:effectLst>
                  <a:outerShdw blurRad="38100" dist="38100" dir="2700000">
                    <a:srgbClr val="000000"/>
                  </a:outerShdw>
                </a:effectLst>
                <a:latin typeface="Arial" pitchFamily="34" charset="0"/>
                <a:ea typeface="黑体" pitchFamily="2" charset="-122"/>
              </a:rPr>
              <a:t>ó</a:t>
            </a:r>
            <a:r>
              <a:rPr lang="en-US" altLang="x-none" sz="3600" b="1" err="1">
                <a:solidFill>
                  <a:srgbClr val="FF3300"/>
                </a:solidFill>
                <a:effectLst>
                  <a:outerShdw blurRad="38100" dist="38100" dir="2700000">
                    <a:srgbClr val="000000"/>
                  </a:outerShdw>
                </a:effectLst>
                <a:latin typeface="黑体" pitchFamily="2" charset="-122"/>
                <a:ea typeface="黑体" pitchFamily="2" charset="-122"/>
              </a:rPr>
              <a:t>ng</a:t>
            </a:r>
            <a:r>
              <a:rPr lang="en-US" altLang="x-none" sz="3900">
                <a:latin typeface="Verdana" pitchFamily="34" charset="0"/>
                <a:ea typeface="宋体" pitchFamily="2" charset="-122"/>
              </a:rPr>
              <a:t> </a:t>
            </a:r>
          </a:p>
        </p:txBody>
      </p:sp>
    </p:spTree>
  </p:cSld>
  <p:clrMapOvr>
    <a:masterClrMapping/>
  </p:clrMapOvr>
  <p:transition spd="slow" advTm="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图片 6145" descr="山泉"/>
          <p:cNvPicPr>
            <a:picLocks noChangeAspect="1"/>
          </p:cNvPicPr>
          <p:nvPr/>
        </p:nvPicPr>
        <p:blipFill>
          <a:blip r:embed="rId2" cstate="print"/>
          <a:stretch>
            <a:fillRect/>
          </a:stretch>
        </p:blipFill>
        <p:spPr>
          <a:xfrm>
            <a:off x="304800" y="609600"/>
            <a:ext cx="3421063" cy="5562600"/>
          </a:xfrm>
          <a:prstGeom prst="rect">
            <a:avLst/>
          </a:prstGeom>
          <a:noFill/>
          <a:ln w="9525">
            <a:noFill/>
          </a:ln>
        </p:spPr>
      </p:pic>
      <p:sp>
        <p:nvSpPr>
          <p:cNvPr id="6147" name="文本框 6146"/>
          <p:cNvSpPr txBox="1"/>
          <p:nvPr/>
        </p:nvSpPr>
        <p:spPr>
          <a:xfrm>
            <a:off x="3810000" y="838200"/>
            <a:ext cx="5334000" cy="1754326"/>
          </a:xfrm>
          <a:prstGeom prst="rect">
            <a:avLst/>
          </a:prstGeom>
          <a:noFill/>
          <a:ln w="9525">
            <a:noFill/>
          </a:ln>
        </p:spPr>
        <p:txBody>
          <a:bodyPr>
            <a:spAutoFit/>
          </a:bodyPr>
          <a:lstStyle/>
          <a:p>
            <a:pPr lvl="0" algn="l">
              <a:spcBef>
                <a:spcPct val="0"/>
              </a:spcBef>
            </a:pPr>
            <a:r>
              <a:rPr lang="zh-CN" altLang="en-US" sz="3600" b="1" dirty="0" smtClean="0">
                <a:solidFill>
                  <a:srgbClr val="CC0099"/>
                </a:solidFill>
                <a:latin typeface="Times New Roman" pitchFamily="18" charset="0"/>
                <a:ea typeface="华文行楷" pitchFamily="2" charset="-122"/>
              </a:rPr>
              <a:t>整体感知：</a:t>
            </a:r>
            <a:endParaRPr lang="en-US" altLang="zh-CN" sz="3600" b="1" dirty="0" smtClean="0">
              <a:solidFill>
                <a:srgbClr val="CC0099"/>
              </a:solidFill>
              <a:latin typeface="Times New Roman" pitchFamily="18" charset="0"/>
              <a:ea typeface="华文行楷" pitchFamily="2" charset="-122"/>
            </a:endParaRPr>
          </a:p>
          <a:p>
            <a:pPr lvl="0" algn="l">
              <a:spcBef>
                <a:spcPct val="0"/>
              </a:spcBef>
            </a:pPr>
            <a:r>
              <a:rPr lang="en-US" altLang="zh-CN" sz="3600" b="1" dirty="0" smtClean="0">
                <a:solidFill>
                  <a:srgbClr val="CC0099"/>
                </a:solidFill>
                <a:latin typeface="Times New Roman" pitchFamily="18" charset="0"/>
                <a:ea typeface="华文行楷" pitchFamily="2" charset="-122"/>
              </a:rPr>
              <a:t>1</a:t>
            </a:r>
            <a:r>
              <a:rPr lang="zh-CN" altLang="en-US" sz="3600" b="1" dirty="0" smtClean="0">
                <a:solidFill>
                  <a:srgbClr val="CC0099"/>
                </a:solidFill>
                <a:latin typeface="Times New Roman" pitchFamily="18" charset="0"/>
                <a:ea typeface="华文行楷" pitchFamily="2" charset="-122"/>
              </a:rPr>
              <a:t>、题目</a:t>
            </a:r>
            <a:r>
              <a:rPr lang="zh-CN" altLang="en-US" sz="3600" b="1" dirty="0">
                <a:solidFill>
                  <a:srgbClr val="CC0099"/>
                </a:solidFill>
                <a:latin typeface="Times New Roman" pitchFamily="18" charset="0"/>
                <a:ea typeface="华文行楷" pitchFamily="2" charset="-122"/>
              </a:rPr>
              <a:t>中哪两个字是关键   ？</a:t>
            </a:r>
          </a:p>
        </p:txBody>
      </p:sp>
      <p:sp>
        <p:nvSpPr>
          <p:cNvPr id="6148" name="文本框 6147"/>
          <p:cNvSpPr txBox="1"/>
          <p:nvPr/>
        </p:nvSpPr>
        <p:spPr>
          <a:xfrm>
            <a:off x="4428931" y="2708988"/>
            <a:ext cx="3429000" cy="701675"/>
          </a:xfrm>
          <a:prstGeom prst="rect">
            <a:avLst/>
          </a:prstGeom>
          <a:noFill/>
          <a:ln w="9525">
            <a:noFill/>
          </a:ln>
        </p:spPr>
        <p:txBody>
          <a:bodyPr>
            <a:spAutoFit/>
          </a:bodyPr>
          <a:lstStyle/>
          <a:p>
            <a:pPr lvl="0">
              <a:spcBef>
                <a:spcPct val="50000"/>
              </a:spcBef>
            </a:pPr>
            <a:r>
              <a:rPr lang="en-US" altLang="zh-CN" sz="4000" dirty="0">
                <a:solidFill>
                  <a:srgbClr val="336600"/>
                </a:solidFill>
                <a:latin typeface="Times New Roman" pitchFamily="18" charset="0"/>
                <a:ea typeface="华文行楷" pitchFamily="2" charset="-122"/>
              </a:rPr>
              <a:t>       </a:t>
            </a:r>
            <a:r>
              <a:rPr lang="zh-CN" altLang="en-US" sz="4000" dirty="0">
                <a:solidFill>
                  <a:srgbClr val="336600"/>
                </a:solidFill>
                <a:latin typeface="Times New Roman" pitchFamily="18" charset="0"/>
                <a:ea typeface="华文行楷" pitchFamily="2" charset="-122"/>
              </a:rPr>
              <a:t>听泉</a:t>
            </a:r>
          </a:p>
        </p:txBody>
      </p:sp>
      <p:sp>
        <p:nvSpPr>
          <p:cNvPr id="6149" name="文本框 6148"/>
          <p:cNvSpPr txBox="1"/>
          <p:nvPr/>
        </p:nvSpPr>
        <p:spPr>
          <a:xfrm>
            <a:off x="4023049" y="3729135"/>
            <a:ext cx="4495800" cy="2836863"/>
          </a:xfrm>
          <a:prstGeom prst="rect">
            <a:avLst/>
          </a:prstGeom>
          <a:noFill/>
          <a:ln w="9525">
            <a:noFill/>
          </a:ln>
        </p:spPr>
        <p:txBody>
          <a:bodyPr>
            <a:spAutoFit/>
          </a:bodyPr>
          <a:lstStyle/>
          <a:p>
            <a:pPr lvl="0">
              <a:spcBef>
                <a:spcPct val="50000"/>
              </a:spcBef>
            </a:pPr>
            <a:r>
              <a:rPr lang="zh-CN" altLang="en-US" sz="3600" dirty="0">
                <a:solidFill>
                  <a:srgbClr val="336600"/>
                </a:solidFill>
                <a:latin typeface="华文行楷" pitchFamily="2" charset="-122"/>
                <a:ea typeface="华文行楷" pitchFamily="2" charset="-122"/>
              </a:rPr>
              <a:t>本文作者 着重抓住一个“泉”字来写，用听觉 来感受，写出了鼎湖山的独特的美。</a:t>
            </a:r>
            <a:r>
              <a:rPr lang="zh-CN" altLang="en-US" sz="2400" dirty="0">
                <a:latin typeface="宋体" pitchFamily="2" charset="-122"/>
                <a:ea typeface="宋体" pitchFamily="2" charset="-122"/>
              </a:rPr>
              <a:t> </a:t>
            </a:r>
          </a:p>
          <a:p>
            <a:pPr lvl="0">
              <a:spcBef>
                <a:spcPct val="50000"/>
              </a:spcBef>
            </a:pPr>
            <a:endParaRPr lang="zh-CN" altLang="en-US" sz="2400" dirty="0">
              <a:latin typeface="Times New Roman" pitchFamily="18"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additive="base">
                                        <p:cTn id="7" dur="500" fill="hold"/>
                                        <p:tgtEl>
                                          <p:spTgt spid="6148"/>
                                        </p:tgtEl>
                                        <p:attrNameLst>
                                          <p:attrName>ppt_x</p:attrName>
                                        </p:attrNameLst>
                                      </p:cBhvr>
                                      <p:tavLst>
                                        <p:tav tm="0">
                                          <p:val>
                                            <p:strVal val="0-#ppt_w/2"/>
                                          </p:val>
                                        </p:tav>
                                        <p:tav tm="100000">
                                          <p:val>
                                            <p:strVal val="#ppt_x"/>
                                          </p:val>
                                        </p:tav>
                                      </p:tavLst>
                                    </p:anim>
                                    <p:anim calcmode="lin" valueType="num">
                                      <p:cBhvr additive="base">
                                        <p:cTn id="8" dur="500" fill="hold"/>
                                        <p:tgtEl>
                                          <p:spTgt spid="614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149"/>
                                        </p:tgtEl>
                                        <p:attrNameLst>
                                          <p:attrName>style.visibility</p:attrName>
                                        </p:attrNameLst>
                                      </p:cBhvr>
                                      <p:to>
                                        <p:strVal val="visible"/>
                                      </p:to>
                                    </p:set>
                                    <p:anim calcmode="lin" valueType="num">
                                      <p:cBhvr additive="base">
                                        <p:cTn id="13" dur="500" fill="hold"/>
                                        <p:tgtEl>
                                          <p:spTgt spid="6149"/>
                                        </p:tgtEl>
                                        <p:attrNameLst>
                                          <p:attrName>ppt_x</p:attrName>
                                        </p:attrNameLst>
                                      </p:cBhvr>
                                      <p:tavLst>
                                        <p:tav tm="0">
                                          <p:val>
                                            <p:strVal val="0-#ppt_w/2"/>
                                          </p:val>
                                        </p:tav>
                                        <p:tav tm="100000">
                                          <p:val>
                                            <p:strVal val="#ppt_x"/>
                                          </p:val>
                                        </p:tav>
                                      </p:tavLst>
                                    </p:anim>
                                    <p:anim calcmode="lin" valueType="num">
                                      <p:cBhvr additive="base">
                                        <p:cTn id="14" dur="500" fill="hold"/>
                                        <p:tgtEl>
                                          <p:spTgt spid="61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p:bldP spid="614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文本占位符 41986"/>
          <p:cNvSpPr>
            <a:spLocks noGrp="1"/>
          </p:cNvSpPr>
          <p:nvPr>
            <p:ph type="body" idx="1"/>
          </p:nvPr>
        </p:nvSpPr>
        <p:spPr>
          <a:xfrm>
            <a:off x="0" y="1700213"/>
            <a:ext cx="9144000" cy="5157787"/>
          </a:xfrm>
        </p:spPr>
        <p:txBody>
          <a:bodyPr>
            <a:normAutofit/>
          </a:bodyPr>
          <a:lstStyle/>
          <a:p>
            <a:pPr marL="0" indent="0">
              <a:buNone/>
            </a:pPr>
            <a:r>
              <a:rPr lang="zh-CN" altLang="en-US" sz="3600" b="1" dirty="0">
                <a:solidFill>
                  <a:srgbClr val="FF0000"/>
                </a:solidFill>
              </a:rPr>
              <a:t>全文是在颂泉，而“听”不过是认识泉的手段。本文作者 着重抓住一个“泉”字来写，用听觉 来感受，写出了鼎湖山的独特的美。 </a:t>
            </a:r>
          </a:p>
        </p:txBody>
      </p:sp>
      <p:sp>
        <p:nvSpPr>
          <p:cNvPr id="41986" name="标题 41985"/>
          <p:cNvSpPr>
            <a:spLocks noGrp="1"/>
          </p:cNvSpPr>
          <p:nvPr>
            <p:ph type="title"/>
          </p:nvPr>
        </p:nvSpPr>
        <p:spPr>
          <a:xfrm>
            <a:off x="-38100" y="0"/>
            <a:ext cx="9192895" cy="1752600"/>
          </a:xfrm>
        </p:spPr>
        <p:txBody>
          <a:bodyPr anchor="ctr"/>
          <a:lstStyle/>
          <a:p>
            <a:r>
              <a:rPr lang="en-US" altLang="zh-CN" sz="5400" b="1" dirty="0" smtClean="0"/>
              <a:t>2</a:t>
            </a:r>
            <a:r>
              <a:rPr lang="zh-CN" altLang="en-US" sz="5400" b="1" dirty="0" smtClean="0"/>
              <a:t>、</a:t>
            </a:r>
            <a:r>
              <a:rPr lang="zh-CN" altLang="en-US" b="1" dirty="0" smtClean="0"/>
              <a:t>贯穿</a:t>
            </a:r>
            <a:r>
              <a:rPr lang="zh-CN" altLang="en-US" b="1" dirty="0"/>
              <a:t>全文的是“听”字，还是“泉”字</a:t>
            </a:r>
            <a:r>
              <a:rPr lang="en-US" altLang="zh-CN" b="1" dirty="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1987">
                                            <p:txEl>
                                              <p:pRg st="0" end="0"/>
                                            </p:txEl>
                                          </p:spTgt>
                                        </p:tgtEl>
                                        <p:attrNameLst>
                                          <p:attrName>style.visibility</p:attrName>
                                        </p:attrNameLst>
                                      </p:cBhvr>
                                      <p:to>
                                        <p:strVal val="visible"/>
                                      </p:to>
                                    </p:set>
                                    <p:anim calcmode="lin" valueType="num">
                                      <p:cBhvr additive="base">
                                        <p:cTn id="7" dur="500" fill="hold"/>
                                        <p:tgtEl>
                                          <p:spTgt spid="4198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198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012092811393417710.jpg"/>
          <p:cNvPicPr>
            <a:picLocks noChangeAspect="1"/>
          </p:cNvPicPr>
          <p:nvPr/>
        </p:nvPicPr>
        <p:blipFill>
          <a:blip r:embed="rId2" cstate="print"/>
          <a:stretch>
            <a:fillRect/>
          </a:stretch>
        </p:blipFill>
        <p:spPr>
          <a:xfrm>
            <a:off x="762000" y="781050"/>
            <a:ext cx="7620000" cy="5295900"/>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Text Box 3"/>
          <p:cNvSpPr txBox="1"/>
          <p:nvPr/>
        </p:nvSpPr>
        <p:spPr>
          <a:xfrm>
            <a:off x="468313" y="2708275"/>
            <a:ext cx="8280400" cy="3505200"/>
          </a:xfrm>
          <a:prstGeom prst="rect">
            <a:avLst/>
          </a:prstGeom>
          <a:noFill/>
          <a:ln w="9525">
            <a:noFill/>
          </a:ln>
        </p:spPr>
        <p:txBody>
          <a:bodyPr>
            <a:spAutoFit/>
          </a:bodyPr>
          <a:lstStyle/>
          <a:p>
            <a:pPr lvl="0" eaLnBrk="1" hangingPunct="1"/>
            <a:endParaRPr lang="zh-CN" altLang="en-US" sz="3200" b="1" dirty="0">
              <a:latin typeface="华文新魏" pitchFamily="2" charset="-122"/>
              <a:ea typeface="华文新魏" pitchFamily="2" charset="-122"/>
            </a:endParaRPr>
          </a:p>
          <a:p>
            <a:pPr lvl="0" eaLnBrk="1" hangingPunct="1"/>
            <a:r>
              <a:rPr lang="zh-CN" altLang="en-US" sz="3200" b="1" dirty="0">
                <a:solidFill>
                  <a:srgbClr val="003399"/>
                </a:solidFill>
                <a:latin typeface="华文新魏" pitchFamily="2" charset="-122"/>
                <a:ea typeface="华文新魏" pitchFamily="2" charset="-122"/>
              </a:rPr>
              <a:t>提示：空间顺序为主（寒翠桥</a:t>
            </a:r>
            <a:r>
              <a:rPr lang="en-US" altLang="x-none" sz="3200" b="1" dirty="0">
                <a:solidFill>
                  <a:srgbClr val="003399"/>
                </a:solidFill>
                <a:latin typeface="Arial" pitchFamily="34" charset="0"/>
                <a:ea typeface="华文新魏" pitchFamily="2" charset="-122"/>
              </a:rPr>
              <a:t>——</a:t>
            </a:r>
            <a:r>
              <a:rPr lang="zh-CN" altLang="en-US" sz="3200" b="1" dirty="0">
                <a:solidFill>
                  <a:srgbClr val="003399"/>
                </a:solidFill>
                <a:latin typeface="华文新魏" pitchFamily="2" charset="-122"/>
                <a:ea typeface="华文新魏" pitchFamily="2" charset="-122"/>
              </a:rPr>
              <a:t>山中</a:t>
            </a:r>
            <a:r>
              <a:rPr lang="en-US" altLang="x-none" sz="3200" b="1" dirty="0">
                <a:solidFill>
                  <a:srgbClr val="003399"/>
                </a:solidFill>
                <a:latin typeface="Arial" pitchFamily="34" charset="0"/>
                <a:ea typeface="华文新魏" pitchFamily="2" charset="-122"/>
              </a:rPr>
              <a:t>——</a:t>
            </a:r>
            <a:r>
              <a:rPr lang="zh-CN" altLang="en-US" sz="3200" b="1" dirty="0">
                <a:solidFill>
                  <a:srgbClr val="003399"/>
                </a:solidFill>
                <a:latin typeface="华文新魏" pitchFamily="2" charset="-122"/>
                <a:ea typeface="华文新魏" pitchFamily="2" charset="-122"/>
              </a:rPr>
              <a:t>补山亭</a:t>
            </a:r>
            <a:r>
              <a:rPr lang="en-US" altLang="x-none" sz="3200" b="1" dirty="0">
                <a:solidFill>
                  <a:srgbClr val="003399"/>
                </a:solidFill>
                <a:latin typeface="Arial" pitchFamily="34" charset="0"/>
                <a:ea typeface="华文新魏" pitchFamily="2" charset="-122"/>
              </a:rPr>
              <a:t>——</a:t>
            </a:r>
            <a:r>
              <a:rPr lang="zh-CN" altLang="en-US" sz="3200" b="1" dirty="0">
                <a:solidFill>
                  <a:srgbClr val="003399"/>
                </a:solidFill>
                <a:latin typeface="华文新魏" pitchFamily="2" charset="-122"/>
                <a:ea typeface="华文新魏" pitchFamily="2" charset="-122"/>
              </a:rPr>
              <a:t>庆云寺）</a:t>
            </a:r>
          </a:p>
          <a:p>
            <a:pPr lvl="0" eaLnBrk="1" hangingPunct="1"/>
            <a:endParaRPr lang="zh-CN" altLang="en-US" sz="3200" b="1" dirty="0">
              <a:solidFill>
                <a:srgbClr val="003399"/>
              </a:solidFill>
              <a:latin typeface="华文新魏" pitchFamily="2" charset="-122"/>
              <a:ea typeface="华文新魏" pitchFamily="2" charset="-122"/>
            </a:endParaRPr>
          </a:p>
          <a:p>
            <a:pPr lvl="0" eaLnBrk="1" hangingPunct="1"/>
            <a:r>
              <a:rPr lang="zh-CN" altLang="en-US" sz="3200" b="1" dirty="0">
                <a:solidFill>
                  <a:srgbClr val="003399"/>
                </a:solidFill>
                <a:latin typeface="华文新魏" pitchFamily="2" charset="-122"/>
                <a:ea typeface="华文新魏" pitchFamily="2" charset="-122"/>
              </a:rPr>
              <a:t>时间顺序为次（黄昏</a:t>
            </a:r>
            <a:r>
              <a:rPr lang="en-US" altLang="x-none" sz="3200" b="1" dirty="0">
                <a:solidFill>
                  <a:srgbClr val="003399"/>
                </a:solidFill>
                <a:latin typeface="Arial" pitchFamily="34" charset="0"/>
                <a:ea typeface="华文新魏" pitchFamily="2" charset="-122"/>
              </a:rPr>
              <a:t>——</a:t>
            </a:r>
            <a:r>
              <a:rPr lang="zh-CN" altLang="en-US" sz="3200" b="1" dirty="0">
                <a:solidFill>
                  <a:srgbClr val="003399"/>
                </a:solidFill>
                <a:latin typeface="华文新魏" pitchFamily="2" charset="-122"/>
                <a:ea typeface="华文新魏" pitchFamily="2" charset="-122"/>
              </a:rPr>
              <a:t>晚饭后</a:t>
            </a:r>
            <a:r>
              <a:rPr lang="en-US" altLang="x-none" sz="3200" b="1" dirty="0">
                <a:solidFill>
                  <a:srgbClr val="003399"/>
                </a:solidFill>
                <a:latin typeface="Arial" pitchFamily="34" charset="0"/>
                <a:ea typeface="华文新魏" pitchFamily="2" charset="-122"/>
              </a:rPr>
              <a:t>——</a:t>
            </a:r>
            <a:r>
              <a:rPr lang="zh-CN" altLang="en-US" sz="3200" b="1" dirty="0">
                <a:solidFill>
                  <a:srgbClr val="003399"/>
                </a:solidFill>
                <a:latin typeface="华文新魏" pitchFamily="2" charset="-122"/>
                <a:ea typeface="华文新魏" pitchFamily="2" charset="-122"/>
              </a:rPr>
              <a:t>夜间）</a:t>
            </a:r>
          </a:p>
          <a:p>
            <a:pPr lvl="0" eaLnBrk="1" hangingPunct="1"/>
            <a:endParaRPr lang="zh-CN" altLang="en-US" sz="3200" b="1" dirty="0">
              <a:solidFill>
                <a:srgbClr val="003399"/>
              </a:solidFill>
              <a:latin typeface="华文新魏" pitchFamily="2" charset="-122"/>
              <a:ea typeface="华文新魏" pitchFamily="2" charset="-122"/>
            </a:endParaRPr>
          </a:p>
          <a:p>
            <a:pPr lvl="0" eaLnBrk="1" hangingPunct="1"/>
            <a:r>
              <a:rPr lang="zh-CN" altLang="en-US" sz="2800" b="1" dirty="0">
                <a:latin typeface="华文新魏" pitchFamily="2" charset="-122"/>
                <a:ea typeface="华文新魏" pitchFamily="2" charset="-122"/>
              </a:rPr>
              <a:t>               </a:t>
            </a:r>
            <a:endParaRPr lang="zh-CN" altLang="en-US" sz="3200" b="1" dirty="0">
              <a:solidFill>
                <a:srgbClr val="A50021"/>
              </a:solidFill>
              <a:effectLst>
                <a:outerShdw blurRad="38100" dist="38100" dir="2700000">
                  <a:srgbClr val="C0C0C0"/>
                </a:outerShdw>
              </a:effectLst>
              <a:latin typeface="黑体" pitchFamily="2" charset="-122"/>
              <a:ea typeface="黑体" pitchFamily="2" charset="-122"/>
            </a:endParaRPr>
          </a:p>
        </p:txBody>
      </p:sp>
      <p:sp>
        <p:nvSpPr>
          <p:cNvPr id="14340" name="Text Box 4"/>
          <p:cNvSpPr txBox="1"/>
          <p:nvPr/>
        </p:nvSpPr>
        <p:spPr>
          <a:xfrm>
            <a:off x="4427538" y="3789363"/>
            <a:ext cx="2520950" cy="579437"/>
          </a:xfrm>
          <a:prstGeom prst="rect">
            <a:avLst/>
          </a:prstGeom>
          <a:noFill/>
          <a:ln w="9525">
            <a:noFill/>
          </a:ln>
        </p:spPr>
        <p:txBody>
          <a:bodyPr>
            <a:spAutoFit/>
          </a:bodyPr>
          <a:lstStyle/>
          <a:p>
            <a:pPr lvl="0" eaLnBrk="1" hangingPunct="1"/>
            <a:r>
              <a:rPr lang="zh-CN" altLang="en-US" sz="3200" b="1" dirty="0">
                <a:solidFill>
                  <a:srgbClr val="A50021"/>
                </a:solidFill>
                <a:effectLst>
                  <a:outerShdw blurRad="38100" dist="38100" dir="2700000">
                    <a:srgbClr val="C0C0C0"/>
                  </a:outerShdw>
                </a:effectLst>
                <a:latin typeface="Arial" pitchFamily="34" charset="0"/>
                <a:ea typeface="黑体" pitchFamily="2" charset="-122"/>
              </a:rPr>
              <a:t>移步换景</a:t>
            </a:r>
          </a:p>
        </p:txBody>
      </p:sp>
      <p:sp>
        <p:nvSpPr>
          <p:cNvPr id="14341" name="Text Box 5"/>
          <p:cNvSpPr txBox="1"/>
          <p:nvPr/>
        </p:nvSpPr>
        <p:spPr>
          <a:xfrm>
            <a:off x="250825" y="1484313"/>
            <a:ext cx="8610600" cy="1190625"/>
          </a:xfrm>
          <a:prstGeom prst="rect">
            <a:avLst/>
          </a:prstGeom>
          <a:noFill/>
          <a:ln w="9525">
            <a:noFill/>
          </a:ln>
        </p:spPr>
        <p:txBody>
          <a:bodyPr>
            <a:spAutoFit/>
          </a:bodyPr>
          <a:lstStyle/>
          <a:p>
            <a:pPr lvl="0" eaLnBrk="1" hangingPunct="1">
              <a:spcBef>
                <a:spcPct val="50000"/>
              </a:spcBef>
            </a:pPr>
            <a:r>
              <a:rPr lang="zh-CN" altLang="en-US" sz="3600" b="1" dirty="0">
                <a:solidFill>
                  <a:srgbClr val="CC0099"/>
                </a:solidFill>
                <a:latin typeface="华文行楷" pitchFamily="2" charset="-122"/>
                <a:ea typeface="华文行楷" pitchFamily="2" charset="-122"/>
              </a:rPr>
              <a:t>    </a:t>
            </a:r>
            <a:r>
              <a:rPr lang="en-US" altLang="zh-CN" sz="3600" b="1" dirty="0" smtClean="0">
                <a:solidFill>
                  <a:srgbClr val="CC0099"/>
                </a:solidFill>
                <a:latin typeface="华文行楷" pitchFamily="2" charset="-122"/>
                <a:ea typeface="华文行楷" pitchFamily="2" charset="-122"/>
              </a:rPr>
              <a:t>3</a:t>
            </a:r>
            <a:r>
              <a:rPr lang="zh-CN" altLang="en-US" sz="3600" b="1" dirty="0" smtClean="0">
                <a:solidFill>
                  <a:srgbClr val="CC0099"/>
                </a:solidFill>
                <a:latin typeface="华文行楷" pitchFamily="2" charset="-122"/>
                <a:ea typeface="华文行楷" pitchFamily="2" charset="-122"/>
              </a:rPr>
              <a:t>、本文</a:t>
            </a:r>
            <a:r>
              <a:rPr lang="zh-CN" altLang="en-US" sz="3600" b="1" dirty="0">
                <a:solidFill>
                  <a:srgbClr val="CC0099"/>
                </a:solidFill>
                <a:latin typeface="华文行楷" pitchFamily="2" charset="-122"/>
                <a:ea typeface="华文行楷" pitchFamily="2" charset="-122"/>
              </a:rPr>
              <a:t>是一篇游记散文</a:t>
            </a:r>
            <a:r>
              <a:rPr lang="zh-CN" altLang="en-US" sz="3600" b="1" dirty="0" smtClean="0">
                <a:solidFill>
                  <a:srgbClr val="CC0099"/>
                </a:solidFill>
                <a:latin typeface="华文行楷" pitchFamily="2" charset="-122"/>
                <a:ea typeface="华文行楷" pitchFamily="2" charset="-122"/>
              </a:rPr>
              <a:t>，游记</a:t>
            </a:r>
            <a:r>
              <a:rPr lang="zh-CN" altLang="en-US" sz="3600" b="1" dirty="0">
                <a:solidFill>
                  <a:srgbClr val="CC0099"/>
                </a:solidFill>
                <a:latin typeface="华文行楷" pitchFamily="2" charset="-122"/>
                <a:ea typeface="华文行楷" pitchFamily="2" charset="-122"/>
              </a:rPr>
              <a:t>散文一般都是按照什么顺序来写的</a:t>
            </a:r>
            <a:r>
              <a:rPr lang="en-US" altLang="x-none" sz="3600" b="1" dirty="0">
                <a:solidFill>
                  <a:srgbClr val="CC0099"/>
                </a:solidFill>
                <a:latin typeface="华文行楷" pitchFamily="2" charset="-122"/>
                <a:ea typeface="华文行楷" pitchFamily="2" charset="-122"/>
              </a:rPr>
              <a:t>?</a:t>
            </a:r>
            <a:endParaRPr lang="en-US" altLang="x-none" sz="3600" b="1" dirty="0">
              <a:solidFill>
                <a:srgbClr val="CC0099"/>
              </a:solidFill>
              <a:latin typeface="Times New Roman" pitchFamily="18" charset="0"/>
              <a:ea typeface="华文行楷" pitchFamily="2" charset="-122"/>
            </a:endParaRPr>
          </a:p>
        </p:txBody>
      </p:sp>
    </p:spTree>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339">
                                            <p:txEl>
                                              <p:pRg st="1" end="1"/>
                                            </p:txEl>
                                          </p:spTgt>
                                        </p:tgtEl>
                                        <p:attrNameLst>
                                          <p:attrName>style.visibility</p:attrName>
                                        </p:attrNameLst>
                                      </p:cBhvr>
                                      <p:to>
                                        <p:strVal val="visible"/>
                                      </p:to>
                                    </p:set>
                                    <p:anim calcmode="lin" valueType="num">
                                      <p:cBhvr additive="base">
                                        <p:cTn id="7" dur="500" fill="hold"/>
                                        <p:tgtEl>
                                          <p:spTgt spid="1433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33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339">
                                            <p:txEl>
                                              <p:pRg st="3" end="3"/>
                                            </p:txEl>
                                          </p:spTgt>
                                        </p:tgtEl>
                                        <p:attrNameLst>
                                          <p:attrName>style.visibility</p:attrName>
                                        </p:attrNameLst>
                                      </p:cBhvr>
                                      <p:to>
                                        <p:strVal val="visible"/>
                                      </p:to>
                                    </p:set>
                                    <p:anim calcmode="lin" valueType="num">
                                      <p:cBhvr additive="base">
                                        <p:cTn id="13" dur="500" fill="hold"/>
                                        <p:tgtEl>
                                          <p:spTgt spid="14339">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33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340"/>
                                        </p:tgtEl>
                                        <p:attrNameLst>
                                          <p:attrName>style.visibility</p:attrName>
                                        </p:attrNameLst>
                                      </p:cBhvr>
                                      <p:to>
                                        <p:strVal val="visible"/>
                                      </p:to>
                                    </p:set>
                                    <p:anim calcmode="lin" valueType="num">
                                      <p:cBhvr additive="base">
                                        <p:cTn id="19" dur="500" fill="hold"/>
                                        <p:tgtEl>
                                          <p:spTgt spid="14340"/>
                                        </p:tgtEl>
                                        <p:attrNameLst>
                                          <p:attrName>ppt_x</p:attrName>
                                        </p:attrNameLst>
                                      </p:cBhvr>
                                      <p:tavLst>
                                        <p:tav tm="0">
                                          <p:val>
                                            <p:strVal val="#ppt_x"/>
                                          </p:val>
                                        </p:tav>
                                        <p:tav tm="100000">
                                          <p:val>
                                            <p:strVal val="#ppt_x"/>
                                          </p:val>
                                        </p:tav>
                                      </p:tavLst>
                                    </p:anim>
                                    <p:anim calcmode="lin" valueType="num">
                                      <p:cBhvr additive="base">
                                        <p:cTn id="20" dur="500" fill="hold"/>
                                        <p:tgtEl>
                                          <p:spTgt spid="143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文本框 58370"/>
          <p:cNvSpPr txBox="1"/>
          <p:nvPr/>
        </p:nvSpPr>
        <p:spPr>
          <a:xfrm>
            <a:off x="982533" y="976249"/>
            <a:ext cx="6780536" cy="646331"/>
          </a:xfrm>
          <a:prstGeom prst="rect">
            <a:avLst/>
          </a:prstGeom>
          <a:noFill/>
          <a:ln w="9525">
            <a:noFill/>
          </a:ln>
        </p:spPr>
        <p:txBody>
          <a:bodyPr wrap="square">
            <a:spAutoFit/>
          </a:bodyPr>
          <a:lstStyle/>
          <a:p>
            <a:pPr lvl="0">
              <a:spcBef>
                <a:spcPct val="50000"/>
              </a:spcBef>
            </a:pPr>
            <a:r>
              <a:rPr lang="en-US" altLang="zh-CN" sz="3600" b="1" dirty="0" smtClean="0">
                <a:solidFill>
                  <a:srgbClr val="CC0099"/>
                </a:solidFill>
                <a:latin typeface="宋体" pitchFamily="2" charset="-122"/>
                <a:ea typeface="宋体" pitchFamily="2" charset="-122"/>
              </a:rPr>
              <a:t>4</a:t>
            </a:r>
            <a:r>
              <a:rPr lang="zh-CN" altLang="en-US" sz="3600" b="1" dirty="0" smtClean="0">
                <a:solidFill>
                  <a:srgbClr val="CC0099"/>
                </a:solidFill>
                <a:latin typeface="宋体" pitchFamily="2" charset="-122"/>
                <a:ea typeface="宋体" pitchFamily="2" charset="-122"/>
              </a:rPr>
              <a:t>、速</a:t>
            </a:r>
            <a:r>
              <a:rPr lang="zh-CN" altLang="en-US" sz="3600" b="1" dirty="0">
                <a:solidFill>
                  <a:srgbClr val="CC0099"/>
                </a:solidFill>
                <a:latin typeface="宋体" pitchFamily="2" charset="-122"/>
                <a:ea typeface="宋体" pitchFamily="2" charset="-122"/>
              </a:rPr>
              <a:t>读课文</a:t>
            </a:r>
            <a:r>
              <a:rPr lang="zh-CN" altLang="en-US" sz="3600" b="1" dirty="0" smtClean="0">
                <a:solidFill>
                  <a:srgbClr val="CC0099"/>
                </a:solidFill>
                <a:latin typeface="宋体" pitchFamily="2" charset="-122"/>
                <a:ea typeface="宋体" pitchFamily="2" charset="-122"/>
              </a:rPr>
              <a:t>，</a:t>
            </a:r>
            <a:r>
              <a:rPr lang="zh-CN" altLang="en-US" sz="3600" b="1" dirty="0" smtClean="0">
                <a:solidFill>
                  <a:srgbClr val="CC0099"/>
                </a:solidFill>
                <a:latin typeface="宋体" pitchFamily="2" charset="-122"/>
                <a:ea typeface="宋体" pitchFamily="2" charset="-122"/>
              </a:rPr>
              <a:t>了解文章</a:t>
            </a:r>
            <a:r>
              <a:rPr lang="zh-CN" altLang="en-US" sz="3600" b="1" dirty="0" smtClean="0">
                <a:solidFill>
                  <a:srgbClr val="CC0099"/>
                </a:solidFill>
                <a:latin typeface="宋体" pitchFamily="2" charset="-122"/>
                <a:ea typeface="宋体" pitchFamily="2" charset="-122"/>
              </a:rPr>
              <a:t>结构。</a:t>
            </a:r>
            <a:endParaRPr lang="zh-CN" altLang="en-US" sz="3600" b="1" dirty="0">
              <a:solidFill>
                <a:srgbClr val="CC0099"/>
              </a:solidFill>
              <a:latin typeface="华文行楷" pitchFamily="2" charset="-122"/>
              <a:ea typeface="华文行楷" pitchFamily="2" charset="-122"/>
            </a:endParaRPr>
          </a:p>
        </p:txBody>
      </p:sp>
      <p:sp>
        <p:nvSpPr>
          <p:cNvPr id="58372" name="文本框 58371"/>
          <p:cNvSpPr txBox="1"/>
          <p:nvPr/>
        </p:nvSpPr>
        <p:spPr>
          <a:xfrm>
            <a:off x="1219200" y="2362200"/>
            <a:ext cx="6781800" cy="3113088"/>
          </a:xfrm>
          <a:prstGeom prst="rect">
            <a:avLst/>
          </a:prstGeom>
          <a:noFill/>
          <a:ln w="9525">
            <a:noFill/>
          </a:ln>
        </p:spPr>
        <p:txBody>
          <a:bodyPr>
            <a:spAutoFit/>
          </a:bodyPr>
          <a:lstStyle/>
          <a:p>
            <a:pPr lvl="0">
              <a:spcBef>
                <a:spcPct val="50000"/>
              </a:spcBef>
            </a:pPr>
            <a:r>
              <a:rPr lang="zh-CN" altLang="en-US" sz="3600" b="1" dirty="0">
                <a:solidFill>
                  <a:srgbClr val="CC0099"/>
                </a:solidFill>
                <a:latin typeface="宋体" pitchFamily="2" charset="-122"/>
                <a:ea typeface="宋体" pitchFamily="2" charset="-122"/>
              </a:rPr>
              <a:t>第一部分</a:t>
            </a:r>
            <a:r>
              <a:rPr lang="en-US" altLang="zh-CN" sz="3600" b="1" dirty="0">
                <a:solidFill>
                  <a:srgbClr val="CC0099"/>
                </a:solidFill>
                <a:latin typeface="华文行楷" pitchFamily="2" charset="-122"/>
                <a:ea typeface="宋体" pitchFamily="2" charset="-122"/>
              </a:rPr>
              <a:t>(</a:t>
            </a:r>
            <a:r>
              <a:rPr lang="zh-CN" altLang="en-US" sz="3600" b="1" dirty="0" smtClean="0">
                <a:solidFill>
                  <a:srgbClr val="CC0099"/>
                </a:solidFill>
                <a:latin typeface="宋体" pitchFamily="2" charset="-122"/>
                <a:ea typeface="宋体" pitchFamily="2" charset="-122"/>
              </a:rPr>
              <a:t>第</a:t>
            </a:r>
            <a:r>
              <a:rPr lang="en-US" altLang="zh-CN" sz="3600" b="1" dirty="0" smtClean="0">
                <a:solidFill>
                  <a:srgbClr val="CC0099"/>
                </a:solidFill>
                <a:latin typeface="华文行楷" pitchFamily="2" charset="-122"/>
                <a:ea typeface="宋体" pitchFamily="2" charset="-122"/>
              </a:rPr>
              <a:t>1</a:t>
            </a:r>
            <a:r>
              <a:rPr lang="zh-CN" altLang="en-US" sz="3600" b="1" dirty="0" smtClean="0">
                <a:solidFill>
                  <a:srgbClr val="CC0099"/>
                </a:solidFill>
                <a:latin typeface="宋体" pitchFamily="2" charset="-122"/>
                <a:ea typeface="宋体" pitchFamily="2" charset="-122"/>
              </a:rPr>
              <a:t>段</a:t>
            </a:r>
            <a:r>
              <a:rPr lang="en-US" altLang="zh-CN" sz="3600" b="1" dirty="0">
                <a:solidFill>
                  <a:srgbClr val="CC0099"/>
                </a:solidFill>
                <a:latin typeface="华文行楷" pitchFamily="2" charset="-122"/>
                <a:ea typeface="宋体" pitchFamily="2" charset="-122"/>
              </a:rPr>
              <a:t>)</a:t>
            </a:r>
            <a:r>
              <a:rPr lang="zh-CN" altLang="en-US" sz="3600" b="1" dirty="0" smtClean="0">
                <a:solidFill>
                  <a:srgbClr val="CC0099"/>
                </a:solidFill>
                <a:latin typeface="宋体" pitchFamily="2" charset="-122"/>
                <a:ea typeface="宋体" pitchFamily="2" charset="-122"/>
              </a:rPr>
              <a:t>初识山泉</a:t>
            </a:r>
            <a:endParaRPr lang="zh-CN" altLang="en-US" sz="3600" b="1" dirty="0">
              <a:solidFill>
                <a:srgbClr val="CC0099"/>
              </a:solidFill>
              <a:latin typeface="宋体" pitchFamily="2" charset="-122"/>
              <a:ea typeface="宋体" pitchFamily="2" charset="-122"/>
            </a:endParaRPr>
          </a:p>
          <a:p>
            <a:pPr lvl="0">
              <a:spcBef>
                <a:spcPct val="50000"/>
              </a:spcBef>
            </a:pPr>
            <a:r>
              <a:rPr lang="zh-CN" altLang="en-US" sz="3600" b="1" dirty="0">
                <a:solidFill>
                  <a:srgbClr val="CC0099"/>
                </a:solidFill>
                <a:latin typeface="宋体" pitchFamily="2" charset="-122"/>
                <a:ea typeface="宋体" pitchFamily="2" charset="-122"/>
              </a:rPr>
              <a:t>第二部分</a:t>
            </a:r>
            <a:r>
              <a:rPr lang="en-US" altLang="zh-CN" sz="3600" b="1" dirty="0">
                <a:solidFill>
                  <a:srgbClr val="CC0099"/>
                </a:solidFill>
                <a:latin typeface="华文行楷" pitchFamily="2" charset="-122"/>
                <a:ea typeface="宋体" pitchFamily="2" charset="-122"/>
              </a:rPr>
              <a:t>(</a:t>
            </a:r>
            <a:r>
              <a:rPr lang="zh-CN" altLang="en-US" sz="3600" b="1" dirty="0">
                <a:solidFill>
                  <a:srgbClr val="CC0099"/>
                </a:solidFill>
                <a:latin typeface="宋体" pitchFamily="2" charset="-122"/>
                <a:ea typeface="宋体" pitchFamily="2" charset="-122"/>
              </a:rPr>
              <a:t>第</a:t>
            </a:r>
            <a:r>
              <a:rPr lang="en-US" altLang="zh-CN" sz="3600" b="1" dirty="0">
                <a:solidFill>
                  <a:srgbClr val="CC0099"/>
                </a:solidFill>
                <a:latin typeface="华文行楷" pitchFamily="2" charset="-122"/>
                <a:ea typeface="宋体" pitchFamily="2" charset="-122"/>
              </a:rPr>
              <a:t>2—3</a:t>
            </a:r>
            <a:r>
              <a:rPr lang="zh-CN" altLang="en-US" sz="3600" b="1" dirty="0">
                <a:solidFill>
                  <a:srgbClr val="CC0099"/>
                </a:solidFill>
                <a:latin typeface="宋体" pitchFamily="2" charset="-122"/>
                <a:ea typeface="宋体" pitchFamily="2" charset="-122"/>
              </a:rPr>
              <a:t>段</a:t>
            </a:r>
            <a:r>
              <a:rPr lang="en-US" altLang="zh-CN" sz="3600" b="1" dirty="0" smtClean="0">
                <a:solidFill>
                  <a:srgbClr val="CC0099"/>
                </a:solidFill>
                <a:latin typeface="华文行楷" pitchFamily="2" charset="-122"/>
                <a:ea typeface="宋体" pitchFamily="2" charset="-122"/>
              </a:rPr>
              <a:t>)</a:t>
            </a:r>
            <a:r>
              <a:rPr lang="zh-CN" altLang="en-US" sz="3600" b="1" dirty="0" smtClean="0">
                <a:solidFill>
                  <a:srgbClr val="CC0099"/>
                </a:solidFill>
                <a:latin typeface="华文行楷" pitchFamily="2" charset="-122"/>
                <a:ea typeface="宋体" pitchFamily="2" charset="-122"/>
              </a:rPr>
              <a:t>鼎湖山色</a:t>
            </a:r>
            <a:endParaRPr lang="zh-CN" altLang="en-US" sz="3600" b="1" dirty="0">
              <a:solidFill>
                <a:srgbClr val="CC0099"/>
              </a:solidFill>
              <a:latin typeface="宋体" pitchFamily="2" charset="-122"/>
              <a:ea typeface="宋体" pitchFamily="2" charset="-122"/>
            </a:endParaRPr>
          </a:p>
          <a:p>
            <a:pPr lvl="0">
              <a:spcBef>
                <a:spcPct val="50000"/>
              </a:spcBef>
            </a:pPr>
            <a:r>
              <a:rPr lang="zh-CN" altLang="en-US" sz="3600" b="1" dirty="0">
                <a:solidFill>
                  <a:srgbClr val="CC0099"/>
                </a:solidFill>
                <a:latin typeface="宋体" pitchFamily="2" charset="-122"/>
                <a:ea typeface="宋体" pitchFamily="2" charset="-122"/>
              </a:rPr>
              <a:t>第三部分</a:t>
            </a:r>
            <a:r>
              <a:rPr lang="en-US" altLang="zh-CN" sz="3600" b="1" dirty="0">
                <a:solidFill>
                  <a:srgbClr val="CC0099"/>
                </a:solidFill>
                <a:latin typeface="华文行楷" pitchFamily="2" charset="-122"/>
                <a:ea typeface="宋体" pitchFamily="2" charset="-122"/>
              </a:rPr>
              <a:t>(</a:t>
            </a:r>
            <a:r>
              <a:rPr lang="zh-CN" altLang="en-US" sz="3600" b="1" dirty="0">
                <a:solidFill>
                  <a:srgbClr val="CC0099"/>
                </a:solidFill>
                <a:latin typeface="宋体" pitchFamily="2" charset="-122"/>
                <a:ea typeface="宋体" pitchFamily="2" charset="-122"/>
              </a:rPr>
              <a:t>第</a:t>
            </a:r>
            <a:r>
              <a:rPr lang="en-US" altLang="zh-CN" sz="3600" b="1" dirty="0">
                <a:solidFill>
                  <a:srgbClr val="CC0099"/>
                </a:solidFill>
                <a:latin typeface="华文行楷" pitchFamily="2" charset="-122"/>
                <a:ea typeface="宋体" pitchFamily="2" charset="-122"/>
              </a:rPr>
              <a:t>4—7</a:t>
            </a:r>
            <a:r>
              <a:rPr lang="zh-CN" altLang="en-US" sz="3600" b="1" dirty="0">
                <a:solidFill>
                  <a:srgbClr val="CC0099"/>
                </a:solidFill>
                <a:latin typeface="宋体" pitchFamily="2" charset="-122"/>
                <a:ea typeface="宋体" pitchFamily="2" charset="-122"/>
              </a:rPr>
              <a:t>段</a:t>
            </a:r>
            <a:r>
              <a:rPr lang="en-US" altLang="zh-CN" sz="3600" b="1" dirty="0" smtClean="0">
                <a:solidFill>
                  <a:srgbClr val="CC0099"/>
                </a:solidFill>
                <a:latin typeface="华文行楷" pitchFamily="2" charset="-122"/>
                <a:ea typeface="宋体" pitchFamily="2" charset="-122"/>
              </a:rPr>
              <a:t>)</a:t>
            </a:r>
            <a:r>
              <a:rPr lang="zh-CN" altLang="en-US" sz="3600" b="1" dirty="0" smtClean="0">
                <a:solidFill>
                  <a:srgbClr val="CC0099"/>
                </a:solidFill>
                <a:latin typeface="华文行楷" pitchFamily="2" charset="-122"/>
                <a:ea typeface="宋体" pitchFamily="2" charset="-122"/>
              </a:rPr>
              <a:t>庭院漫步</a:t>
            </a:r>
            <a:endParaRPr lang="zh-CN" altLang="en-US" sz="3600" b="1" dirty="0">
              <a:solidFill>
                <a:srgbClr val="CC0099"/>
              </a:solidFill>
              <a:latin typeface="宋体" pitchFamily="2" charset="-122"/>
              <a:ea typeface="宋体" pitchFamily="2" charset="-122"/>
            </a:endParaRPr>
          </a:p>
          <a:p>
            <a:pPr lvl="0">
              <a:spcBef>
                <a:spcPct val="50000"/>
              </a:spcBef>
            </a:pPr>
            <a:r>
              <a:rPr lang="zh-CN" altLang="en-US" sz="3600" b="1" dirty="0">
                <a:solidFill>
                  <a:srgbClr val="CC0099"/>
                </a:solidFill>
                <a:latin typeface="宋体" pitchFamily="2" charset="-122"/>
                <a:ea typeface="宋体" pitchFamily="2" charset="-122"/>
              </a:rPr>
              <a:t>第四部</a:t>
            </a:r>
            <a:r>
              <a:rPr lang="zh-CN" altLang="en-US" sz="3600" b="1" dirty="0">
                <a:solidFill>
                  <a:srgbClr val="CC0099"/>
                </a:solidFill>
                <a:latin typeface="华文行楷" pitchFamily="2" charset="-122"/>
                <a:ea typeface="宋体" pitchFamily="2" charset="-122"/>
              </a:rPr>
              <a:t> </a:t>
            </a:r>
            <a:r>
              <a:rPr lang="zh-CN" altLang="en-US" sz="3600" b="1" dirty="0">
                <a:solidFill>
                  <a:srgbClr val="CC0099"/>
                </a:solidFill>
                <a:latin typeface="宋体" pitchFamily="2" charset="-122"/>
                <a:ea typeface="宋体" pitchFamily="2" charset="-122"/>
              </a:rPr>
              <a:t>分</a:t>
            </a:r>
            <a:r>
              <a:rPr lang="en-US" altLang="zh-CN" sz="3600" b="1" dirty="0">
                <a:solidFill>
                  <a:srgbClr val="CC0099"/>
                </a:solidFill>
                <a:latin typeface="华文行楷" pitchFamily="2" charset="-122"/>
                <a:ea typeface="宋体" pitchFamily="2" charset="-122"/>
              </a:rPr>
              <a:t>(</a:t>
            </a:r>
            <a:r>
              <a:rPr lang="zh-CN" altLang="en-US" sz="3600" b="1" dirty="0">
                <a:solidFill>
                  <a:srgbClr val="CC0099"/>
                </a:solidFill>
                <a:latin typeface="宋体" pitchFamily="2" charset="-122"/>
                <a:ea typeface="宋体" pitchFamily="2" charset="-122"/>
              </a:rPr>
              <a:t>第</a:t>
            </a:r>
            <a:r>
              <a:rPr lang="en-US" altLang="zh-CN" sz="3600" b="1" dirty="0">
                <a:solidFill>
                  <a:srgbClr val="CC0099"/>
                </a:solidFill>
                <a:latin typeface="华文行楷" pitchFamily="2" charset="-122"/>
                <a:ea typeface="宋体" pitchFamily="2" charset="-122"/>
              </a:rPr>
              <a:t>8—10</a:t>
            </a:r>
            <a:r>
              <a:rPr lang="zh-CN" altLang="en-US" sz="3600" b="1" dirty="0">
                <a:solidFill>
                  <a:srgbClr val="CC0099"/>
                </a:solidFill>
                <a:latin typeface="宋体" pitchFamily="2" charset="-122"/>
                <a:ea typeface="宋体" pitchFamily="2" charset="-122"/>
              </a:rPr>
              <a:t>段</a:t>
            </a:r>
            <a:r>
              <a:rPr lang="en-US" altLang="zh-CN" sz="3600" b="1" dirty="0" smtClean="0">
                <a:solidFill>
                  <a:srgbClr val="CC0099"/>
                </a:solidFill>
                <a:latin typeface="华文行楷" pitchFamily="2" charset="-122"/>
                <a:ea typeface="宋体" pitchFamily="2" charset="-122"/>
              </a:rPr>
              <a:t>)</a:t>
            </a:r>
            <a:r>
              <a:rPr lang="zh-CN" altLang="en-US" sz="3600" b="1" dirty="0" smtClean="0">
                <a:solidFill>
                  <a:srgbClr val="CC0099"/>
                </a:solidFill>
                <a:latin typeface="宋体" pitchFamily="2" charset="-122"/>
                <a:ea typeface="宋体" pitchFamily="2" charset="-122"/>
              </a:rPr>
              <a:t>听泉</a:t>
            </a:r>
            <a:r>
              <a:rPr lang="zh-CN" altLang="en-US" sz="3600" b="1" dirty="0" smtClean="0">
                <a:solidFill>
                  <a:srgbClr val="CC0099"/>
                </a:solidFill>
                <a:latin typeface="宋体" pitchFamily="2" charset="-122"/>
                <a:ea typeface="宋体" pitchFamily="2" charset="-122"/>
              </a:rPr>
              <a:t>感悟</a:t>
            </a:r>
            <a:r>
              <a:rPr lang="zh-CN" altLang="en-US" sz="3600" b="1" dirty="0" smtClean="0">
                <a:solidFill>
                  <a:srgbClr val="CC0099"/>
                </a:solidFill>
                <a:latin typeface="华文行楷" pitchFamily="2" charset="-122"/>
                <a:ea typeface="华文行楷" pitchFamily="2" charset="-122"/>
              </a:rPr>
              <a:t> </a:t>
            </a:r>
            <a:endParaRPr lang="zh-CN" altLang="en-US" sz="3600" b="1" dirty="0">
              <a:solidFill>
                <a:srgbClr val="CC0099"/>
              </a:solidFill>
              <a:latin typeface="华文行楷" pitchFamily="2" charset="-122"/>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8372"/>
                                        </p:tgtEl>
                                        <p:attrNameLst>
                                          <p:attrName>style.visibility</p:attrName>
                                        </p:attrNameLst>
                                      </p:cBhvr>
                                      <p:to>
                                        <p:strVal val="visible"/>
                                      </p:to>
                                    </p:set>
                                    <p:anim calcmode="lin" valueType="num">
                                      <p:cBhvr additive="base">
                                        <p:cTn id="7" dur="500" fill="hold"/>
                                        <p:tgtEl>
                                          <p:spTgt spid="58372"/>
                                        </p:tgtEl>
                                        <p:attrNameLst>
                                          <p:attrName>ppt_x</p:attrName>
                                        </p:attrNameLst>
                                      </p:cBhvr>
                                      <p:tavLst>
                                        <p:tav tm="0">
                                          <p:val>
                                            <p:strVal val="0-#ppt_w/2"/>
                                          </p:val>
                                        </p:tav>
                                        <p:tav tm="100000">
                                          <p:val>
                                            <p:strVal val="#ppt_x"/>
                                          </p:val>
                                        </p:tav>
                                      </p:tavLst>
                                    </p:anim>
                                    <p:anim calcmode="lin" valueType="num">
                                      <p:cBhvr additive="base">
                                        <p:cTn id="8" dur="500" fill="hold"/>
                                        <p:tgtEl>
                                          <p:spTgt spid="583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Text Box 3"/>
          <p:cNvSpPr txBox="1"/>
          <p:nvPr/>
        </p:nvSpPr>
        <p:spPr>
          <a:xfrm>
            <a:off x="468313" y="404813"/>
            <a:ext cx="8229600" cy="641350"/>
          </a:xfrm>
          <a:prstGeom prst="rect">
            <a:avLst/>
          </a:prstGeom>
          <a:noFill/>
          <a:ln w="9525">
            <a:noFill/>
          </a:ln>
        </p:spPr>
        <p:txBody>
          <a:bodyPr>
            <a:spAutoFit/>
          </a:bodyPr>
          <a:lstStyle/>
          <a:p>
            <a:pPr lvl="0" eaLnBrk="1" hangingPunct="1">
              <a:spcBef>
                <a:spcPct val="50000"/>
              </a:spcBef>
            </a:pPr>
            <a:r>
              <a:rPr lang="en-US" altLang="zh-CN" sz="3600" b="1" dirty="0" smtClean="0">
                <a:solidFill>
                  <a:srgbClr val="CC0099"/>
                </a:solidFill>
                <a:latin typeface="宋体" pitchFamily="2" charset="-122"/>
                <a:ea typeface="宋体" pitchFamily="2" charset="-122"/>
              </a:rPr>
              <a:t>5</a:t>
            </a:r>
            <a:r>
              <a:rPr lang="zh-CN" altLang="en-US" sz="3600" b="1" dirty="0" smtClean="0">
                <a:solidFill>
                  <a:srgbClr val="CC0099"/>
                </a:solidFill>
                <a:latin typeface="宋体" pitchFamily="2" charset="-122"/>
                <a:ea typeface="宋体" pitchFamily="2" charset="-122"/>
              </a:rPr>
              <a:t>、浏览</a:t>
            </a:r>
            <a:r>
              <a:rPr lang="zh-CN" altLang="en-US" sz="3600" b="1" dirty="0">
                <a:solidFill>
                  <a:srgbClr val="CC0099"/>
                </a:solidFill>
                <a:latin typeface="宋体" pitchFamily="2" charset="-122"/>
                <a:ea typeface="宋体" pitchFamily="2" charset="-122"/>
              </a:rPr>
              <a:t>课文</a:t>
            </a:r>
            <a:r>
              <a:rPr lang="zh-CN" altLang="en-US" sz="3600" b="1" dirty="0" smtClean="0">
                <a:solidFill>
                  <a:srgbClr val="CC0099"/>
                </a:solidFill>
                <a:latin typeface="宋体" pitchFamily="2" charset="-122"/>
                <a:ea typeface="宋体" pitchFamily="2" charset="-122"/>
              </a:rPr>
              <a:t>，找出</a:t>
            </a:r>
            <a:r>
              <a:rPr lang="zh-CN" altLang="en-US" sz="3600" b="1" dirty="0">
                <a:solidFill>
                  <a:srgbClr val="CC0099"/>
                </a:solidFill>
                <a:latin typeface="宋体" pitchFamily="2" charset="-122"/>
                <a:ea typeface="宋体" pitchFamily="2" charset="-122"/>
              </a:rPr>
              <a:t>文中写山泉的句子</a:t>
            </a:r>
            <a:r>
              <a:rPr lang="zh-CN" altLang="en-US" sz="3600" b="1" dirty="0">
                <a:solidFill>
                  <a:srgbClr val="CC0099"/>
                </a:solidFill>
                <a:latin typeface="华文行楷" pitchFamily="2" charset="-122"/>
                <a:ea typeface="华文行楷" pitchFamily="2" charset="-122"/>
              </a:rPr>
              <a:t> </a:t>
            </a:r>
          </a:p>
        </p:txBody>
      </p:sp>
      <p:sp>
        <p:nvSpPr>
          <p:cNvPr id="21508" name="Text Box 4"/>
          <p:cNvSpPr txBox="1"/>
          <p:nvPr/>
        </p:nvSpPr>
        <p:spPr>
          <a:xfrm>
            <a:off x="0" y="1341438"/>
            <a:ext cx="9144000" cy="3113087"/>
          </a:xfrm>
          <a:prstGeom prst="rect">
            <a:avLst/>
          </a:prstGeom>
          <a:noFill/>
          <a:ln w="9525">
            <a:noFill/>
          </a:ln>
        </p:spPr>
        <p:txBody>
          <a:bodyPr>
            <a:spAutoFit/>
          </a:bodyPr>
          <a:lstStyle/>
          <a:p>
            <a:pPr marL="457200" lvl="0" indent="-457200" eaLnBrk="1" hangingPunct="1">
              <a:spcBef>
                <a:spcPct val="50000"/>
              </a:spcBef>
              <a:buAutoNum type="arabicParenBoth"/>
            </a:pPr>
            <a:r>
              <a:rPr lang="zh-CN" altLang="en-US" sz="3600" b="1" dirty="0">
                <a:solidFill>
                  <a:srgbClr val="CC0099"/>
                </a:solidFill>
                <a:latin typeface="Times New Roman" pitchFamily="18" charset="0"/>
                <a:ea typeface="宋体" pitchFamily="2" charset="-122"/>
              </a:rPr>
              <a:t>“</a:t>
            </a:r>
            <a:r>
              <a:rPr lang="zh-CN" altLang="en-US" sz="3600" b="1" dirty="0">
                <a:solidFill>
                  <a:srgbClr val="CC0099"/>
                </a:solidFill>
                <a:latin typeface="宋体" pitchFamily="2" charset="-122"/>
                <a:ea typeface="宋体" pitchFamily="2" charset="-122"/>
              </a:rPr>
              <a:t>过了寒翠桥</a:t>
            </a:r>
            <a:r>
              <a:rPr lang="en-US" altLang="x-none" sz="3600" b="1">
                <a:solidFill>
                  <a:srgbClr val="CC0099"/>
                </a:solidFill>
                <a:latin typeface="Times New Roman" pitchFamily="18" charset="0"/>
                <a:ea typeface="宋体" pitchFamily="2" charset="-122"/>
              </a:rPr>
              <a:t>……</a:t>
            </a:r>
            <a:r>
              <a:rPr lang="zh-CN" altLang="en-US" sz="3600" b="1" dirty="0">
                <a:solidFill>
                  <a:srgbClr val="CC0099"/>
                </a:solidFill>
                <a:latin typeface="宋体" pitchFamily="2" charset="-122"/>
                <a:ea typeface="宋体" pitchFamily="2" charset="-122"/>
              </a:rPr>
              <a:t>已入山中。</a:t>
            </a:r>
            <a:r>
              <a:rPr lang="zh-CN" altLang="en-US" sz="3600" b="1" dirty="0">
                <a:solidFill>
                  <a:srgbClr val="CC0099"/>
                </a:solidFill>
                <a:latin typeface="Times New Roman" pitchFamily="18" charset="0"/>
                <a:ea typeface="宋体" pitchFamily="2" charset="-122"/>
              </a:rPr>
              <a:t>”</a:t>
            </a:r>
            <a:endParaRPr lang="zh-CN" altLang="en-US" sz="3600" b="1" dirty="0">
              <a:solidFill>
                <a:srgbClr val="CC0099"/>
              </a:solidFill>
              <a:latin typeface="华文行楷" pitchFamily="2" charset="-122"/>
              <a:ea typeface="宋体" pitchFamily="2" charset="-122"/>
            </a:endParaRPr>
          </a:p>
          <a:p>
            <a:pPr marL="457200" lvl="0" indent="-457200" eaLnBrk="1" hangingPunct="1">
              <a:spcBef>
                <a:spcPct val="50000"/>
              </a:spcBef>
            </a:pPr>
            <a:r>
              <a:rPr lang="en-US" altLang="x-none" sz="3600" b="1">
                <a:solidFill>
                  <a:srgbClr val="CC0099"/>
                </a:solidFill>
                <a:latin typeface="华文行楷" pitchFamily="2" charset="-122"/>
                <a:ea typeface="宋体" pitchFamily="2" charset="-122"/>
              </a:rPr>
              <a:t>(2) </a:t>
            </a:r>
            <a:r>
              <a:rPr lang="en-US" altLang="x-none" sz="3600" b="1">
                <a:solidFill>
                  <a:srgbClr val="CC0099"/>
                </a:solidFill>
                <a:latin typeface="Times New Roman" pitchFamily="18" charset="0"/>
                <a:ea typeface="宋体" pitchFamily="2" charset="-122"/>
              </a:rPr>
              <a:t>“</a:t>
            </a:r>
            <a:r>
              <a:rPr lang="zh-CN" altLang="en-US" sz="3600" b="1" dirty="0">
                <a:solidFill>
                  <a:srgbClr val="CC0099"/>
                </a:solidFill>
                <a:latin typeface="宋体" pitchFamily="2" charset="-122"/>
                <a:ea typeface="宋体" pitchFamily="2" charset="-122"/>
              </a:rPr>
              <a:t>进山方知</a:t>
            </a:r>
            <a:r>
              <a:rPr lang="en-US" altLang="x-none" sz="3600" b="1">
                <a:solidFill>
                  <a:srgbClr val="CC0099"/>
                </a:solidFill>
                <a:latin typeface="Times New Roman" pitchFamily="18" charset="0"/>
                <a:ea typeface="宋体" pitchFamily="2" charset="-122"/>
              </a:rPr>
              <a:t>……</a:t>
            </a:r>
            <a:r>
              <a:rPr lang="zh-CN" altLang="en-US" sz="3600" b="1" dirty="0">
                <a:solidFill>
                  <a:srgbClr val="CC0099"/>
                </a:solidFill>
                <a:latin typeface="宋体" pitchFamily="2" charset="-122"/>
                <a:ea typeface="宋体" pitchFamily="2" charset="-122"/>
              </a:rPr>
              <a:t>已不可得。</a:t>
            </a:r>
            <a:r>
              <a:rPr lang="zh-CN" altLang="en-US" sz="3600" b="1" dirty="0">
                <a:solidFill>
                  <a:srgbClr val="CC0099"/>
                </a:solidFill>
                <a:latin typeface="Times New Roman" pitchFamily="18" charset="0"/>
                <a:ea typeface="宋体" pitchFamily="2" charset="-122"/>
              </a:rPr>
              <a:t>”</a:t>
            </a:r>
            <a:endParaRPr lang="zh-CN" altLang="en-US" sz="3600" b="1" dirty="0">
              <a:solidFill>
                <a:srgbClr val="CC0099"/>
              </a:solidFill>
              <a:latin typeface="华文行楷" pitchFamily="2" charset="-122"/>
              <a:ea typeface="宋体" pitchFamily="2" charset="-122"/>
            </a:endParaRPr>
          </a:p>
          <a:p>
            <a:pPr marL="457200" lvl="0" indent="-457200" eaLnBrk="1" hangingPunct="1">
              <a:spcBef>
                <a:spcPct val="50000"/>
              </a:spcBef>
            </a:pPr>
            <a:r>
              <a:rPr lang="en-US" altLang="x-none" sz="3600" b="1">
                <a:solidFill>
                  <a:srgbClr val="CC0099"/>
                </a:solidFill>
                <a:latin typeface="华文行楷" pitchFamily="2" charset="-122"/>
                <a:ea typeface="宋体" pitchFamily="2" charset="-122"/>
              </a:rPr>
              <a:t>(3)</a:t>
            </a:r>
            <a:r>
              <a:rPr lang="en-US" altLang="x-none" sz="3600" b="1">
                <a:solidFill>
                  <a:srgbClr val="CC0099"/>
                </a:solidFill>
                <a:latin typeface="Times New Roman" pitchFamily="18" charset="0"/>
                <a:ea typeface="宋体" pitchFamily="2" charset="-122"/>
              </a:rPr>
              <a:t>“</a:t>
            </a:r>
            <a:r>
              <a:rPr lang="zh-CN" altLang="en-US" sz="3600" b="1" dirty="0">
                <a:solidFill>
                  <a:srgbClr val="CC0099"/>
                </a:solidFill>
                <a:latin typeface="宋体" pitchFamily="2" charset="-122"/>
                <a:ea typeface="宋体" pitchFamily="2" charset="-122"/>
              </a:rPr>
              <a:t>安详厚重的钟声</a:t>
            </a:r>
            <a:r>
              <a:rPr lang="en-US" altLang="x-none" sz="3600" b="1">
                <a:solidFill>
                  <a:srgbClr val="CC0099"/>
                </a:solidFill>
                <a:latin typeface="Times New Roman" pitchFamily="18" charset="0"/>
                <a:ea typeface="宋体" pitchFamily="2" charset="-122"/>
              </a:rPr>
              <a:t>……</a:t>
            </a:r>
            <a:r>
              <a:rPr lang="zh-CN" altLang="en-US" sz="3600" b="1" dirty="0">
                <a:solidFill>
                  <a:srgbClr val="CC0099"/>
                </a:solidFill>
                <a:latin typeface="宋体" pitchFamily="2" charset="-122"/>
                <a:ea typeface="宋体" pitchFamily="2" charset="-122"/>
              </a:rPr>
              <a:t>嬉戏忘返的孩子。</a:t>
            </a:r>
            <a:r>
              <a:rPr lang="zh-CN" altLang="en-US" sz="3600" b="1" dirty="0">
                <a:solidFill>
                  <a:srgbClr val="CC0099"/>
                </a:solidFill>
                <a:latin typeface="Times New Roman" pitchFamily="18" charset="0"/>
                <a:ea typeface="宋体" pitchFamily="2" charset="-122"/>
              </a:rPr>
              <a:t>”</a:t>
            </a:r>
            <a:endParaRPr lang="zh-CN" altLang="en-US" sz="3600" b="1" dirty="0">
              <a:solidFill>
                <a:srgbClr val="CC0099"/>
              </a:solidFill>
              <a:latin typeface="华文行楷" pitchFamily="2" charset="-122"/>
              <a:ea typeface="宋体" pitchFamily="2" charset="-122"/>
            </a:endParaRPr>
          </a:p>
          <a:p>
            <a:pPr marL="457200" lvl="0" indent="-457200" eaLnBrk="1" hangingPunct="1">
              <a:spcBef>
                <a:spcPct val="50000"/>
              </a:spcBef>
            </a:pPr>
            <a:r>
              <a:rPr lang="en-US" altLang="x-none" sz="3600" b="1">
                <a:solidFill>
                  <a:srgbClr val="CC0099"/>
                </a:solidFill>
                <a:latin typeface="华文行楷" pitchFamily="2" charset="-122"/>
                <a:ea typeface="宋体" pitchFamily="2" charset="-122"/>
              </a:rPr>
              <a:t>(4)</a:t>
            </a:r>
            <a:r>
              <a:rPr lang="en-US" altLang="x-none" sz="3600" b="1">
                <a:solidFill>
                  <a:srgbClr val="CC0099"/>
                </a:solidFill>
                <a:latin typeface="Times New Roman" pitchFamily="18" charset="0"/>
                <a:ea typeface="宋体" pitchFamily="2" charset="-122"/>
              </a:rPr>
              <a:t>“</a:t>
            </a:r>
            <a:r>
              <a:rPr lang="zh-CN" altLang="en-US" sz="3600" b="1" dirty="0">
                <a:solidFill>
                  <a:srgbClr val="CC0099"/>
                </a:solidFill>
                <a:latin typeface="宋体" pitchFamily="2" charset="-122"/>
                <a:ea typeface="宋体" pitchFamily="2" charset="-122"/>
              </a:rPr>
              <a:t>入夜</a:t>
            </a:r>
            <a:r>
              <a:rPr lang="en-US" altLang="x-none" sz="3600" b="1">
                <a:solidFill>
                  <a:srgbClr val="CC0099"/>
                </a:solidFill>
                <a:latin typeface="Times New Roman" pitchFamily="18" charset="0"/>
                <a:ea typeface="宋体" pitchFamily="2" charset="-122"/>
              </a:rPr>
              <a:t>……</a:t>
            </a:r>
            <a:r>
              <a:rPr lang="zh-CN" altLang="en-US" sz="3600" b="1" dirty="0">
                <a:solidFill>
                  <a:srgbClr val="CC0099"/>
                </a:solidFill>
                <a:latin typeface="宋体" pitchFamily="2" charset="-122"/>
                <a:ea typeface="宋体" pitchFamily="2" charset="-122"/>
              </a:rPr>
              <a:t>泉水就是鼎湖山的灵魂。</a:t>
            </a:r>
            <a:r>
              <a:rPr lang="zh-CN" altLang="en-US" sz="3600" b="1" dirty="0">
                <a:solidFill>
                  <a:srgbClr val="CC0099"/>
                </a:solidFill>
                <a:latin typeface="Times New Roman" pitchFamily="18" charset="0"/>
                <a:ea typeface="宋体" pitchFamily="2" charset="-122"/>
              </a:rPr>
              <a:t>”</a:t>
            </a:r>
            <a:r>
              <a:rPr lang="zh-CN" altLang="en-US" sz="3600" b="1" dirty="0">
                <a:solidFill>
                  <a:srgbClr val="CC0099"/>
                </a:solidFill>
                <a:latin typeface="华文行楷" pitchFamily="2" charset="-122"/>
                <a:ea typeface="宋体" pitchFamily="2" charset="-122"/>
              </a:rPr>
              <a:t> </a:t>
            </a:r>
          </a:p>
        </p:txBody>
      </p:sp>
    </p:spTree>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1508"/>
                                        </p:tgtEl>
                                        <p:attrNameLst>
                                          <p:attrName>style.visibility</p:attrName>
                                        </p:attrNameLst>
                                      </p:cBhvr>
                                      <p:to>
                                        <p:strVal val="visible"/>
                                      </p:to>
                                    </p:set>
                                    <p:anim calcmode="lin" valueType="num">
                                      <p:cBhvr additive="base">
                                        <p:cTn id="7" dur="5000" fill="hold"/>
                                        <p:tgtEl>
                                          <p:spTgt spid="21508"/>
                                        </p:tgtEl>
                                        <p:attrNameLst>
                                          <p:attrName>ppt_x</p:attrName>
                                        </p:attrNameLst>
                                      </p:cBhvr>
                                      <p:tavLst>
                                        <p:tav tm="0">
                                          <p:val>
                                            <p:strVal val="1+#ppt_w/2"/>
                                          </p:val>
                                        </p:tav>
                                        <p:tav tm="100000">
                                          <p:val>
                                            <p:strVal val="#ppt_x"/>
                                          </p:val>
                                        </p:tav>
                                      </p:tavLst>
                                    </p:anim>
                                    <p:anim calcmode="lin" valueType="num">
                                      <p:cBhvr additive="base">
                                        <p:cTn id="8" dur="5000" fill="hold"/>
                                        <p:tgtEl>
                                          <p:spTgt spid="2150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2"/>
          <p:cNvSpPr txBox="1"/>
          <p:nvPr/>
        </p:nvSpPr>
        <p:spPr>
          <a:xfrm>
            <a:off x="1547813" y="549275"/>
            <a:ext cx="2031325" cy="830997"/>
          </a:xfrm>
          <a:prstGeom prst="rect">
            <a:avLst/>
          </a:prstGeom>
          <a:noFill/>
          <a:ln w="9525">
            <a:noFill/>
          </a:ln>
        </p:spPr>
        <p:txBody>
          <a:bodyPr wrap="none">
            <a:spAutoFit/>
          </a:bodyPr>
          <a:lstStyle/>
          <a:p>
            <a:pPr lvl="0" eaLnBrk="1" hangingPunct="1"/>
            <a:r>
              <a:rPr lang="zh-CN" altLang="en-US" sz="4800" b="1" dirty="0" smtClean="0">
                <a:solidFill>
                  <a:srgbClr val="254C4B"/>
                </a:solidFill>
                <a:latin typeface="Arial" pitchFamily="34" charset="0"/>
                <a:ea typeface="华文行楷" pitchFamily="2" charset="-122"/>
              </a:rPr>
              <a:t>思考：</a:t>
            </a:r>
            <a:endParaRPr lang="zh-CN" altLang="en-US" sz="4800" b="1" dirty="0">
              <a:solidFill>
                <a:srgbClr val="254C4B"/>
              </a:solidFill>
              <a:latin typeface="Arial" pitchFamily="34" charset="0"/>
              <a:ea typeface="华文行楷" pitchFamily="2" charset="-122"/>
            </a:endParaRPr>
          </a:p>
        </p:txBody>
      </p:sp>
      <p:sp>
        <p:nvSpPr>
          <p:cNvPr id="15363" name="Text Box 3"/>
          <p:cNvSpPr txBox="1"/>
          <p:nvPr/>
        </p:nvSpPr>
        <p:spPr>
          <a:xfrm>
            <a:off x="395288" y="1628775"/>
            <a:ext cx="4248150" cy="1066800"/>
          </a:xfrm>
          <a:prstGeom prst="rect">
            <a:avLst/>
          </a:prstGeom>
          <a:noFill/>
          <a:ln w="9525">
            <a:noFill/>
          </a:ln>
        </p:spPr>
        <p:txBody>
          <a:bodyPr>
            <a:spAutoFit/>
          </a:bodyPr>
          <a:lstStyle/>
          <a:p>
            <a:pPr lvl="0" eaLnBrk="1" hangingPunct="1"/>
            <a:r>
              <a:rPr lang="en-US" altLang="zh-CN" sz="3200" b="1" dirty="0" smtClean="0">
                <a:solidFill>
                  <a:srgbClr val="990033"/>
                </a:solidFill>
                <a:latin typeface="Arial" pitchFamily="34" charset="0"/>
                <a:ea typeface="华文新魏" pitchFamily="2" charset="-122"/>
              </a:rPr>
              <a:t>1</a:t>
            </a:r>
            <a:r>
              <a:rPr lang="zh-CN" altLang="en-US" sz="3200" b="1" dirty="0" smtClean="0">
                <a:solidFill>
                  <a:srgbClr val="990033"/>
                </a:solidFill>
                <a:latin typeface="Arial" pitchFamily="34" charset="0"/>
                <a:ea typeface="华文新魏" pitchFamily="2" charset="-122"/>
              </a:rPr>
              <a:t>、文章</a:t>
            </a:r>
            <a:r>
              <a:rPr lang="zh-CN" altLang="en-US" sz="3200" b="1" dirty="0">
                <a:solidFill>
                  <a:srgbClr val="990033"/>
                </a:solidFill>
                <a:latin typeface="Arial" pitchFamily="34" charset="0"/>
                <a:ea typeface="华文新魏" pitchFamily="2" charset="-122"/>
              </a:rPr>
              <a:t>开头交代鼎湖山的气候有什么作用？</a:t>
            </a:r>
          </a:p>
        </p:txBody>
      </p:sp>
      <p:sp>
        <p:nvSpPr>
          <p:cNvPr id="15364" name="Text Box 4"/>
          <p:cNvSpPr txBox="1"/>
          <p:nvPr/>
        </p:nvSpPr>
        <p:spPr>
          <a:xfrm>
            <a:off x="685800" y="2819400"/>
            <a:ext cx="3889375" cy="2528888"/>
          </a:xfrm>
          <a:prstGeom prst="rect">
            <a:avLst/>
          </a:prstGeom>
          <a:noFill/>
          <a:ln w="9525">
            <a:noFill/>
          </a:ln>
        </p:spPr>
        <p:txBody>
          <a:bodyPr>
            <a:spAutoFit/>
          </a:bodyPr>
          <a:lstStyle/>
          <a:p>
            <a:pPr lvl="0" eaLnBrk="1" hangingPunct="1"/>
            <a:r>
              <a:rPr lang="zh-CN" altLang="en-US" sz="3200" b="1" dirty="0">
                <a:solidFill>
                  <a:schemeClr val="hlink"/>
                </a:solidFill>
                <a:latin typeface="Arial" pitchFamily="34" charset="0"/>
                <a:ea typeface="方正姚体" pitchFamily="2" charset="-122"/>
              </a:rPr>
              <a:t>提示：开头点明鼎湖山的</a:t>
            </a:r>
            <a:r>
              <a:rPr lang="zh-CN" altLang="en-US" sz="3200" b="1" dirty="0">
                <a:solidFill>
                  <a:srgbClr val="FF3300"/>
                </a:solidFill>
                <a:latin typeface="Arial" pitchFamily="34" charset="0"/>
                <a:ea typeface="方正姚体" pitchFamily="2" charset="-122"/>
              </a:rPr>
              <a:t>气候条件</a:t>
            </a:r>
            <a:r>
              <a:rPr lang="zh-CN" altLang="en-US" sz="3200" b="1" dirty="0">
                <a:latin typeface="Arial" pitchFamily="34" charset="0"/>
                <a:ea typeface="方正姚体" pitchFamily="2" charset="-122"/>
              </a:rPr>
              <a:t>，</a:t>
            </a:r>
            <a:r>
              <a:rPr lang="zh-CN" altLang="en-US" sz="3200" b="1" dirty="0">
                <a:solidFill>
                  <a:schemeClr val="hlink"/>
                </a:solidFill>
                <a:latin typeface="Arial" pitchFamily="34" charset="0"/>
                <a:ea typeface="方正姚体" pitchFamily="2" charset="-122"/>
              </a:rPr>
              <a:t>是作者从想看泉发展到听泉的</a:t>
            </a:r>
            <a:r>
              <a:rPr lang="zh-CN" altLang="en-US" sz="3200" b="1" dirty="0">
                <a:solidFill>
                  <a:srgbClr val="FF3300"/>
                </a:solidFill>
                <a:latin typeface="Arial" pitchFamily="34" charset="0"/>
                <a:ea typeface="方正姚体" pitchFamily="2" charset="-122"/>
              </a:rPr>
              <a:t>重要前提</a:t>
            </a:r>
            <a:r>
              <a:rPr lang="zh-CN" altLang="en-US" sz="3200" b="1" dirty="0">
                <a:latin typeface="Arial" pitchFamily="34" charset="0"/>
                <a:ea typeface="方正姚体" pitchFamily="2" charset="-122"/>
              </a:rPr>
              <a:t>，</a:t>
            </a:r>
            <a:r>
              <a:rPr lang="zh-CN" altLang="en-US" sz="3200" b="1" dirty="0">
                <a:solidFill>
                  <a:schemeClr val="hlink"/>
                </a:solidFill>
                <a:latin typeface="Arial" pitchFamily="34" charset="0"/>
                <a:ea typeface="方正姚体" pitchFamily="2" charset="-122"/>
              </a:rPr>
              <a:t>为下文的听泉作</a:t>
            </a:r>
            <a:r>
              <a:rPr lang="zh-CN" altLang="en-US" sz="3200" b="1" dirty="0">
                <a:solidFill>
                  <a:srgbClr val="FF3300"/>
                </a:solidFill>
                <a:latin typeface="Arial" pitchFamily="34" charset="0"/>
                <a:ea typeface="方正姚体" pitchFamily="2" charset="-122"/>
              </a:rPr>
              <a:t>铺垫</a:t>
            </a:r>
            <a:r>
              <a:rPr lang="zh-CN" altLang="en-US" sz="3200" b="1" dirty="0">
                <a:latin typeface="Arial" pitchFamily="34" charset="0"/>
                <a:ea typeface="方正姚体" pitchFamily="2" charset="-122"/>
              </a:rPr>
              <a:t>。</a:t>
            </a:r>
          </a:p>
        </p:txBody>
      </p:sp>
      <p:pic>
        <p:nvPicPr>
          <p:cNvPr id="15365" name="Picture 5" descr="img205484_1"/>
          <p:cNvPicPr>
            <a:picLocks noChangeAspect="1"/>
          </p:cNvPicPr>
          <p:nvPr/>
        </p:nvPicPr>
        <p:blipFill>
          <a:blip r:embed="rId2" cstate="print"/>
          <a:stretch>
            <a:fillRect/>
          </a:stretch>
        </p:blipFill>
        <p:spPr>
          <a:xfrm>
            <a:off x="4859338" y="765175"/>
            <a:ext cx="3744912" cy="5184775"/>
          </a:xfrm>
          <a:prstGeom prst="rect">
            <a:avLst/>
          </a:prstGeom>
          <a:noFill/>
          <a:ln w="9525">
            <a:noFill/>
          </a:ln>
        </p:spPr>
      </p:pic>
    </p:spTree>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4"/>
                                        </p:tgtEl>
                                        <p:attrNameLst>
                                          <p:attrName>style.visibility</p:attrName>
                                        </p:attrNameLst>
                                      </p:cBhvr>
                                      <p:to>
                                        <p:strVal val="visible"/>
                                      </p:to>
                                    </p:set>
                                    <p:anim calcmode="lin" valueType="num">
                                      <p:cBhvr additive="base">
                                        <p:cTn id="7" dur="500" fill="hold"/>
                                        <p:tgtEl>
                                          <p:spTgt spid="15364"/>
                                        </p:tgtEl>
                                        <p:attrNameLst>
                                          <p:attrName>ppt_x</p:attrName>
                                        </p:attrNameLst>
                                      </p:cBhvr>
                                      <p:tavLst>
                                        <p:tav tm="0">
                                          <p:val>
                                            <p:strVal val="#ppt_x"/>
                                          </p:val>
                                        </p:tav>
                                        <p:tav tm="100000">
                                          <p:val>
                                            <p:strVal val="#ppt_x"/>
                                          </p:val>
                                        </p:tav>
                                      </p:tavLst>
                                    </p:anim>
                                    <p:anim calcmode="lin" valueType="num">
                                      <p:cBhvr additive="base">
                                        <p:cTn id="8" dur="500" fill="hold"/>
                                        <p:tgtEl>
                                          <p:spTgt spid="153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Text Box 3"/>
          <p:cNvSpPr txBox="1"/>
          <p:nvPr/>
        </p:nvSpPr>
        <p:spPr>
          <a:xfrm>
            <a:off x="155575" y="1152525"/>
            <a:ext cx="4831715" cy="2492990"/>
          </a:xfrm>
          <a:prstGeom prst="rect">
            <a:avLst/>
          </a:prstGeom>
          <a:noFill/>
          <a:ln w="9525">
            <a:noFill/>
          </a:ln>
        </p:spPr>
        <p:txBody>
          <a:bodyPr wrap="square">
            <a:spAutoFit/>
          </a:bodyPr>
          <a:lstStyle/>
          <a:p>
            <a:pPr lvl="0">
              <a:spcBef>
                <a:spcPct val="0"/>
              </a:spcBef>
              <a:buClr>
                <a:srgbClr val="000000"/>
              </a:buClr>
            </a:pPr>
            <a:r>
              <a:rPr lang="en-US" altLang="zh-CN" sz="3200" b="1" dirty="0" smtClean="0">
                <a:solidFill>
                  <a:srgbClr val="003399"/>
                </a:solidFill>
                <a:latin typeface="Arial" pitchFamily="34" charset="0"/>
                <a:ea typeface="华文新魏" pitchFamily="2" charset="-122"/>
              </a:rPr>
              <a:t>2</a:t>
            </a:r>
            <a:r>
              <a:rPr lang="zh-CN" altLang="en-US" sz="3200" b="1" dirty="0" smtClean="0">
                <a:solidFill>
                  <a:srgbClr val="003399"/>
                </a:solidFill>
                <a:latin typeface="Arial" pitchFamily="34" charset="0"/>
                <a:ea typeface="华文新魏" pitchFamily="2" charset="-122"/>
              </a:rPr>
              <a:t>、</a:t>
            </a:r>
            <a:r>
              <a:rPr lang="zh-CN" altLang="en-US" sz="3200" b="1" dirty="0">
                <a:solidFill>
                  <a:srgbClr val="003399"/>
                </a:solidFill>
                <a:latin typeface="Arial" pitchFamily="34" charset="0"/>
                <a:ea typeface="华文新魏" pitchFamily="2" charset="-122"/>
              </a:rPr>
              <a:t>文中写</a:t>
            </a:r>
            <a:r>
              <a:rPr lang="zh-CN" altLang="en-US" sz="3200" b="1" dirty="0">
                <a:solidFill>
                  <a:srgbClr val="A50021"/>
                </a:solidFill>
                <a:latin typeface="Arial" pitchFamily="34" charset="0"/>
                <a:ea typeface="华文新魏" pitchFamily="2" charset="-122"/>
              </a:rPr>
              <a:t>亭前仰观和殿前漫步</a:t>
            </a:r>
            <a:r>
              <a:rPr lang="zh-CN" altLang="en-US" sz="3200" b="1" dirty="0">
                <a:solidFill>
                  <a:srgbClr val="003399"/>
                </a:solidFill>
                <a:latin typeface="Arial" pitchFamily="34" charset="0"/>
                <a:ea typeface="华文新魏" pitchFamily="2" charset="-122"/>
              </a:rPr>
              <a:t>，直接写泉的地方并不多，这是否偏离了</a:t>
            </a:r>
            <a:r>
              <a:rPr lang="zh-CN" altLang="en-US" sz="3200" b="1" dirty="0">
                <a:solidFill>
                  <a:srgbClr val="A50021"/>
                </a:solidFill>
                <a:latin typeface="Arial" pitchFamily="34" charset="0"/>
                <a:ea typeface="华文新魏" pitchFamily="2" charset="-122"/>
              </a:rPr>
              <a:t>中心</a:t>
            </a:r>
            <a:r>
              <a:rPr lang="zh-CN" altLang="en-US" sz="3200" b="1" dirty="0">
                <a:solidFill>
                  <a:srgbClr val="003399"/>
                </a:solidFill>
                <a:latin typeface="Arial" pitchFamily="34" charset="0"/>
                <a:ea typeface="华文新魏" pitchFamily="2" charset="-122"/>
              </a:rPr>
              <a:t>？</a:t>
            </a:r>
          </a:p>
          <a:p>
            <a:pPr lvl="0">
              <a:spcBef>
                <a:spcPct val="0"/>
              </a:spcBef>
              <a:buClr>
                <a:srgbClr val="000000"/>
              </a:buClr>
            </a:pPr>
            <a:endParaRPr lang="zh-CN" altLang="en-US" sz="2800" b="1" dirty="0">
              <a:solidFill>
                <a:srgbClr val="003399"/>
              </a:solidFill>
              <a:latin typeface="Arial" pitchFamily="34" charset="0"/>
              <a:ea typeface="华文新魏" pitchFamily="2" charset="-122"/>
            </a:endParaRPr>
          </a:p>
        </p:txBody>
      </p:sp>
      <p:pic>
        <p:nvPicPr>
          <p:cNvPr id="82948" name="Picture 4" descr="无标题"/>
          <p:cNvPicPr>
            <a:picLocks noChangeAspect="1"/>
          </p:cNvPicPr>
          <p:nvPr/>
        </p:nvPicPr>
        <p:blipFill>
          <a:blip r:embed="rId2" cstate="print"/>
          <a:stretch>
            <a:fillRect/>
          </a:stretch>
        </p:blipFill>
        <p:spPr>
          <a:xfrm>
            <a:off x="5095875" y="1251268"/>
            <a:ext cx="3743325" cy="4537075"/>
          </a:xfrm>
          <a:prstGeom prst="rect">
            <a:avLst/>
          </a:prstGeom>
          <a:noFill/>
          <a:ln w="9525">
            <a:noFill/>
          </a:ln>
        </p:spPr>
      </p:pic>
      <p:sp>
        <p:nvSpPr>
          <p:cNvPr id="82949" name="Text Box 5"/>
          <p:cNvSpPr txBox="1"/>
          <p:nvPr/>
        </p:nvSpPr>
        <p:spPr>
          <a:xfrm>
            <a:off x="265275" y="3710188"/>
            <a:ext cx="4602480" cy="2246769"/>
          </a:xfrm>
          <a:prstGeom prst="rect">
            <a:avLst/>
          </a:prstGeom>
          <a:noFill/>
          <a:ln w="9525">
            <a:noFill/>
          </a:ln>
        </p:spPr>
        <p:txBody>
          <a:bodyPr wrap="square">
            <a:spAutoFit/>
          </a:bodyPr>
          <a:lstStyle/>
          <a:p>
            <a:pPr lvl="0">
              <a:spcBef>
                <a:spcPct val="0"/>
              </a:spcBef>
              <a:buClr>
                <a:srgbClr val="000000"/>
              </a:buClr>
            </a:pPr>
            <a:r>
              <a:rPr lang="zh-CN" altLang="en-US" sz="2800" b="1" dirty="0">
                <a:effectLst>
                  <a:outerShdw blurRad="38100" dist="38100" dir="2700000">
                    <a:srgbClr val="C0C0C0"/>
                  </a:outerShdw>
                </a:effectLst>
                <a:latin typeface="Arial" pitchFamily="34" charset="0"/>
                <a:ea typeface="黑体" pitchFamily="2" charset="-122"/>
              </a:rPr>
              <a:t>提示：</a:t>
            </a:r>
            <a:r>
              <a:rPr lang="zh-CN" altLang="en-US" sz="2800" b="1" dirty="0">
                <a:solidFill>
                  <a:srgbClr val="FF3300"/>
                </a:solidFill>
                <a:effectLst>
                  <a:outerShdw blurRad="38100" dist="38100" dir="2700000">
                    <a:srgbClr val="C0C0C0"/>
                  </a:outerShdw>
                </a:effectLst>
                <a:latin typeface="Arial" pitchFamily="34" charset="0"/>
                <a:ea typeface="黑体" pitchFamily="2" charset="-122"/>
              </a:rPr>
              <a:t>没有。这为后面写听泉的独特感受</a:t>
            </a:r>
            <a:r>
              <a:rPr lang="zh-CN" altLang="en-US" sz="2800" b="1" dirty="0">
                <a:solidFill>
                  <a:schemeClr val="tx2"/>
                </a:solidFill>
                <a:effectLst>
                  <a:outerShdw blurRad="38100" dist="38100" dir="2700000">
                    <a:srgbClr val="C0C0C0"/>
                  </a:outerShdw>
                </a:effectLst>
                <a:latin typeface="Arial" pitchFamily="34" charset="0"/>
                <a:ea typeface="黑体" pitchFamily="2" charset="-122"/>
              </a:rPr>
              <a:t>蓄势</a:t>
            </a:r>
            <a:r>
              <a:rPr lang="zh-CN" altLang="en-US" sz="2800" b="1" dirty="0">
                <a:solidFill>
                  <a:srgbClr val="FF3300"/>
                </a:solidFill>
                <a:effectLst>
                  <a:outerShdw blurRad="38100" dist="38100" dir="2700000">
                    <a:srgbClr val="C0C0C0"/>
                  </a:outerShdw>
                </a:effectLst>
                <a:latin typeface="Arial" pitchFamily="34" charset="0"/>
                <a:ea typeface="黑体" pitchFamily="2" charset="-122"/>
              </a:rPr>
              <a:t>。另外突出此山名树之多，森林保护之</a:t>
            </a:r>
            <a:r>
              <a:rPr lang="zh-CN" altLang="en-US" sz="2800" b="1" dirty="0" smtClean="0">
                <a:solidFill>
                  <a:srgbClr val="FF3300"/>
                </a:solidFill>
                <a:effectLst>
                  <a:outerShdw blurRad="38100" dist="38100" dir="2700000">
                    <a:srgbClr val="C0C0C0"/>
                  </a:outerShdw>
                </a:effectLst>
                <a:latin typeface="Arial" pitchFamily="34" charset="0"/>
                <a:ea typeface="黑体" pitchFamily="2" charset="-122"/>
              </a:rPr>
              <a:t>好。</a:t>
            </a:r>
            <a:endParaRPr lang="zh-CN" altLang="en-US" sz="2800" b="1" dirty="0">
              <a:solidFill>
                <a:srgbClr val="FF3300"/>
              </a:solidFill>
              <a:effectLst>
                <a:outerShdw blurRad="38100" dist="38100" dir="2700000">
                  <a:srgbClr val="C0C0C0"/>
                </a:outerShdw>
              </a:effectLst>
              <a:latin typeface="Arial" pitchFamily="34" charset="0"/>
              <a:ea typeface="黑体" pitchFamily="2" charset="-122"/>
            </a:endParaRPr>
          </a:p>
          <a:p>
            <a:pPr lvl="0">
              <a:spcBef>
                <a:spcPct val="0"/>
              </a:spcBef>
              <a:buClr>
                <a:srgbClr val="000000"/>
              </a:buClr>
            </a:pPr>
            <a:endParaRPr lang="zh-CN" altLang="en-US" sz="2800" b="1" dirty="0">
              <a:solidFill>
                <a:srgbClr val="FF3300"/>
              </a:solidFill>
              <a:effectLst>
                <a:outerShdw blurRad="38100" dist="38100" dir="2700000">
                  <a:srgbClr val="C0C0C0"/>
                </a:outerShdw>
              </a:effectLst>
              <a:latin typeface="Arial" pitchFamily="34" charset="0"/>
              <a:ea typeface="黑体" pitchFamily="2" charset="-122"/>
            </a:endParaRPr>
          </a:p>
        </p:txBody>
      </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2949"/>
                                        </p:tgtEl>
                                        <p:attrNameLst>
                                          <p:attrName>style.visibility</p:attrName>
                                        </p:attrNameLst>
                                      </p:cBhvr>
                                      <p:to>
                                        <p:strVal val="visible"/>
                                      </p:to>
                                    </p:set>
                                    <p:anim calcmode="lin" valueType="num">
                                      <p:cBhvr additive="base">
                                        <p:cTn id="7" dur="5000" fill="hold"/>
                                        <p:tgtEl>
                                          <p:spTgt spid="82949"/>
                                        </p:tgtEl>
                                        <p:attrNameLst>
                                          <p:attrName>ppt_x</p:attrName>
                                        </p:attrNameLst>
                                      </p:cBhvr>
                                      <p:tavLst>
                                        <p:tav tm="0">
                                          <p:val>
                                            <p:strVal val="0-#ppt_w/2"/>
                                          </p:val>
                                        </p:tav>
                                        <p:tav tm="100000">
                                          <p:val>
                                            <p:strVal val="#ppt_x"/>
                                          </p:val>
                                        </p:tav>
                                      </p:tavLst>
                                    </p:anim>
                                    <p:anim calcmode="lin" valueType="num">
                                      <p:cBhvr additive="base">
                                        <p:cTn id="8" dur="5000" fill="hold"/>
                                        <p:tgtEl>
                                          <p:spTgt spid="829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1" name="Text Box 3"/>
          <p:cNvSpPr txBox="1"/>
          <p:nvPr/>
        </p:nvSpPr>
        <p:spPr>
          <a:xfrm>
            <a:off x="226695" y="1195705"/>
            <a:ext cx="8695055" cy="3970318"/>
          </a:xfrm>
          <a:prstGeom prst="rect">
            <a:avLst/>
          </a:prstGeom>
          <a:noFill/>
          <a:ln w="9525">
            <a:noFill/>
          </a:ln>
        </p:spPr>
        <p:txBody>
          <a:bodyPr wrap="square">
            <a:spAutoFit/>
          </a:bodyPr>
          <a:lstStyle/>
          <a:p>
            <a:pPr lvl="0">
              <a:spcBef>
                <a:spcPct val="0"/>
              </a:spcBef>
              <a:buClr>
                <a:srgbClr val="000000"/>
              </a:buClr>
            </a:pPr>
            <a:r>
              <a:rPr lang="en-US" altLang="zh-CN" sz="3600" b="1" dirty="0" smtClean="0">
                <a:effectLst>
                  <a:outerShdw blurRad="38100" dist="38100" dir="2700000">
                    <a:srgbClr val="C0C0C0"/>
                  </a:outerShdw>
                </a:effectLst>
                <a:latin typeface="Arial" pitchFamily="34" charset="0"/>
                <a:ea typeface="隶书" pitchFamily="49" charset="-122"/>
              </a:rPr>
              <a:t>3</a:t>
            </a:r>
            <a:r>
              <a:rPr lang="zh-CN" altLang="en-US" sz="3600" b="1" dirty="0" smtClean="0">
                <a:effectLst>
                  <a:outerShdw blurRad="38100" dist="38100" dir="2700000">
                    <a:srgbClr val="C0C0C0"/>
                  </a:outerShdw>
                </a:effectLst>
                <a:latin typeface="Arial" pitchFamily="34" charset="0"/>
                <a:ea typeface="隶书" pitchFamily="49" charset="-122"/>
              </a:rPr>
              <a:t>、</a:t>
            </a:r>
            <a:r>
              <a:rPr lang="zh-CN" altLang="en-US" sz="3600" b="1" dirty="0">
                <a:effectLst>
                  <a:outerShdw blurRad="38100" dist="38100" dir="2700000">
                    <a:srgbClr val="C0C0C0"/>
                  </a:outerShdw>
                </a:effectLst>
                <a:latin typeface="Arial" pitchFamily="34" charset="0"/>
                <a:ea typeface="隶书" pitchFamily="49" charset="-122"/>
              </a:rPr>
              <a:t>文中写到了</a:t>
            </a:r>
            <a:r>
              <a:rPr lang="zh-CN" altLang="en-US" sz="3600" b="1" dirty="0">
                <a:solidFill>
                  <a:srgbClr val="A50021"/>
                </a:solidFill>
                <a:effectLst>
                  <a:outerShdw blurRad="38100" dist="38100" dir="2700000">
                    <a:srgbClr val="C0C0C0"/>
                  </a:outerShdw>
                </a:effectLst>
                <a:latin typeface="Arial" pitchFamily="34" charset="0"/>
                <a:ea typeface="隶书" pitchFamily="49" charset="-122"/>
              </a:rPr>
              <a:t>哪些泉水</a:t>
            </a:r>
            <a:r>
              <a:rPr lang="zh-CN" altLang="en-US" sz="3600" b="1" dirty="0">
                <a:effectLst>
                  <a:outerShdw blurRad="38100" dist="38100" dir="2700000">
                    <a:srgbClr val="C0C0C0"/>
                  </a:outerShdw>
                </a:effectLst>
                <a:latin typeface="Arial" pitchFamily="34" charset="0"/>
                <a:ea typeface="隶书" pitchFamily="49" charset="-122"/>
              </a:rPr>
              <a:t>？其特点分别是什么？</a:t>
            </a:r>
          </a:p>
          <a:p>
            <a:pPr lvl="0">
              <a:spcBef>
                <a:spcPct val="0"/>
              </a:spcBef>
              <a:buClr>
                <a:srgbClr val="000000"/>
              </a:buClr>
            </a:pPr>
            <a:endParaRPr lang="zh-CN" altLang="en-US" sz="3600" b="1" dirty="0">
              <a:effectLst>
                <a:outerShdw blurRad="38100" dist="38100" dir="2700000">
                  <a:srgbClr val="C0C0C0"/>
                </a:outerShdw>
              </a:effectLst>
              <a:latin typeface="Arial" pitchFamily="34" charset="0"/>
              <a:ea typeface="隶书" pitchFamily="49" charset="-122"/>
            </a:endParaRPr>
          </a:p>
          <a:p>
            <a:pPr lvl="0">
              <a:spcBef>
                <a:spcPct val="0"/>
              </a:spcBef>
              <a:buClr>
                <a:srgbClr val="000000"/>
              </a:buClr>
            </a:pPr>
            <a:endParaRPr lang="zh-CN" altLang="en-US" sz="3600" b="1" dirty="0">
              <a:effectLst>
                <a:outerShdw blurRad="38100" dist="38100" dir="2700000">
                  <a:srgbClr val="C0C0C0"/>
                </a:outerShdw>
              </a:effectLst>
              <a:latin typeface="Arial" pitchFamily="34" charset="0"/>
              <a:ea typeface="隶书" pitchFamily="49" charset="-122"/>
            </a:endParaRPr>
          </a:p>
          <a:p>
            <a:pPr lvl="0">
              <a:spcBef>
                <a:spcPct val="0"/>
              </a:spcBef>
              <a:buClr>
                <a:srgbClr val="000000"/>
              </a:buClr>
            </a:pPr>
            <a:r>
              <a:rPr lang="en-US" altLang="zh-CN" sz="3600" b="1" dirty="0" smtClean="0">
                <a:effectLst>
                  <a:outerShdw blurRad="38100" dist="38100" dir="2700000">
                    <a:srgbClr val="C0C0C0"/>
                  </a:outerShdw>
                </a:effectLst>
                <a:latin typeface="Arial" pitchFamily="34" charset="0"/>
                <a:ea typeface="隶书" pitchFamily="49" charset="-122"/>
              </a:rPr>
              <a:t>4</a:t>
            </a:r>
            <a:r>
              <a:rPr lang="zh-CN" altLang="en-US" sz="3600" b="1" dirty="0" smtClean="0">
                <a:effectLst>
                  <a:outerShdw blurRad="38100" dist="38100" dir="2700000">
                    <a:srgbClr val="C0C0C0"/>
                  </a:outerShdw>
                </a:effectLst>
                <a:latin typeface="Arial" pitchFamily="34" charset="0"/>
                <a:ea typeface="隶书" pitchFamily="49" charset="-122"/>
              </a:rPr>
              <a:t>、</a:t>
            </a:r>
            <a:r>
              <a:rPr lang="zh-CN" altLang="en-US" sz="3600" b="1" dirty="0">
                <a:effectLst>
                  <a:outerShdw blurRad="38100" dist="38100" dir="2700000">
                    <a:srgbClr val="C0C0C0"/>
                  </a:outerShdw>
                </a:effectLst>
                <a:latin typeface="Arial" pitchFamily="34" charset="0"/>
                <a:ea typeface="隶书" pitchFamily="49" charset="-122"/>
              </a:rPr>
              <a:t>作者在写泉水时用到了哪些动词</a:t>
            </a:r>
            <a:r>
              <a:rPr lang="zh-CN" altLang="en-US" sz="3600" b="1" dirty="0" smtClean="0">
                <a:effectLst>
                  <a:outerShdw blurRad="38100" dist="38100" dir="2700000">
                    <a:srgbClr val="C0C0C0"/>
                  </a:outerShdw>
                </a:effectLst>
                <a:latin typeface="Arial" pitchFamily="34" charset="0"/>
                <a:ea typeface="隶书" pitchFamily="49" charset="-122"/>
              </a:rPr>
              <a:t>？有什么作用？</a:t>
            </a:r>
            <a:endParaRPr lang="zh-CN" altLang="en-US" sz="3600" b="1" dirty="0">
              <a:effectLst>
                <a:outerShdw blurRad="38100" dist="38100" dir="2700000">
                  <a:srgbClr val="C0C0C0"/>
                </a:outerShdw>
              </a:effectLst>
              <a:latin typeface="Arial" pitchFamily="34" charset="0"/>
              <a:ea typeface="隶书" pitchFamily="49" charset="-122"/>
            </a:endParaRPr>
          </a:p>
          <a:p>
            <a:pPr lvl="0">
              <a:spcBef>
                <a:spcPct val="0"/>
              </a:spcBef>
              <a:buClr>
                <a:srgbClr val="000000"/>
              </a:buClr>
            </a:pPr>
            <a:endParaRPr lang="zh-CN" altLang="en-US" sz="3600" b="1" dirty="0">
              <a:effectLst>
                <a:outerShdw blurRad="38100" dist="38100" dir="2700000">
                  <a:srgbClr val="C0C0C0"/>
                </a:outerShdw>
              </a:effectLst>
              <a:latin typeface="Arial" pitchFamily="34" charset="0"/>
              <a:ea typeface="隶书" pitchFamily="49" charset="-122"/>
            </a:endParaRPr>
          </a:p>
        </p:txBody>
      </p:sp>
      <p:sp>
        <p:nvSpPr>
          <p:cNvPr id="83972" name="Text Box 4"/>
          <p:cNvSpPr txBox="1"/>
          <p:nvPr/>
        </p:nvSpPr>
        <p:spPr>
          <a:xfrm>
            <a:off x="533400" y="2266950"/>
            <a:ext cx="8142288" cy="1220788"/>
          </a:xfrm>
          <a:prstGeom prst="rect">
            <a:avLst/>
          </a:prstGeom>
          <a:noFill/>
          <a:ln w="9525">
            <a:noFill/>
          </a:ln>
        </p:spPr>
        <p:txBody>
          <a:bodyPr>
            <a:spAutoFit/>
          </a:bodyPr>
          <a:lstStyle/>
          <a:p>
            <a:pPr lvl="0">
              <a:spcBef>
                <a:spcPct val="0"/>
              </a:spcBef>
              <a:buClr>
                <a:srgbClr val="000000"/>
              </a:buClr>
            </a:pPr>
            <a:r>
              <a:rPr lang="zh-CN" altLang="en-US" sz="2800" b="1" dirty="0">
                <a:solidFill>
                  <a:srgbClr val="FF3300"/>
                </a:solidFill>
                <a:effectLst>
                  <a:outerShdw blurRad="38100" dist="38100" dir="2700000">
                    <a:srgbClr val="C0C0C0"/>
                  </a:outerShdw>
                </a:effectLst>
                <a:latin typeface="Arial" pitchFamily="34" charset="0"/>
                <a:ea typeface="黑体" pitchFamily="2" charset="-122"/>
              </a:rPr>
              <a:t>有从草丛淌过的，从石缝间漏下的，汇于空谷的，直下陡壁的，还有绕过树根的，拍打卵石的。</a:t>
            </a:r>
          </a:p>
          <a:p>
            <a:pPr lvl="0">
              <a:spcBef>
                <a:spcPct val="0"/>
              </a:spcBef>
              <a:buClr>
                <a:srgbClr val="000000"/>
              </a:buClr>
            </a:pPr>
            <a:endParaRPr lang="zh-CN" altLang="en-US" sz="2800" b="1" dirty="0">
              <a:solidFill>
                <a:srgbClr val="FF3300"/>
              </a:solidFill>
              <a:effectLst>
                <a:outerShdw blurRad="38100" dist="38100" dir="2700000">
                  <a:srgbClr val="C0C0C0"/>
                </a:outerShdw>
              </a:effectLst>
              <a:latin typeface="Arial" pitchFamily="34" charset="0"/>
              <a:ea typeface="黑体" pitchFamily="2" charset="-122"/>
            </a:endParaRPr>
          </a:p>
        </p:txBody>
      </p:sp>
      <p:sp>
        <p:nvSpPr>
          <p:cNvPr id="83973" name="Text Box 5"/>
          <p:cNvSpPr txBox="1"/>
          <p:nvPr/>
        </p:nvSpPr>
        <p:spPr>
          <a:xfrm>
            <a:off x="609600" y="4783138"/>
            <a:ext cx="8139113" cy="519112"/>
          </a:xfrm>
          <a:prstGeom prst="rect">
            <a:avLst/>
          </a:prstGeom>
          <a:noFill/>
          <a:ln w="9525">
            <a:noFill/>
          </a:ln>
        </p:spPr>
        <p:txBody>
          <a:bodyPr>
            <a:spAutoFit/>
          </a:bodyPr>
          <a:lstStyle/>
          <a:p>
            <a:pPr lvl="0">
              <a:spcBef>
                <a:spcPct val="0"/>
              </a:spcBef>
              <a:buClr>
                <a:srgbClr val="000000"/>
              </a:buClr>
            </a:pPr>
            <a:r>
              <a:rPr lang="zh-CN" altLang="en-US" sz="2800" b="1" dirty="0">
                <a:solidFill>
                  <a:srgbClr val="FF3300"/>
                </a:solidFill>
                <a:effectLst>
                  <a:outerShdw blurRad="38100" dist="38100" dir="2700000">
                    <a:srgbClr val="C0C0C0"/>
                  </a:outerShdw>
                </a:effectLst>
                <a:latin typeface="Arial" pitchFamily="34" charset="0"/>
                <a:ea typeface="黑体" pitchFamily="2" charset="-122"/>
              </a:rPr>
              <a:t>有淌过、漏下、汇于、直下、落下、绕过、拍打等</a:t>
            </a:r>
          </a:p>
        </p:txBody>
      </p:sp>
      <p:sp>
        <p:nvSpPr>
          <p:cNvPr id="83974" name="Text Box 6"/>
          <p:cNvSpPr txBox="1"/>
          <p:nvPr/>
        </p:nvSpPr>
        <p:spPr>
          <a:xfrm>
            <a:off x="827088" y="5373688"/>
            <a:ext cx="7058025" cy="1220787"/>
          </a:xfrm>
          <a:prstGeom prst="rect">
            <a:avLst/>
          </a:prstGeom>
          <a:noFill/>
          <a:ln w="9525">
            <a:noFill/>
          </a:ln>
        </p:spPr>
        <p:txBody>
          <a:bodyPr>
            <a:spAutoFit/>
          </a:bodyPr>
          <a:lstStyle/>
          <a:p>
            <a:pPr lvl="0">
              <a:spcBef>
                <a:spcPct val="0"/>
              </a:spcBef>
              <a:buClr>
                <a:srgbClr val="000000"/>
              </a:buClr>
            </a:pPr>
            <a:r>
              <a:rPr lang="zh-CN" altLang="en-US" sz="2800" b="1" dirty="0">
                <a:solidFill>
                  <a:schemeClr val="tx2"/>
                </a:solidFill>
                <a:effectLst>
                  <a:outerShdw blurRad="38100" dist="38100" dir="2700000">
                    <a:srgbClr val="C0C0C0"/>
                  </a:outerShdw>
                </a:effectLst>
                <a:latin typeface="Arial" pitchFamily="34" charset="0"/>
                <a:ea typeface="黑体" pitchFamily="2" charset="-122"/>
              </a:rPr>
              <a:t>这些动词准确生动地写出了泉水的情态。</a:t>
            </a:r>
          </a:p>
          <a:p>
            <a:pPr lvl="0">
              <a:spcBef>
                <a:spcPct val="0"/>
              </a:spcBef>
              <a:buClr>
                <a:srgbClr val="000000"/>
              </a:buClr>
            </a:pPr>
            <a:endParaRPr lang="zh-CN" altLang="en-US" sz="2800" b="1" dirty="0">
              <a:solidFill>
                <a:schemeClr val="tx2"/>
              </a:solidFill>
              <a:effectLst>
                <a:outerShdw blurRad="38100" dist="38100" dir="2700000">
                  <a:srgbClr val="C0C0C0"/>
                </a:outerShdw>
              </a:effectLst>
              <a:latin typeface="Arial" pitchFamily="34" charset="0"/>
              <a:ea typeface="黑体" pitchFamily="2" charset="-122"/>
            </a:endParaRPr>
          </a:p>
          <a:p>
            <a:pPr lvl="0">
              <a:spcBef>
                <a:spcPct val="0"/>
              </a:spcBef>
              <a:buClr>
                <a:srgbClr val="000000"/>
              </a:buClr>
            </a:pPr>
            <a:endParaRPr lang="zh-CN" altLang="en-US" sz="2800" b="1" dirty="0">
              <a:solidFill>
                <a:schemeClr val="tx2"/>
              </a:solidFill>
              <a:effectLst>
                <a:outerShdw blurRad="38100" dist="38100" dir="2700000">
                  <a:srgbClr val="C0C0C0"/>
                </a:outerShdw>
              </a:effectLst>
              <a:latin typeface="Arial" pitchFamily="34" charset="0"/>
              <a:ea typeface="黑体" pitchFamily="2" charset="-122"/>
            </a:endParaRPr>
          </a:p>
        </p:txBody>
      </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83972"/>
                                        </p:tgtEl>
                                        <p:attrNameLst>
                                          <p:attrName>style.visibility</p:attrName>
                                        </p:attrNameLst>
                                      </p:cBhvr>
                                      <p:to>
                                        <p:strVal val="visible"/>
                                      </p:to>
                                    </p:set>
                                    <p:animEffect transition="in" filter="barn(outHorizontal)">
                                      <p:cBhvr>
                                        <p:cTn id="7" dur="5000"/>
                                        <p:tgtEl>
                                          <p:spTgt spid="8397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83973"/>
                                        </p:tgtEl>
                                        <p:attrNameLst>
                                          <p:attrName>style.visibility</p:attrName>
                                        </p:attrNameLst>
                                      </p:cBhvr>
                                      <p:to>
                                        <p:strVal val="visible"/>
                                      </p:to>
                                    </p:set>
                                    <p:animEffect transition="in" filter="barn(outHorizontal)">
                                      <p:cBhvr>
                                        <p:cTn id="12" dur="5000"/>
                                        <p:tgtEl>
                                          <p:spTgt spid="8397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83974"/>
                                        </p:tgtEl>
                                        <p:attrNameLst>
                                          <p:attrName>style.visibility</p:attrName>
                                        </p:attrNameLst>
                                      </p:cBhvr>
                                      <p:to>
                                        <p:strVal val="visible"/>
                                      </p:to>
                                    </p:set>
                                    <p:animEffect transition="in" filter="barn(outHorizontal)">
                                      <p:cBhvr>
                                        <p:cTn id="17" dur="5000"/>
                                        <p:tgtEl>
                                          <p:spTgt spid="839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2" grpId="0"/>
      <p:bldP spid="83973" grpId="0"/>
      <p:bldP spid="8397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 Box 2"/>
          <p:cNvSpPr txBox="1"/>
          <p:nvPr/>
        </p:nvSpPr>
        <p:spPr>
          <a:xfrm>
            <a:off x="838200" y="762000"/>
            <a:ext cx="7620000" cy="5755422"/>
          </a:xfrm>
          <a:prstGeom prst="rect">
            <a:avLst/>
          </a:prstGeom>
          <a:noFill/>
          <a:ln w="9525">
            <a:noFill/>
          </a:ln>
        </p:spPr>
        <p:txBody>
          <a:bodyPr>
            <a:spAutoFit/>
          </a:bodyPr>
          <a:lstStyle/>
          <a:p>
            <a:pPr lvl="0">
              <a:spcBef>
                <a:spcPct val="50000"/>
              </a:spcBef>
              <a:buClr>
                <a:srgbClr val="000000"/>
              </a:buClr>
            </a:pPr>
            <a:r>
              <a:rPr lang="zh-CN" altLang="en-US" sz="3200" dirty="0" smtClean="0">
                <a:solidFill>
                  <a:srgbClr val="FF3399"/>
                </a:solidFill>
                <a:latin typeface="仿宋_GB2312" pitchFamily="49" charset="-122"/>
                <a:ea typeface="仿宋_GB2312" pitchFamily="49" charset="-122"/>
              </a:rPr>
              <a:t>合作探究</a:t>
            </a:r>
            <a:endParaRPr lang="en-US" altLang="zh-CN" sz="3200" dirty="0" smtClean="0">
              <a:solidFill>
                <a:srgbClr val="FF3399"/>
              </a:solidFill>
              <a:latin typeface="仿宋_GB2312" pitchFamily="49" charset="-122"/>
              <a:ea typeface="仿宋_GB2312" pitchFamily="49" charset="-122"/>
            </a:endParaRPr>
          </a:p>
          <a:p>
            <a:pPr lvl="0">
              <a:spcBef>
                <a:spcPct val="50000"/>
              </a:spcBef>
              <a:buClr>
                <a:srgbClr val="000000"/>
              </a:buClr>
            </a:pPr>
            <a:r>
              <a:rPr lang="en-US" altLang="x-none" sz="3200" dirty="0" smtClean="0">
                <a:solidFill>
                  <a:srgbClr val="FF3399"/>
                </a:solidFill>
                <a:latin typeface="仿宋_GB2312" pitchFamily="49" charset="-122"/>
                <a:ea typeface="仿宋_GB2312" pitchFamily="49" charset="-122"/>
              </a:rPr>
              <a:t>1</a:t>
            </a:r>
            <a:r>
              <a:rPr lang="zh-CN" altLang="en-US" sz="3200" dirty="0">
                <a:solidFill>
                  <a:srgbClr val="FF3399"/>
                </a:solidFill>
                <a:latin typeface="仿宋_GB2312" pitchFamily="49" charset="-122"/>
                <a:ea typeface="仿宋_GB2312" pitchFamily="49" charset="-122"/>
              </a:rPr>
              <a:t>、泉声的特点：</a:t>
            </a:r>
          </a:p>
          <a:p>
            <a:pPr lvl="0">
              <a:spcBef>
                <a:spcPct val="50000"/>
              </a:spcBef>
              <a:buClr>
                <a:srgbClr val="000000"/>
              </a:buClr>
            </a:pPr>
            <a:r>
              <a:rPr lang="en-US" altLang="x-none" sz="3200" dirty="0">
                <a:solidFill>
                  <a:srgbClr val="FF3399"/>
                </a:solidFill>
                <a:latin typeface="仿宋_GB2312" pitchFamily="49" charset="-122"/>
                <a:ea typeface="仿宋_GB2312" pitchFamily="49" charset="-122"/>
              </a:rPr>
              <a:t>2</a:t>
            </a:r>
            <a:r>
              <a:rPr lang="zh-CN" altLang="en-US" sz="3200" dirty="0">
                <a:solidFill>
                  <a:srgbClr val="FF3399"/>
                </a:solidFill>
                <a:latin typeface="仿宋_GB2312" pitchFamily="49" charset="-122"/>
                <a:ea typeface="仿宋_GB2312" pitchFamily="49" charset="-122"/>
              </a:rPr>
              <a:t>、想象的具体情境：</a:t>
            </a:r>
          </a:p>
          <a:p>
            <a:pPr lvl="0">
              <a:spcBef>
                <a:spcPct val="50000"/>
              </a:spcBef>
              <a:buClr>
                <a:srgbClr val="000000"/>
              </a:buClr>
            </a:pPr>
            <a:r>
              <a:rPr lang="zh-CN" altLang="en-US" sz="3200" dirty="0">
                <a:solidFill>
                  <a:srgbClr val="FF3399"/>
                </a:solidFill>
                <a:latin typeface="仿宋_GB2312" pitchFamily="49" charset="-122"/>
                <a:ea typeface="仿宋_GB2312" pitchFamily="49" charset="-122"/>
              </a:rPr>
              <a:t>   </a:t>
            </a:r>
            <a:endParaRPr lang="zh-CN" altLang="en-US" sz="3200" dirty="0">
              <a:solidFill>
                <a:srgbClr val="42D60E"/>
              </a:solidFill>
              <a:latin typeface="仿宋_GB2312" pitchFamily="49" charset="-122"/>
              <a:ea typeface="仿宋_GB2312" pitchFamily="49" charset="-122"/>
            </a:endParaRPr>
          </a:p>
          <a:p>
            <a:pPr lvl="0">
              <a:spcBef>
                <a:spcPct val="50000"/>
              </a:spcBef>
              <a:buClr>
                <a:srgbClr val="000000"/>
              </a:buClr>
            </a:pPr>
            <a:r>
              <a:rPr lang="zh-CN" altLang="en-US" sz="3200" dirty="0">
                <a:solidFill>
                  <a:srgbClr val="42D60E"/>
                </a:solidFill>
                <a:latin typeface="仿宋_GB2312" pitchFamily="49" charset="-122"/>
                <a:ea typeface="仿宋_GB2312" pitchFamily="49" charset="-122"/>
              </a:rPr>
              <a:t>   </a:t>
            </a:r>
            <a:endParaRPr lang="zh-CN" altLang="en-US" sz="2800" dirty="0">
              <a:solidFill>
                <a:srgbClr val="FF3399"/>
              </a:solidFill>
              <a:latin typeface="仿宋_GB2312" pitchFamily="49" charset="-122"/>
              <a:ea typeface="仿宋_GB2312" pitchFamily="49" charset="-122"/>
            </a:endParaRPr>
          </a:p>
          <a:p>
            <a:pPr lvl="0">
              <a:spcBef>
                <a:spcPct val="50000"/>
              </a:spcBef>
              <a:buClr>
                <a:srgbClr val="000000"/>
              </a:buClr>
            </a:pPr>
            <a:r>
              <a:rPr lang="en-US" altLang="x-none" sz="3200" dirty="0">
                <a:solidFill>
                  <a:srgbClr val="FF3399"/>
                </a:solidFill>
                <a:latin typeface="仿宋_GB2312" pitchFamily="49" charset="-122"/>
                <a:ea typeface="仿宋_GB2312" pitchFamily="49" charset="-122"/>
              </a:rPr>
              <a:t>3</a:t>
            </a:r>
            <a:r>
              <a:rPr lang="zh-CN" altLang="en-US" sz="3200" dirty="0">
                <a:solidFill>
                  <a:srgbClr val="FF3399"/>
                </a:solidFill>
                <a:latin typeface="仿宋_GB2312" pitchFamily="49" charset="-122"/>
                <a:ea typeface="仿宋_GB2312" pitchFamily="49" charset="-122"/>
              </a:rPr>
              <a:t>、感受：</a:t>
            </a:r>
          </a:p>
          <a:p>
            <a:pPr lvl="0">
              <a:spcBef>
                <a:spcPct val="50000"/>
              </a:spcBef>
              <a:buClr>
                <a:srgbClr val="000000"/>
              </a:buClr>
            </a:pPr>
            <a:endParaRPr lang="zh-CN" altLang="en-US" sz="3200" dirty="0">
              <a:solidFill>
                <a:srgbClr val="FF3399"/>
              </a:solidFill>
              <a:latin typeface="仿宋_GB2312" pitchFamily="49" charset="-122"/>
              <a:ea typeface="仿宋_GB2312" pitchFamily="49" charset="-122"/>
            </a:endParaRPr>
          </a:p>
          <a:p>
            <a:pPr lvl="0">
              <a:spcBef>
                <a:spcPct val="50000"/>
              </a:spcBef>
              <a:buClr>
                <a:srgbClr val="000000"/>
              </a:buClr>
            </a:pPr>
            <a:r>
              <a:rPr lang="en-US" altLang="x-none" sz="3200" dirty="0">
                <a:solidFill>
                  <a:srgbClr val="FF3399"/>
                </a:solidFill>
                <a:latin typeface="仿宋_GB2312" pitchFamily="49" charset="-122"/>
                <a:ea typeface="仿宋_GB2312" pitchFamily="49" charset="-122"/>
              </a:rPr>
              <a:t>4</a:t>
            </a:r>
            <a:r>
              <a:rPr lang="zh-CN" altLang="en-US" sz="3200" dirty="0">
                <a:solidFill>
                  <a:srgbClr val="FF3399"/>
                </a:solidFill>
                <a:latin typeface="仿宋_GB2312" pitchFamily="49" charset="-122"/>
                <a:ea typeface="仿宋_GB2312" pitchFamily="49" charset="-122"/>
              </a:rPr>
              <a:t>、过程：</a:t>
            </a:r>
          </a:p>
        </p:txBody>
      </p:sp>
      <p:sp>
        <p:nvSpPr>
          <p:cNvPr id="84995" name="Text Box 3"/>
          <p:cNvSpPr txBox="1"/>
          <p:nvPr/>
        </p:nvSpPr>
        <p:spPr>
          <a:xfrm>
            <a:off x="4038600" y="1600200"/>
            <a:ext cx="5105400" cy="457200"/>
          </a:xfrm>
          <a:prstGeom prst="rect">
            <a:avLst/>
          </a:prstGeom>
          <a:noFill/>
          <a:ln w="9525">
            <a:noFill/>
          </a:ln>
        </p:spPr>
        <p:txBody>
          <a:bodyPr>
            <a:spAutoFit/>
          </a:bodyPr>
          <a:lstStyle/>
          <a:p>
            <a:pPr lvl="0">
              <a:spcBef>
                <a:spcPct val="50000"/>
              </a:spcBef>
              <a:buClr>
                <a:srgbClr val="000000"/>
              </a:buClr>
            </a:pPr>
            <a:r>
              <a:rPr lang="zh-CN" altLang="en-US" sz="2400" dirty="0">
                <a:solidFill>
                  <a:srgbClr val="6600FF"/>
                </a:solidFill>
                <a:latin typeface="Tahoma" pitchFamily="34" charset="0"/>
                <a:ea typeface="宋体" pitchFamily="2" charset="-122"/>
              </a:rPr>
              <a:t>柔曼、清脆、厚重、雄浑、轻重缓急</a:t>
            </a:r>
          </a:p>
        </p:txBody>
      </p:sp>
      <p:sp>
        <p:nvSpPr>
          <p:cNvPr id="84996" name="Text Box 4"/>
          <p:cNvSpPr txBox="1"/>
          <p:nvPr/>
        </p:nvSpPr>
        <p:spPr>
          <a:xfrm>
            <a:off x="4648200" y="2209800"/>
            <a:ext cx="3657600" cy="1552575"/>
          </a:xfrm>
          <a:prstGeom prst="rect">
            <a:avLst/>
          </a:prstGeom>
          <a:noFill/>
          <a:ln w="9525">
            <a:noFill/>
          </a:ln>
        </p:spPr>
        <p:txBody>
          <a:bodyPr>
            <a:spAutoFit/>
          </a:bodyPr>
          <a:lstStyle/>
          <a:p>
            <a:pPr lvl="0">
              <a:spcBef>
                <a:spcPct val="50000"/>
              </a:spcBef>
              <a:buClr>
                <a:srgbClr val="000000"/>
              </a:buClr>
            </a:pPr>
            <a:r>
              <a:rPr lang="zh-CN" altLang="en-US" sz="2400" dirty="0">
                <a:solidFill>
                  <a:srgbClr val="6600FF"/>
                </a:solidFill>
                <a:latin typeface="Tahoma" pitchFamily="34" charset="0"/>
                <a:ea typeface="宋体" pitchFamily="2" charset="-122"/>
              </a:rPr>
              <a:t>草丛中淌过的小溪、石缝间漏下的滴泉、细流汇于空谷、泉水绕过树根、清流拍打着卵石</a:t>
            </a:r>
          </a:p>
        </p:txBody>
      </p:sp>
      <p:sp>
        <p:nvSpPr>
          <p:cNvPr id="84997" name="Text Box 5"/>
          <p:cNvSpPr txBox="1"/>
          <p:nvPr/>
        </p:nvSpPr>
        <p:spPr>
          <a:xfrm>
            <a:off x="5562600" y="4572000"/>
            <a:ext cx="2819400" cy="457200"/>
          </a:xfrm>
          <a:prstGeom prst="rect">
            <a:avLst/>
          </a:prstGeom>
          <a:noFill/>
          <a:ln w="9525">
            <a:noFill/>
          </a:ln>
        </p:spPr>
        <p:txBody>
          <a:bodyPr>
            <a:spAutoFit/>
          </a:bodyPr>
          <a:lstStyle/>
          <a:p>
            <a:pPr lvl="0">
              <a:spcBef>
                <a:spcPct val="50000"/>
              </a:spcBef>
              <a:buClr>
                <a:srgbClr val="000000"/>
              </a:buClr>
            </a:pPr>
            <a:endParaRPr sz="2400" dirty="0">
              <a:solidFill>
                <a:srgbClr val="6600FF"/>
              </a:solidFill>
              <a:latin typeface="Tahoma" pitchFamily="34" charset="0"/>
              <a:ea typeface="宋体" pitchFamily="2" charset="-122"/>
            </a:endParaRPr>
          </a:p>
        </p:txBody>
      </p:sp>
      <p:sp>
        <p:nvSpPr>
          <p:cNvPr id="84998" name="Text Box 6"/>
          <p:cNvSpPr txBox="1"/>
          <p:nvPr/>
        </p:nvSpPr>
        <p:spPr>
          <a:xfrm>
            <a:off x="2667000" y="2895600"/>
            <a:ext cx="1524000" cy="579438"/>
          </a:xfrm>
          <a:prstGeom prst="rect">
            <a:avLst/>
          </a:prstGeom>
          <a:noFill/>
          <a:ln w="9525">
            <a:noFill/>
          </a:ln>
        </p:spPr>
        <p:txBody>
          <a:bodyPr>
            <a:spAutoFit/>
          </a:bodyPr>
          <a:lstStyle/>
          <a:p>
            <a:pPr lvl="0">
              <a:spcBef>
                <a:spcPct val="50000"/>
              </a:spcBef>
              <a:buClr>
                <a:srgbClr val="000000"/>
              </a:buClr>
            </a:pPr>
            <a:r>
              <a:rPr lang="zh-CN" altLang="en-US" sz="2800" dirty="0">
                <a:solidFill>
                  <a:srgbClr val="42D60E"/>
                </a:solidFill>
                <a:latin typeface="隶书" pitchFamily="49" charset="-122"/>
                <a:ea typeface="隶书" pitchFamily="49" charset="-122"/>
              </a:rPr>
              <a:t>本体</a:t>
            </a:r>
            <a:r>
              <a:rPr lang="en-US" altLang="zh-CN" sz="3200" dirty="0">
                <a:solidFill>
                  <a:srgbClr val="42D60E"/>
                </a:solidFill>
                <a:latin typeface="隶书" pitchFamily="49" charset="-122"/>
                <a:ea typeface="隶书" pitchFamily="49" charset="-122"/>
              </a:rPr>
              <a:t>→</a:t>
            </a:r>
          </a:p>
        </p:txBody>
      </p:sp>
      <p:sp>
        <p:nvSpPr>
          <p:cNvPr id="84999" name="Text Box 7"/>
          <p:cNvSpPr txBox="1"/>
          <p:nvPr/>
        </p:nvSpPr>
        <p:spPr>
          <a:xfrm>
            <a:off x="2743200" y="3733800"/>
            <a:ext cx="5562600" cy="519113"/>
          </a:xfrm>
          <a:prstGeom prst="rect">
            <a:avLst/>
          </a:prstGeom>
          <a:noFill/>
          <a:ln w="9525">
            <a:noFill/>
          </a:ln>
        </p:spPr>
        <p:txBody>
          <a:bodyPr>
            <a:spAutoFit/>
          </a:bodyPr>
          <a:lstStyle/>
          <a:p>
            <a:pPr lvl="0">
              <a:spcBef>
                <a:spcPct val="50000"/>
              </a:spcBef>
              <a:buClr>
                <a:srgbClr val="000000"/>
              </a:buClr>
            </a:pPr>
            <a:r>
              <a:rPr lang="zh-CN" altLang="en-US" sz="2800" dirty="0">
                <a:solidFill>
                  <a:srgbClr val="42D60E"/>
                </a:solidFill>
                <a:latin typeface="Arial" pitchFamily="34" charset="0"/>
                <a:ea typeface="宋体" pitchFamily="2" charset="-122"/>
              </a:rPr>
              <a:t>喻体</a:t>
            </a:r>
            <a:r>
              <a:rPr lang="en-US" altLang="zh-CN" sz="2800" dirty="0">
                <a:solidFill>
                  <a:srgbClr val="42D60E"/>
                </a:solidFill>
                <a:latin typeface="Arial" pitchFamily="34" charset="0"/>
                <a:ea typeface="宋体" pitchFamily="2" charset="-122"/>
              </a:rPr>
              <a:t>→</a:t>
            </a:r>
            <a:r>
              <a:rPr lang="zh-CN" altLang="en-US" sz="2400" dirty="0">
                <a:solidFill>
                  <a:srgbClr val="6600FF"/>
                </a:solidFill>
                <a:latin typeface="宋体" pitchFamily="2" charset="-122"/>
                <a:ea typeface="宋体" pitchFamily="2" charset="-122"/>
              </a:rPr>
              <a:t>提琴、弹拨、倍司、铜管</a:t>
            </a:r>
          </a:p>
        </p:txBody>
      </p:sp>
      <p:sp>
        <p:nvSpPr>
          <p:cNvPr id="85000" name="Text Box 8"/>
          <p:cNvSpPr txBox="1"/>
          <p:nvPr/>
        </p:nvSpPr>
        <p:spPr>
          <a:xfrm>
            <a:off x="2590800" y="4495800"/>
            <a:ext cx="6248400" cy="2100263"/>
          </a:xfrm>
          <a:prstGeom prst="rect">
            <a:avLst/>
          </a:prstGeom>
          <a:noFill/>
          <a:ln w="9525">
            <a:noFill/>
          </a:ln>
        </p:spPr>
        <p:txBody>
          <a:bodyPr>
            <a:spAutoFit/>
          </a:bodyPr>
          <a:lstStyle/>
          <a:p>
            <a:pPr lvl="0">
              <a:spcBef>
                <a:spcPct val="50000"/>
              </a:spcBef>
              <a:buClr>
                <a:srgbClr val="000000"/>
              </a:buClr>
            </a:pPr>
            <a:r>
              <a:rPr lang="zh-CN" altLang="en-US" sz="2400" dirty="0">
                <a:solidFill>
                  <a:srgbClr val="6600FF"/>
                </a:solidFill>
                <a:latin typeface="Tahoma" pitchFamily="34" charset="0"/>
                <a:ea typeface="宋体" pitchFamily="2" charset="-122"/>
              </a:rPr>
              <a:t>一曲奇妙的交响乐</a:t>
            </a:r>
            <a:r>
              <a:rPr lang="en-US" altLang="x-none" sz="2400">
                <a:solidFill>
                  <a:srgbClr val="6600FF"/>
                </a:solidFill>
                <a:latin typeface="Times New Roman" pitchFamily="18" charset="0"/>
                <a:ea typeface="宋体" pitchFamily="2" charset="-122"/>
              </a:rPr>
              <a:t>……</a:t>
            </a:r>
            <a:r>
              <a:rPr lang="zh-CN" altLang="en-US" sz="2400" dirty="0">
                <a:solidFill>
                  <a:srgbClr val="6600FF"/>
                </a:solidFill>
                <a:latin typeface="Tahoma" pitchFamily="34" charset="0"/>
                <a:ea typeface="宋体" pitchFamily="2" charset="-122"/>
              </a:rPr>
              <a:t>听到</a:t>
            </a:r>
            <a:r>
              <a:rPr lang="en-US" altLang="x-none" sz="2400">
                <a:solidFill>
                  <a:srgbClr val="6600FF"/>
                </a:solidFill>
                <a:latin typeface="Times New Roman" pitchFamily="18" charset="0"/>
                <a:ea typeface="宋体" pitchFamily="2" charset="-122"/>
              </a:rPr>
              <a:t>……</a:t>
            </a:r>
            <a:r>
              <a:rPr lang="zh-CN" altLang="en-US" sz="2400" dirty="0">
                <a:solidFill>
                  <a:srgbClr val="6600FF"/>
                </a:solidFill>
                <a:latin typeface="Tahoma" pitchFamily="34" charset="0"/>
                <a:ea typeface="宋体" pitchFamily="2" charset="-122"/>
              </a:rPr>
              <a:t>孕育生机，滋润万物，泉水是鼎湖山的灵魂。（人生哲理：历史是生生不息的，美感是孕育生机的。）</a:t>
            </a:r>
          </a:p>
          <a:p>
            <a:pPr lvl="0">
              <a:spcBef>
                <a:spcPct val="50000"/>
              </a:spcBef>
              <a:buClr>
                <a:srgbClr val="000000"/>
              </a:buClr>
            </a:pPr>
            <a:endParaRPr lang="zh-CN" altLang="en-US" sz="2400" dirty="0">
              <a:latin typeface="Tahoma" pitchFamily="34" charset="0"/>
              <a:ea typeface="宋体" pitchFamily="2" charset="-122"/>
            </a:endParaRPr>
          </a:p>
        </p:txBody>
      </p:sp>
      <p:sp>
        <p:nvSpPr>
          <p:cNvPr id="85001" name="Text Box 9"/>
          <p:cNvSpPr txBox="1"/>
          <p:nvPr/>
        </p:nvSpPr>
        <p:spPr>
          <a:xfrm>
            <a:off x="2555875" y="6021388"/>
            <a:ext cx="5943600" cy="457200"/>
          </a:xfrm>
          <a:prstGeom prst="rect">
            <a:avLst/>
          </a:prstGeom>
          <a:noFill/>
          <a:ln w="9525">
            <a:noFill/>
          </a:ln>
        </p:spPr>
        <p:txBody>
          <a:bodyPr>
            <a:spAutoFit/>
          </a:bodyPr>
          <a:lstStyle/>
          <a:p>
            <a:pPr lvl="0">
              <a:spcBef>
                <a:spcPct val="50000"/>
              </a:spcBef>
              <a:buClr>
                <a:srgbClr val="000000"/>
              </a:buClr>
            </a:pPr>
            <a:r>
              <a:rPr lang="zh-CN" altLang="en-US" sz="2400" dirty="0">
                <a:solidFill>
                  <a:srgbClr val="6600FF"/>
                </a:solidFill>
                <a:latin typeface="Tahoma" pitchFamily="34" charset="0"/>
                <a:ea typeface="宋体" pitchFamily="2" charset="-122"/>
              </a:rPr>
              <a:t>是自我心灵净化的过程、是一次心灵之旅</a:t>
            </a:r>
            <a:endParaRPr lang="zh-CN" altLang="en-US" sz="2400" dirty="0">
              <a:latin typeface="Tahoma" pitchFamily="34" charset="0"/>
              <a:ea typeface="宋体" pitchFamily="2" charset="-122"/>
            </a:endParaRPr>
          </a:p>
        </p:txBody>
      </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4995"/>
                                        </p:tgtEl>
                                        <p:attrNameLst>
                                          <p:attrName>style.visibility</p:attrName>
                                        </p:attrNameLst>
                                      </p:cBhvr>
                                      <p:to>
                                        <p:strVal val="visible"/>
                                      </p:to>
                                    </p:set>
                                    <p:anim calcmode="lin" valueType="num">
                                      <p:cBhvr additive="base">
                                        <p:cTn id="7" dur="5000" fill="hold"/>
                                        <p:tgtEl>
                                          <p:spTgt spid="84995"/>
                                        </p:tgtEl>
                                        <p:attrNameLst>
                                          <p:attrName>ppt_x</p:attrName>
                                        </p:attrNameLst>
                                      </p:cBhvr>
                                      <p:tavLst>
                                        <p:tav tm="0">
                                          <p:val>
                                            <p:strVal val="0-#ppt_w/2"/>
                                          </p:val>
                                        </p:tav>
                                        <p:tav tm="100000">
                                          <p:val>
                                            <p:strVal val="#ppt_x"/>
                                          </p:val>
                                        </p:tav>
                                      </p:tavLst>
                                    </p:anim>
                                    <p:anim calcmode="lin" valueType="num">
                                      <p:cBhvr additive="base">
                                        <p:cTn id="8" dur="5000" fill="hold"/>
                                        <p:tgtEl>
                                          <p:spTgt spid="8499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84996">
                                            <p:txEl>
                                              <p:pRg st="0" end="0"/>
                                            </p:txEl>
                                          </p:spTgt>
                                        </p:tgtEl>
                                        <p:attrNameLst>
                                          <p:attrName>style.visibility</p:attrName>
                                        </p:attrNameLst>
                                      </p:cBhvr>
                                      <p:to>
                                        <p:strVal val="visible"/>
                                      </p:to>
                                    </p:set>
                                    <p:animEffect transition="in" filter="wipe(left)">
                                      <p:cBhvr>
                                        <p:cTn id="13" dur="5000"/>
                                        <p:tgtEl>
                                          <p:spTgt spid="84996">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84998">
                                            <p:txEl>
                                              <p:pRg st="0" end="0"/>
                                            </p:txEl>
                                          </p:spTgt>
                                        </p:tgtEl>
                                        <p:attrNameLst>
                                          <p:attrName>style.visibility</p:attrName>
                                        </p:attrNameLst>
                                      </p:cBhvr>
                                      <p:to>
                                        <p:strVal val="visible"/>
                                      </p:to>
                                    </p:set>
                                    <p:anim calcmode="lin" valueType="num">
                                      <p:cBhvr additive="base">
                                        <p:cTn id="18" dur="5000" fill="hold"/>
                                        <p:tgtEl>
                                          <p:spTgt spid="84998">
                                            <p:txEl>
                                              <p:pRg st="0" end="0"/>
                                            </p:txEl>
                                          </p:spTgt>
                                        </p:tgtEl>
                                        <p:attrNameLst>
                                          <p:attrName>ppt_x</p:attrName>
                                        </p:attrNameLst>
                                      </p:cBhvr>
                                      <p:tavLst>
                                        <p:tav tm="0">
                                          <p:val>
                                            <p:strVal val="0-#ppt_w/2"/>
                                          </p:val>
                                        </p:tav>
                                        <p:tav tm="100000">
                                          <p:val>
                                            <p:strVal val="#ppt_x"/>
                                          </p:val>
                                        </p:tav>
                                      </p:tavLst>
                                    </p:anim>
                                    <p:anim calcmode="lin" valueType="num">
                                      <p:cBhvr additive="base">
                                        <p:cTn id="19" dur="5000" fill="hold"/>
                                        <p:tgtEl>
                                          <p:spTgt spid="84998">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6"/>
                                            </p:cond>
                                          </p:stCondLst>
                                          <p:endCondLst>
                                            <p:cond evt="onStopAudio" delay="0">
                                              <p:tgtEl>
                                                <p:sldTgt/>
                                              </p:tgtEl>
                                            </p:cond>
                                          </p:endCondLst>
                                        </p:cTn>
                                        <p:tgtEl>
                                          <p:sndTgt r:embed="rId2" name="whoosh.wav"/>
                                        </p:tgtEl>
                                      </p:cMediaNode>
                                    </p:audio>
                                  </p:sub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84999">
                                            <p:txEl>
                                              <p:pRg st="0" end="0"/>
                                            </p:txEl>
                                          </p:spTgt>
                                        </p:tgtEl>
                                        <p:attrNameLst>
                                          <p:attrName>style.visibility</p:attrName>
                                        </p:attrNameLst>
                                      </p:cBhvr>
                                      <p:to>
                                        <p:strVal val="visible"/>
                                      </p:to>
                                    </p:set>
                                    <p:anim calcmode="lin" valueType="num">
                                      <p:cBhvr additive="base">
                                        <p:cTn id="24" dur="5000" fill="hold"/>
                                        <p:tgtEl>
                                          <p:spTgt spid="84999">
                                            <p:txEl>
                                              <p:pRg st="0" end="0"/>
                                            </p:txEl>
                                          </p:spTgt>
                                        </p:tgtEl>
                                        <p:attrNameLst>
                                          <p:attrName>ppt_x</p:attrName>
                                        </p:attrNameLst>
                                      </p:cBhvr>
                                      <p:tavLst>
                                        <p:tav tm="0">
                                          <p:val>
                                            <p:strVal val="0-#ppt_w/2"/>
                                          </p:val>
                                        </p:tav>
                                        <p:tav tm="100000">
                                          <p:val>
                                            <p:strVal val="#ppt_x"/>
                                          </p:val>
                                        </p:tav>
                                      </p:tavLst>
                                    </p:anim>
                                    <p:anim calcmode="lin" valueType="num">
                                      <p:cBhvr additive="base">
                                        <p:cTn id="25" dur="5000" fill="hold"/>
                                        <p:tgtEl>
                                          <p:spTgt spid="84999">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2" name="whoosh.wav"/>
                                        </p:tgtEl>
                                      </p:cMediaNode>
                                    </p:audio>
                                  </p:sub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85000">
                                            <p:txEl>
                                              <p:pRg st="0" end="0"/>
                                            </p:txEl>
                                          </p:spTgt>
                                        </p:tgtEl>
                                        <p:attrNameLst>
                                          <p:attrName>style.visibility</p:attrName>
                                        </p:attrNameLst>
                                      </p:cBhvr>
                                      <p:to>
                                        <p:strVal val="visible"/>
                                      </p:to>
                                    </p:set>
                                    <p:anim calcmode="lin" valueType="num">
                                      <p:cBhvr additive="base">
                                        <p:cTn id="30" dur="5000" fill="hold"/>
                                        <p:tgtEl>
                                          <p:spTgt spid="85000">
                                            <p:txEl>
                                              <p:pRg st="0" end="0"/>
                                            </p:txEl>
                                          </p:spTgt>
                                        </p:tgtEl>
                                        <p:attrNameLst>
                                          <p:attrName>ppt_x</p:attrName>
                                        </p:attrNameLst>
                                      </p:cBhvr>
                                      <p:tavLst>
                                        <p:tav tm="0">
                                          <p:val>
                                            <p:strVal val="1+#ppt_w/2"/>
                                          </p:val>
                                        </p:tav>
                                        <p:tav tm="100000">
                                          <p:val>
                                            <p:strVal val="#ppt_x"/>
                                          </p:val>
                                        </p:tav>
                                      </p:tavLst>
                                    </p:anim>
                                    <p:anim calcmode="lin" valueType="num">
                                      <p:cBhvr additive="base">
                                        <p:cTn id="31" dur="5000" fill="hold"/>
                                        <p:tgtEl>
                                          <p:spTgt spid="8500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grpId="0" nodeType="clickEffect">
                                  <p:stCondLst>
                                    <p:cond delay="0"/>
                                  </p:stCondLst>
                                  <p:childTnLst>
                                    <p:set>
                                      <p:cBhvr>
                                        <p:cTn id="35" dur="1" fill="hold">
                                          <p:stCondLst>
                                            <p:cond delay="0"/>
                                          </p:stCondLst>
                                        </p:cTn>
                                        <p:tgtEl>
                                          <p:spTgt spid="85001">
                                            <p:txEl>
                                              <p:pRg st="0" end="0"/>
                                            </p:txEl>
                                          </p:spTgt>
                                        </p:tgtEl>
                                        <p:attrNameLst>
                                          <p:attrName>style.visibility</p:attrName>
                                        </p:attrNameLst>
                                      </p:cBhvr>
                                      <p:to>
                                        <p:strVal val="visible"/>
                                      </p:to>
                                    </p:set>
                                    <p:anim calcmode="lin" valueType="num">
                                      <p:cBhvr additive="base">
                                        <p:cTn id="36" dur="5000" fill="hold"/>
                                        <p:tgtEl>
                                          <p:spTgt spid="85001">
                                            <p:txEl>
                                              <p:pRg st="0" end="0"/>
                                            </p:txEl>
                                          </p:spTgt>
                                        </p:tgtEl>
                                        <p:attrNameLst>
                                          <p:attrName>ppt_x</p:attrName>
                                        </p:attrNameLst>
                                      </p:cBhvr>
                                      <p:tavLst>
                                        <p:tav tm="0">
                                          <p:val>
                                            <p:strVal val="1+#ppt_w/2"/>
                                          </p:val>
                                        </p:tav>
                                        <p:tav tm="100000">
                                          <p:val>
                                            <p:strVal val="#ppt_x"/>
                                          </p:val>
                                        </p:tav>
                                      </p:tavLst>
                                    </p:anim>
                                    <p:anim calcmode="lin" valueType="num">
                                      <p:cBhvr additive="base">
                                        <p:cTn id="37" dur="5000" fill="hold"/>
                                        <p:tgtEl>
                                          <p:spTgt spid="85001">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5" grpId="0"/>
      <p:bldP spid="84996" grpId="0" build="p"/>
      <p:bldP spid="84998" grpId="0" build="p"/>
      <p:bldP spid="84999" grpId="0" build="p"/>
      <p:bldP spid="85000" grpId="0" build="p"/>
      <p:bldP spid="85001"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文本框 32769"/>
          <p:cNvSpPr txBox="1"/>
          <p:nvPr/>
        </p:nvSpPr>
        <p:spPr>
          <a:xfrm>
            <a:off x="685800" y="549275"/>
            <a:ext cx="8458200" cy="2289175"/>
          </a:xfrm>
          <a:prstGeom prst="rect">
            <a:avLst/>
          </a:prstGeom>
          <a:noFill/>
          <a:ln w="9525">
            <a:noFill/>
          </a:ln>
        </p:spPr>
        <p:txBody>
          <a:bodyPr>
            <a:spAutoFit/>
          </a:bodyPr>
          <a:lstStyle/>
          <a:p>
            <a:pPr lvl="0">
              <a:spcBef>
                <a:spcPct val="50000"/>
              </a:spcBef>
            </a:pPr>
            <a:r>
              <a:rPr lang="en-US" altLang="zh-CN" sz="3600" b="1" dirty="0" smtClean="0">
                <a:solidFill>
                  <a:srgbClr val="CC0099"/>
                </a:solidFill>
                <a:latin typeface="宋体" pitchFamily="2" charset="-122"/>
                <a:ea typeface="宋体" pitchFamily="2" charset="-122"/>
              </a:rPr>
              <a:t>4</a:t>
            </a:r>
            <a:r>
              <a:rPr lang="zh-CN" altLang="en-US" sz="3600" b="1" dirty="0" smtClean="0">
                <a:solidFill>
                  <a:srgbClr val="CC0099"/>
                </a:solidFill>
                <a:latin typeface="宋体" pitchFamily="2" charset="-122"/>
                <a:ea typeface="宋体" pitchFamily="2" charset="-122"/>
              </a:rPr>
              <a:t>、作者</a:t>
            </a:r>
            <a:r>
              <a:rPr lang="zh-CN" altLang="en-US" sz="3600" b="1" dirty="0">
                <a:solidFill>
                  <a:srgbClr val="CC0099"/>
                </a:solidFill>
                <a:latin typeface="宋体" pitchFamily="2" charset="-122"/>
                <a:ea typeface="宋体" pitchFamily="2" charset="-122"/>
              </a:rPr>
              <a:t>用乐声</a:t>
            </a:r>
            <a:r>
              <a:rPr lang="zh-CN" altLang="en-US" sz="3600" b="1" dirty="0">
                <a:solidFill>
                  <a:srgbClr val="CC0099"/>
                </a:solidFill>
                <a:latin typeface="华文行楷" pitchFamily="2" charset="-122"/>
                <a:ea typeface="宋体" pitchFamily="2" charset="-122"/>
              </a:rPr>
              <a:t> </a:t>
            </a:r>
            <a:r>
              <a:rPr lang="zh-CN" altLang="en-US" sz="3600" b="1" dirty="0">
                <a:solidFill>
                  <a:srgbClr val="CC0099"/>
                </a:solidFill>
                <a:latin typeface="宋体" pitchFamily="2" charset="-122"/>
                <a:ea typeface="宋体" pitchFamily="2" charset="-122"/>
              </a:rPr>
              <a:t>来比拟泉声，选择了几种乐器来作</a:t>
            </a:r>
            <a:r>
              <a:rPr lang="zh-CN" altLang="en-US" sz="3600" b="1" dirty="0">
                <a:solidFill>
                  <a:srgbClr val="CC0099"/>
                </a:solidFill>
                <a:latin typeface="华文行楷" pitchFamily="2" charset="-122"/>
                <a:ea typeface="宋体" pitchFamily="2" charset="-122"/>
              </a:rPr>
              <a:t> </a:t>
            </a:r>
            <a:r>
              <a:rPr lang="zh-CN" altLang="en-US" sz="3600" b="1" dirty="0">
                <a:solidFill>
                  <a:srgbClr val="CC0099"/>
                </a:solidFill>
                <a:latin typeface="宋体" pitchFamily="2" charset="-122"/>
                <a:ea typeface="宋体" pitchFamily="2" charset="-122"/>
              </a:rPr>
              <a:t>比喻。请问作者为何要选择这几种</a:t>
            </a:r>
            <a:r>
              <a:rPr lang="zh-CN" altLang="en-US" sz="3600" b="1" dirty="0">
                <a:solidFill>
                  <a:srgbClr val="CC0099"/>
                </a:solidFill>
                <a:latin typeface="华文行楷" pitchFamily="2" charset="-122"/>
                <a:ea typeface="宋体" pitchFamily="2" charset="-122"/>
              </a:rPr>
              <a:t> </a:t>
            </a:r>
            <a:r>
              <a:rPr lang="zh-CN" altLang="en-US" sz="3600" b="1" dirty="0">
                <a:solidFill>
                  <a:srgbClr val="CC0099"/>
                </a:solidFill>
                <a:latin typeface="宋体" pitchFamily="2" charset="-122"/>
                <a:ea typeface="宋体" pitchFamily="2" charset="-122"/>
              </a:rPr>
              <a:t>乐器来比喻，为什么先举乐声后再</a:t>
            </a:r>
            <a:r>
              <a:rPr lang="zh-CN" altLang="en-US" sz="3600" b="1" dirty="0">
                <a:solidFill>
                  <a:srgbClr val="CC0099"/>
                </a:solidFill>
                <a:latin typeface="华文行楷" pitchFamily="2" charset="-122"/>
                <a:ea typeface="宋体" pitchFamily="2" charset="-122"/>
              </a:rPr>
              <a:t> </a:t>
            </a:r>
            <a:r>
              <a:rPr lang="zh-CN" altLang="en-US" sz="3600" b="1" dirty="0">
                <a:solidFill>
                  <a:srgbClr val="CC0099"/>
                </a:solidFill>
                <a:latin typeface="宋体" pitchFamily="2" charset="-122"/>
                <a:ea typeface="宋体" pitchFamily="2" charset="-122"/>
              </a:rPr>
              <a:t>举本体</a:t>
            </a:r>
            <a:r>
              <a:rPr lang="en-US" altLang="zh-CN" sz="3600" b="1" dirty="0">
                <a:solidFill>
                  <a:srgbClr val="CC0099"/>
                </a:solidFill>
                <a:latin typeface="华文行楷" pitchFamily="2" charset="-122"/>
                <a:ea typeface="宋体" pitchFamily="2" charset="-122"/>
              </a:rPr>
              <a:t>?</a:t>
            </a:r>
            <a:r>
              <a:rPr lang="en-US" altLang="zh-CN" sz="3600" b="1" dirty="0">
                <a:solidFill>
                  <a:srgbClr val="CC0099"/>
                </a:solidFill>
                <a:latin typeface="华文行楷" pitchFamily="2" charset="-122"/>
                <a:ea typeface="华文行楷" pitchFamily="2" charset="-122"/>
              </a:rPr>
              <a:t> </a:t>
            </a:r>
          </a:p>
        </p:txBody>
      </p:sp>
      <p:sp>
        <p:nvSpPr>
          <p:cNvPr id="32771" name="文本框 32770"/>
          <p:cNvSpPr txBox="1"/>
          <p:nvPr/>
        </p:nvSpPr>
        <p:spPr>
          <a:xfrm>
            <a:off x="422275" y="2924175"/>
            <a:ext cx="8299450" cy="3387725"/>
          </a:xfrm>
          <a:prstGeom prst="rect">
            <a:avLst/>
          </a:prstGeom>
          <a:noFill/>
          <a:ln w="9525">
            <a:noFill/>
          </a:ln>
        </p:spPr>
        <p:txBody>
          <a:bodyPr>
            <a:spAutoFit/>
          </a:bodyPr>
          <a:lstStyle/>
          <a:p>
            <a:pPr lvl="0">
              <a:spcBef>
                <a:spcPct val="50000"/>
              </a:spcBef>
            </a:pPr>
            <a:r>
              <a:rPr lang="zh-CN" altLang="en-US" sz="3600" b="1" dirty="0">
                <a:solidFill>
                  <a:srgbClr val="CC0099"/>
                </a:solidFill>
                <a:latin typeface="宋体" pitchFamily="2" charset="-122"/>
                <a:ea typeface="宋体" pitchFamily="2" charset="-122"/>
              </a:rPr>
              <a:t>作者用这几种乐器作为喻体，就把一个交响</a:t>
            </a:r>
            <a:r>
              <a:rPr lang="zh-CN" altLang="en-US" sz="3600" b="1" dirty="0">
                <a:solidFill>
                  <a:srgbClr val="CC0099"/>
                </a:solidFill>
                <a:latin typeface="华文行楷" pitchFamily="2" charset="-122"/>
                <a:ea typeface="宋体" pitchFamily="2" charset="-122"/>
              </a:rPr>
              <a:t> </a:t>
            </a:r>
            <a:r>
              <a:rPr lang="zh-CN" altLang="en-US" sz="3600" b="1" dirty="0">
                <a:solidFill>
                  <a:srgbClr val="CC0099"/>
                </a:solidFill>
                <a:latin typeface="宋体" pitchFamily="2" charset="-122"/>
                <a:ea typeface="宋体" pitchFamily="2" charset="-122"/>
              </a:rPr>
              <a:t>乐队的框架勾画出来了，为后面进</a:t>
            </a:r>
            <a:r>
              <a:rPr lang="zh-CN" altLang="en-US" sz="3600" b="1" dirty="0">
                <a:solidFill>
                  <a:srgbClr val="CC0099"/>
                </a:solidFill>
                <a:latin typeface="华文行楷" pitchFamily="2" charset="-122"/>
                <a:ea typeface="宋体" pitchFamily="2" charset="-122"/>
              </a:rPr>
              <a:t> </a:t>
            </a:r>
            <a:r>
              <a:rPr lang="zh-CN" altLang="en-US" sz="3600" b="1" dirty="0">
                <a:solidFill>
                  <a:srgbClr val="CC0099"/>
                </a:solidFill>
                <a:latin typeface="宋体" pitchFamily="2" charset="-122"/>
                <a:ea typeface="宋体" pitchFamily="2" charset="-122"/>
              </a:rPr>
              <a:t>一步比喻设置了基础。先举喻体后</a:t>
            </a:r>
            <a:r>
              <a:rPr lang="zh-CN" altLang="en-US" sz="3600" b="1" dirty="0">
                <a:solidFill>
                  <a:srgbClr val="CC0099"/>
                </a:solidFill>
                <a:latin typeface="华文行楷" pitchFamily="2" charset="-122"/>
                <a:ea typeface="宋体" pitchFamily="2" charset="-122"/>
              </a:rPr>
              <a:t> </a:t>
            </a:r>
            <a:r>
              <a:rPr lang="zh-CN" altLang="en-US" sz="3600" b="1" dirty="0">
                <a:solidFill>
                  <a:srgbClr val="CC0099"/>
                </a:solidFill>
                <a:latin typeface="宋体" pitchFamily="2" charset="-122"/>
                <a:ea typeface="宋体" pitchFamily="2" charset="-122"/>
              </a:rPr>
              <a:t>举本体，是符合作者听泉时的心理</a:t>
            </a:r>
            <a:r>
              <a:rPr lang="zh-CN" altLang="en-US" sz="3600" b="1" dirty="0">
                <a:solidFill>
                  <a:srgbClr val="CC0099"/>
                </a:solidFill>
                <a:latin typeface="华文行楷" pitchFamily="2" charset="-122"/>
                <a:ea typeface="宋体" pitchFamily="2" charset="-122"/>
              </a:rPr>
              <a:t> </a:t>
            </a:r>
            <a:r>
              <a:rPr lang="zh-CN" altLang="en-US" sz="3600" b="1" dirty="0">
                <a:solidFill>
                  <a:srgbClr val="CC0099"/>
                </a:solidFill>
                <a:latin typeface="宋体" pitchFamily="2" charset="-122"/>
                <a:ea typeface="宋体" pitchFamily="2" charset="-122"/>
              </a:rPr>
              <a:t>活动的。先听再辨，最后才想象出</a:t>
            </a:r>
            <a:r>
              <a:rPr lang="zh-CN" altLang="en-US" sz="3600" b="1" dirty="0">
                <a:solidFill>
                  <a:srgbClr val="CC0099"/>
                </a:solidFill>
                <a:latin typeface="华文行楷" pitchFamily="2" charset="-122"/>
                <a:ea typeface="宋体" pitchFamily="2" charset="-122"/>
              </a:rPr>
              <a:t> </a:t>
            </a:r>
            <a:r>
              <a:rPr lang="zh-CN" altLang="en-US" sz="3600" b="1" dirty="0">
                <a:solidFill>
                  <a:srgbClr val="CC0099"/>
                </a:solidFill>
                <a:latin typeface="宋体" pitchFamily="2" charset="-122"/>
                <a:ea typeface="宋体" pitchFamily="2" charset="-122"/>
              </a:rPr>
              <a:t>泉声发生的具体环境。</a:t>
            </a:r>
            <a:r>
              <a:rPr lang="zh-CN" altLang="en-US" sz="3600" b="1" dirty="0">
                <a:solidFill>
                  <a:srgbClr val="CC0099"/>
                </a:solidFill>
                <a:latin typeface="华文行楷" pitchFamily="2" charset="-122"/>
                <a:ea typeface="宋体" pitchFamily="2"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2771"/>
                                        </p:tgtEl>
                                        <p:attrNameLst>
                                          <p:attrName>style.visibility</p:attrName>
                                        </p:attrNameLst>
                                      </p:cBhvr>
                                      <p:to>
                                        <p:strVal val="visible"/>
                                      </p:to>
                                    </p:set>
                                    <p:anim calcmode="lin" valueType="num">
                                      <p:cBhvr additive="base">
                                        <p:cTn id="7" dur="500" fill="hold"/>
                                        <p:tgtEl>
                                          <p:spTgt spid="32771"/>
                                        </p:tgtEl>
                                        <p:attrNameLst>
                                          <p:attrName>ppt_x</p:attrName>
                                        </p:attrNameLst>
                                      </p:cBhvr>
                                      <p:tavLst>
                                        <p:tav tm="0">
                                          <p:val>
                                            <p:strVal val="0-#ppt_w/2"/>
                                          </p:val>
                                        </p:tav>
                                        <p:tav tm="100000">
                                          <p:val>
                                            <p:strVal val="#ppt_x"/>
                                          </p:val>
                                        </p:tav>
                                      </p:tavLst>
                                    </p:anim>
                                    <p:anim calcmode="lin" valueType="num">
                                      <p:cBhvr additive="base">
                                        <p:cTn id="8" dur="500" fill="hold"/>
                                        <p:tgtEl>
                                          <p:spTgt spid="327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9" name="文本框 86018"/>
          <p:cNvSpPr txBox="1"/>
          <p:nvPr/>
        </p:nvSpPr>
        <p:spPr>
          <a:xfrm>
            <a:off x="578498" y="2722724"/>
            <a:ext cx="7912359" cy="3539430"/>
          </a:xfrm>
          <a:prstGeom prst="rect">
            <a:avLst/>
          </a:prstGeom>
          <a:noFill/>
          <a:ln w="9525">
            <a:noFill/>
          </a:ln>
        </p:spPr>
        <p:txBody>
          <a:bodyPr wrap="square">
            <a:spAutoFit/>
          </a:bodyPr>
          <a:lstStyle/>
          <a:p>
            <a:pPr lvl="0">
              <a:spcBef>
                <a:spcPct val="20000"/>
              </a:spcBef>
              <a:buClr>
                <a:schemeClr val="tx2"/>
              </a:buClr>
            </a:pPr>
            <a:r>
              <a:rPr lang="zh-CN" altLang="en-US" sz="3200" b="1" dirty="0" smtClean="0">
                <a:solidFill>
                  <a:srgbClr val="0000FF"/>
                </a:solidFill>
                <a:latin typeface="黑体" pitchFamily="2" charset="-122"/>
                <a:ea typeface="黑体" pitchFamily="2" charset="-122"/>
              </a:rPr>
              <a:t>三</a:t>
            </a:r>
            <a:r>
              <a:rPr lang="zh-CN" altLang="en-US" sz="3200" b="1" dirty="0">
                <a:solidFill>
                  <a:srgbClr val="0000FF"/>
                </a:solidFill>
                <a:latin typeface="黑体" pitchFamily="2" charset="-122"/>
                <a:ea typeface="黑体" pitchFamily="2" charset="-122"/>
              </a:rPr>
              <a:t>点原因：</a:t>
            </a:r>
            <a:r>
              <a:rPr lang="en-US" altLang="zh-CN" sz="3200" b="1" dirty="0">
                <a:solidFill>
                  <a:srgbClr val="0000FF"/>
                </a:solidFill>
                <a:latin typeface="黑体" pitchFamily="2" charset="-122"/>
                <a:ea typeface="黑体" pitchFamily="2" charset="-122"/>
              </a:rPr>
              <a:t>① </a:t>
            </a:r>
            <a:r>
              <a:rPr lang="zh-CN" altLang="en-US" sz="3200" b="1" dirty="0">
                <a:solidFill>
                  <a:srgbClr val="0000FF"/>
                </a:solidFill>
                <a:latin typeface="黑体" pitchFamily="2" charset="-122"/>
                <a:ea typeface="黑体" pitchFamily="2" charset="-122"/>
              </a:rPr>
              <a:t>作者登山时，雨意尚未消尽，山间还有雾气、水汽，看不清溪流，所以作者选择了“听”。</a:t>
            </a:r>
            <a:r>
              <a:rPr lang="en-US" altLang="zh-CN" sz="3200" b="1" dirty="0">
                <a:solidFill>
                  <a:srgbClr val="0000FF"/>
                </a:solidFill>
                <a:latin typeface="黑体" pitchFamily="2" charset="-122"/>
                <a:ea typeface="黑体" pitchFamily="2" charset="-122"/>
              </a:rPr>
              <a:t>② </a:t>
            </a:r>
            <a:r>
              <a:rPr lang="zh-CN" altLang="en-US" sz="3200" b="1" dirty="0">
                <a:solidFill>
                  <a:srgbClr val="0000FF"/>
                </a:solidFill>
                <a:latin typeface="黑体" pitchFamily="2" charset="-122"/>
                <a:ea typeface="黑体" pitchFamily="2" charset="-122"/>
              </a:rPr>
              <a:t>小溪泉抵不上大瀑布壮观，去摹形描状，很难生色。</a:t>
            </a:r>
            <a:r>
              <a:rPr lang="en-US" altLang="zh-CN" sz="3200" b="1" dirty="0">
                <a:solidFill>
                  <a:srgbClr val="0000FF"/>
                </a:solidFill>
                <a:latin typeface="黑体" pitchFamily="2" charset="-122"/>
                <a:ea typeface="黑体" pitchFamily="2" charset="-122"/>
              </a:rPr>
              <a:t>③ </a:t>
            </a:r>
            <a:r>
              <a:rPr lang="zh-CN" altLang="en-US" sz="3200" b="1" dirty="0">
                <a:solidFill>
                  <a:srgbClr val="0000FF"/>
                </a:solidFill>
                <a:latin typeface="黑体" pitchFamily="2" charset="-122"/>
                <a:ea typeface="黑体" pitchFamily="2" charset="-122"/>
              </a:rPr>
              <a:t>通过 “听”，让读者借助作者的描述，在想象中去捉摸泉之形，去品味泉之美。 </a:t>
            </a:r>
          </a:p>
          <a:p>
            <a:pPr lvl="0">
              <a:spcBef>
                <a:spcPct val="0"/>
              </a:spcBef>
            </a:pPr>
            <a:endParaRPr lang="zh-CN" altLang="en-US" sz="3200" b="1" dirty="0">
              <a:solidFill>
                <a:srgbClr val="0000FF"/>
              </a:solidFill>
              <a:latin typeface="黑体" pitchFamily="2" charset="-122"/>
              <a:ea typeface="黑体" pitchFamily="2" charset="-122"/>
            </a:endParaRPr>
          </a:p>
        </p:txBody>
      </p:sp>
      <p:sp>
        <p:nvSpPr>
          <p:cNvPr id="86020" name="文本框 86019"/>
          <p:cNvSpPr txBox="1"/>
          <p:nvPr/>
        </p:nvSpPr>
        <p:spPr>
          <a:xfrm>
            <a:off x="431761" y="178966"/>
            <a:ext cx="5206365" cy="2123658"/>
          </a:xfrm>
          <a:prstGeom prst="rect">
            <a:avLst/>
          </a:prstGeom>
          <a:noFill/>
          <a:ln w="9525">
            <a:noFill/>
          </a:ln>
        </p:spPr>
        <p:txBody>
          <a:bodyPr wrap="square">
            <a:spAutoFit/>
          </a:bodyPr>
          <a:lstStyle/>
          <a:p>
            <a:pPr lvl="0">
              <a:spcBef>
                <a:spcPct val="0"/>
              </a:spcBef>
            </a:pPr>
            <a:r>
              <a:rPr lang="en-US" altLang="zh-CN" sz="3600" b="1" dirty="0" smtClean="0">
                <a:solidFill>
                  <a:srgbClr val="FF0000"/>
                </a:solidFill>
                <a:latin typeface="Times New Roman" pitchFamily="18" charset="0"/>
                <a:ea typeface="宋体" pitchFamily="2" charset="-122"/>
              </a:rPr>
              <a:t>5</a:t>
            </a:r>
            <a:r>
              <a:rPr lang="zh-CN" altLang="en-US" sz="3600" b="1" dirty="0" smtClean="0">
                <a:solidFill>
                  <a:srgbClr val="FF0000"/>
                </a:solidFill>
                <a:latin typeface="Times New Roman" pitchFamily="18" charset="0"/>
                <a:ea typeface="宋体" pitchFamily="2" charset="-122"/>
              </a:rPr>
              <a:t>、作者</a:t>
            </a:r>
            <a:r>
              <a:rPr lang="zh-CN" altLang="en-US" sz="3600" b="1" dirty="0">
                <a:solidFill>
                  <a:srgbClr val="FF0000"/>
                </a:solidFill>
                <a:latin typeface="Times New Roman" pitchFamily="18" charset="0"/>
                <a:ea typeface="宋体" pitchFamily="2" charset="-122"/>
              </a:rPr>
              <a:t>为什么选择“听”泉，而不是“看”泉？</a:t>
            </a:r>
          </a:p>
          <a:p>
            <a:pPr lvl="0">
              <a:spcBef>
                <a:spcPct val="50000"/>
              </a:spcBef>
            </a:pPr>
            <a:endParaRPr lang="zh-CN" altLang="en-US" sz="4000" dirty="0">
              <a:solidFill>
                <a:srgbClr val="FF0000"/>
              </a:solidFill>
              <a:latin typeface="Times New Roman" pitchFamily="18"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6019"/>
                                        </p:tgtEl>
                                        <p:attrNameLst>
                                          <p:attrName>style.visibility</p:attrName>
                                        </p:attrNameLst>
                                      </p:cBhvr>
                                      <p:to>
                                        <p:strVal val="visible"/>
                                      </p:to>
                                    </p:set>
                                    <p:anim calcmode="lin" valueType="num">
                                      <p:cBhvr additive="base">
                                        <p:cTn id="7" dur="500" fill="hold"/>
                                        <p:tgtEl>
                                          <p:spTgt spid="86019"/>
                                        </p:tgtEl>
                                        <p:attrNameLst>
                                          <p:attrName>ppt_x</p:attrName>
                                        </p:attrNameLst>
                                      </p:cBhvr>
                                      <p:tavLst>
                                        <p:tav tm="0">
                                          <p:val>
                                            <p:strVal val="0-#ppt_w/2"/>
                                          </p:val>
                                        </p:tav>
                                        <p:tav tm="100000">
                                          <p:val>
                                            <p:strVal val="#ppt_x"/>
                                          </p:val>
                                        </p:tav>
                                      </p:tavLst>
                                    </p:anim>
                                    <p:anim calcmode="lin" valueType="num">
                                      <p:cBhvr additive="base">
                                        <p:cTn id="8" dur="500" fill="hold"/>
                                        <p:tgtEl>
                                          <p:spTgt spid="860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p:cNvSpPr>
          <p:nvPr>
            <p:ph type="title"/>
          </p:nvPr>
        </p:nvSpPr>
        <p:spPr>
          <a:xfrm>
            <a:off x="684213" y="609600"/>
            <a:ext cx="8064500" cy="1379538"/>
          </a:xfrm>
        </p:spPr>
        <p:txBody>
          <a:bodyPr vert="horz" wrap="square" anchor="ctr"/>
          <a:lstStyle/>
          <a:p>
            <a:pPr lvl="0" eaLnBrk="1" hangingPunct="1"/>
            <a:r>
              <a:rPr lang="en-US" altLang="zh-CN" sz="4000" b="1" dirty="0" smtClean="0"/>
              <a:t>6</a:t>
            </a:r>
            <a:r>
              <a:rPr lang="zh-CN" altLang="en-US" sz="4000" b="1" dirty="0" smtClean="0"/>
              <a:t>、作者</a:t>
            </a:r>
            <a:r>
              <a:rPr lang="zh-CN" altLang="en-US" sz="4000" b="1" dirty="0"/>
              <a:t>在鼎湖山听泉，听到了什么？为什么他能听出这样的内容？</a:t>
            </a:r>
            <a:r>
              <a:rPr lang="zh-CN" altLang="en-US" sz="4000" dirty="0"/>
              <a:t> </a:t>
            </a:r>
          </a:p>
        </p:txBody>
      </p:sp>
      <p:sp>
        <p:nvSpPr>
          <p:cNvPr id="23556" name="Rectangle 4"/>
          <p:cNvSpPr>
            <a:spLocks noGrp="1"/>
          </p:cNvSpPr>
          <p:nvPr>
            <p:ph type="body"/>
          </p:nvPr>
        </p:nvSpPr>
        <p:spPr>
          <a:xfrm>
            <a:off x="419099" y="2163082"/>
            <a:ext cx="8292045" cy="3571515"/>
          </a:xfrm>
        </p:spPr>
        <p:txBody>
          <a:bodyPr vert="horz" wrap="square" anchor="t"/>
          <a:lstStyle/>
          <a:p>
            <a:pPr marL="0" lvl="0" indent="0" eaLnBrk="1" hangingPunct="1">
              <a:buNone/>
            </a:pPr>
            <a:r>
              <a:rPr lang="zh-CN" altLang="en-US" sz="3200" b="1">
                <a:solidFill>
                  <a:srgbClr val="800000"/>
                </a:solidFill>
              </a:rPr>
              <a:t>作者听到泠泠淙淙的清朗之声，泉水</a:t>
            </a:r>
            <a:r>
              <a:rPr lang="zh-CN" altLang="en-US" sz="3200" b="1">
                <a:solidFill>
                  <a:srgbClr val="800000"/>
                </a:solidFill>
                <a:latin typeface="Arial" pitchFamily="34" charset="0"/>
              </a:rPr>
              <a:t>“</a:t>
            </a:r>
            <a:r>
              <a:rPr lang="zh-CN" altLang="en-US" sz="3200" b="1">
                <a:solidFill>
                  <a:srgbClr val="800000"/>
                </a:solidFill>
              </a:rPr>
              <a:t>活脱脱迸跳的姿影</a:t>
            </a:r>
            <a:r>
              <a:rPr lang="zh-CN" altLang="en-US" sz="3200" b="1">
                <a:solidFill>
                  <a:srgbClr val="800000"/>
                </a:solidFill>
                <a:latin typeface="Arial" pitchFamily="34" charset="0"/>
              </a:rPr>
              <a:t>”</a:t>
            </a:r>
            <a:r>
              <a:rPr lang="zh-CN" altLang="en-US" sz="3200" b="1">
                <a:solidFill>
                  <a:srgbClr val="800000"/>
                </a:solidFill>
              </a:rPr>
              <a:t>，</a:t>
            </a:r>
            <a:r>
              <a:rPr lang="zh-CN" altLang="en-US" sz="3200" b="1">
                <a:solidFill>
                  <a:srgbClr val="800000"/>
                </a:solidFill>
                <a:latin typeface="Arial" pitchFamily="34" charset="0"/>
              </a:rPr>
              <a:t>“</a:t>
            </a:r>
            <a:r>
              <a:rPr lang="zh-CN" altLang="en-US" sz="3200" b="1">
                <a:solidFill>
                  <a:srgbClr val="800000"/>
                </a:solidFill>
              </a:rPr>
              <a:t>半含不露、欲近故远的娇态</a:t>
            </a:r>
            <a:r>
              <a:rPr lang="zh-CN" altLang="en-US" sz="3200" b="1">
                <a:solidFill>
                  <a:srgbClr val="800000"/>
                </a:solidFill>
                <a:latin typeface="Arial" pitchFamily="34" charset="0"/>
              </a:rPr>
              <a:t>”</a:t>
            </a:r>
            <a:r>
              <a:rPr lang="zh-CN" altLang="en-US" sz="3200" b="1">
                <a:solidFill>
                  <a:srgbClr val="800000"/>
                </a:solidFill>
              </a:rPr>
              <a:t>，</a:t>
            </a:r>
            <a:r>
              <a:rPr lang="zh-CN" altLang="en-US" sz="3200" b="1">
                <a:solidFill>
                  <a:srgbClr val="800000"/>
                </a:solidFill>
                <a:latin typeface="Arial" pitchFamily="34" charset="0"/>
              </a:rPr>
              <a:t>“</a:t>
            </a:r>
            <a:r>
              <a:rPr lang="zh-CN" altLang="en-US" sz="3200" b="1">
                <a:solidFill>
                  <a:srgbClr val="800000"/>
                </a:solidFill>
              </a:rPr>
              <a:t>岁月的流逝，历史的变迁，生命的诞生、成长繁衍、死亡</a:t>
            </a:r>
            <a:r>
              <a:rPr lang="zh-CN" altLang="en-US" sz="3200" b="1">
                <a:solidFill>
                  <a:srgbClr val="800000"/>
                </a:solidFill>
                <a:latin typeface="Arial" pitchFamily="34" charset="0"/>
              </a:rPr>
              <a:t>”</a:t>
            </a:r>
            <a:r>
              <a:rPr lang="zh-CN" altLang="en-US" sz="3200" b="1">
                <a:solidFill>
                  <a:srgbClr val="800000"/>
                </a:solidFill>
              </a:rPr>
              <a:t>等等；因为作者无比热爱大自然，全身心地感受大自然，用心灵和大自然进行对话。</a:t>
            </a:r>
          </a:p>
        </p:txBody>
      </p:sp>
    </p:spTree>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32" fill="hold" grpId="0" nodeType="clickEffect">
                                  <p:stCondLst>
                                    <p:cond delay="0"/>
                                  </p:stCondLst>
                                  <p:childTnLst>
                                    <p:set>
                                      <p:cBhvr>
                                        <p:cTn id="6" dur="1" fill="hold">
                                          <p:stCondLst>
                                            <p:cond delay="0"/>
                                          </p:stCondLst>
                                        </p:cTn>
                                        <p:tgtEl>
                                          <p:spTgt spid="23556">
                                            <p:txEl>
                                              <p:pRg st="0" end="0"/>
                                            </p:txEl>
                                          </p:spTgt>
                                        </p:tgtEl>
                                        <p:attrNameLst>
                                          <p:attrName>style.visibility</p:attrName>
                                        </p:attrNameLst>
                                      </p:cBhvr>
                                      <p:to>
                                        <p:strVal val="visible"/>
                                      </p:to>
                                    </p:set>
                                    <p:animEffect transition="in" filter="diamond(out)">
                                      <p:cBhvr>
                                        <p:cTn id="7" dur="5000"/>
                                        <p:tgtEl>
                                          <p:spTgt spid="2355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54753ju6tcvdauaauzt6u.jpg"/>
          <p:cNvPicPr>
            <a:picLocks noChangeAspect="1"/>
          </p:cNvPicPr>
          <p:nvPr/>
        </p:nvPicPr>
        <p:blipFill>
          <a:blip r:embed="rId2" cstate="print"/>
          <a:stretch>
            <a:fillRect/>
          </a:stretch>
        </p:blipFill>
        <p:spPr>
          <a:xfrm>
            <a:off x="1276350" y="1290637"/>
            <a:ext cx="6591300" cy="4276725"/>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p:cNvSpPr>
          <p:nvPr>
            <p:ph type="title"/>
          </p:nvPr>
        </p:nvSpPr>
        <p:spPr>
          <a:xfrm>
            <a:off x="419099" y="168819"/>
            <a:ext cx="8292045" cy="699594"/>
          </a:xfrm>
        </p:spPr>
        <p:txBody>
          <a:bodyPr vert="horz" wrap="square" anchor="ctr"/>
          <a:lstStyle/>
          <a:p>
            <a:pPr lvl="0" eaLnBrk="1" hangingPunct="1"/>
            <a:r>
              <a:rPr lang="en-US" altLang="zh-CN" dirty="0" smtClean="0">
                <a:solidFill>
                  <a:schemeClr val="tx1">
                    <a:lumMod val="50000"/>
                  </a:schemeClr>
                </a:solidFill>
              </a:rPr>
              <a:t>7</a:t>
            </a:r>
            <a:r>
              <a:rPr lang="zh-CN" altLang="en-US" dirty="0" smtClean="0">
                <a:solidFill>
                  <a:schemeClr val="tx1">
                    <a:lumMod val="50000"/>
                  </a:schemeClr>
                </a:solidFill>
              </a:rPr>
              <a:t>、作者</a:t>
            </a:r>
            <a:r>
              <a:rPr lang="zh-CN" altLang="en-US" dirty="0">
                <a:solidFill>
                  <a:schemeClr val="tx1">
                    <a:lumMod val="50000"/>
                  </a:schemeClr>
                </a:solidFill>
              </a:rPr>
              <a:t>借听泉要阐述什么道理？</a:t>
            </a:r>
          </a:p>
        </p:txBody>
      </p:sp>
      <p:sp>
        <p:nvSpPr>
          <p:cNvPr id="24580" name="Rectangle 4"/>
          <p:cNvSpPr>
            <a:spLocks noGrp="1"/>
          </p:cNvSpPr>
          <p:nvPr>
            <p:ph type="body"/>
          </p:nvPr>
        </p:nvSpPr>
        <p:spPr>
          <a:xfrm>
            <a:off x="684213" y="1773238"/>
            <a:ext cx="7773987" cy="4400550"/>
          </a:xfrm>
        </p:spPr>
        <p:txBody>
          <a:bodyPr vert="horz" wrap="square" anchor="t"/>
          <a:lstStyle/>
          <a:p>
            <a:pPr marL="0" lvl="0" indent="0" eaLnBrk="1" hangingPunct="1">
              <a:buNone/>
            </a:pPr>
            <a:r>
              <a:rPr lang="zh-CN" altLang="en-US" sz="5400" b="1" dirty="0">
                <a:solidFill>
                  <a:srgbClr val="FF0000"/>
                </a:solidFill>
              </a:rPr>
              <a:t>作者从历史观和美学观的高度昭示人们：历史是生生不息的，美感是充满生机的。</a:t>
            </a:r>
          </a:p>
          <a:p>
            <a:pPr lvl="0" eaLnBrk="1" hangingPunct="1"/>
            <a:endParaRPr lang="zh-CN" altLang="en-US" sz="5400" b="1" dirty="0">
              <a:solidFill>
                <a:srgbClr val="FF0000"/>
              </a:solidFill>
            </a:endParaRPr>
          </a:p>
        </p:txBody>
      </p:sp>
    </p:spTree>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4580">
                                            <p:txEl>
                                              <p:pRg st="0" end="0"/>
                                            </p:txEl>
                                          </p:spTgt>
                                        </p:tgtEl>
                                        <p:attrNameLst>
                                          <p:attrName>style.visibility</p:attrName>
                                        </p:attrNameLst>
                                      </p:cBhvr>
                                      <p:to>
                                        <p:strVal val="visible"/>
                                      </p:to>
                                    </p:set>
                                    <p:animEffect transition="in" filter="box(out)">
                                      <p:cBhvr>
                                        <p:cTn id="7" dur="5000"/>
                                        <p:tgtEl>
                                          <p:spTgt spid="2458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24577"/>
          <p:cNvSpPr>
            <a:spLocks noGrp="1"/>
          </p:cNvSpPr>
          <p:nvPr>
            <p:ph type="title"/>
          </p:nvPr>
        </p:nvSpPr>
        <p:spPr>
          <a:xfrm>
            <a:off x="376238" y="399415"/>
            <a:ext cx="7793037" cy="1143000"/>
          </a:xfrm>
        </p:spPr>
        <p:txBody>
          <a:bodyPr anchor="b">
            <a:noAutofit/>
          </a:bodyPr>
          <a:lstStyle/>
          <a:p>
            <a:r>
              <a:rPr lang="en-US" altLang="zh-CN" sz="2400" dirty="0" smtClean="0">
                <a:latin typeface="黑体" charset="0"/>
                <a:ea typeface="黑体" charset="0"/>
              </a:rPr>
              <a:t>8</a:t>
            </a:r>
            <a:r>
              <a:rPr lang="zh-CN" altLang="en-US" sz="2400" dirty="0" smtClean="0">
                <a:latin typeface="黑体" charset="0"/>
                <a:ea typeface="黑体" charset="0"/>
              </a:rPr>
              <a:t>、</a:t>
            </a:r>
            <a:r>
              <a:rPr lang="zh-CN" altLang="en-US" sz="2800" dirty="0">
                <a:latin typeface="黑体" charset="0"/>
                <a:ea typeface="黑体" charset="0"/>
              </a:rPr>
              <a:t>阅读课文，作者在写景中，有详有略，找出哪些地方详写，哪些地方略写，想一想原因</a:t>
            </a:r>
            <a:br>
              <a:rPr lang="zh-CN" altLang="en-US" sz="2800" dirty="0">
                <a:latin typeface="黑体" charset="0"/>
                <a:ea typeface="黑体" charset="0"/>
              </a:rPr>
            </a:br>
            <a:endParaRPr lang="zh-CN" altLang="en-US" sz="2800" dirty="0">
              <a:latin typeface="黑体" charset="0"/>
              <a:ea typeface="黑体" charset="0"/>
            </a:endParaRPr>
          </a:p>
        </p:txBody>
      </p:sp>
      <p:sp>
        <p:nvSpPr>
          <p:cNvPr id="24579" name="文本占位符 24578"/>
          <p:cNvSpPr>
            <a:spLocks noGrp="1"/>
          </p:cNvSpPr>
          <p:nvPr>
            <p:ph type="body" idx="1"/>
          </p:nvPr>
        </p:nvSpPr>
        <p:spPr>
          <a:xfrm>
            <a:off x="263525" y="1543050"/>
            <a:ext cx="8663940" cy="2609072"/>
          </a:xfrm>
        </p:spPr>
        <p:txBody>
          <a:bodyPr/>
          <a:lstStyle/>
          <a:p>
            <a:r>
              <a:rPr lang="zh-CN" altLang="en-US" sz="3200" b="1" dirty="0">
                <a:solidFill>
                  <a:srgbClr val="FF0000"/>
                </a:solidFill>
              </a:rPr>
              <a:t>进山之后、亭前仰望、寺中庭院散步和借宿听泉写的较详细、开头游七星岩、岸边和庆云寺的历史写的较略。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animEffect transition="in" filter="blinds(horizontal)">
                                      <p:cBhvr>
                                        <p:cTn id="7" dur="500"/>
                                        <p:tgtEl>
                                          <p:spTgt spid="2457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文本框 35841"/>
          <p:cNvSpPr txBox="1"/>
          <p:nvPr/>
        </p:nvSpPr>
        <p:spPr>
          <a:xfrm>
            <a:off x="295275" y="407035"/>
            <a:ext cx="8636635" cy="5262979"/>
          </a:xfrm>
          <a:prstGeom prst="rect">
            <a:avLst/>
          </a:prstGeom>
          <a:noFill/>
          <a:ln w="9525">
            <a:noFill/>
          </a:ln>
        </p:spPr>
        <p:txBody>
          <a:bodyPr wrap="square">
            <a:spAutoFit/>
          </a:bodyPr>
          <a:lstStyle/>
          <a:p>
            <a:pPr lvl="0">
              <a:spcBef>
                <a:spcPct val="50000"/>
              </a:spcBef>
            </a:pPr>
            <a:r>
              <a:rPr lang="zh-CN" altLang="en-US" sz="3200" b="1" dirty="0">
                <a:solidFill>
                  <a:srgbClr val="CC0099"/>
                </a:solidFill>
                <a:latin typeface="宋体" pitchFamily="2" charset="-122"/>
                <a:ea typeface="宋体" pitchFamily="2" charset="-122"/>
              </a:rPr>
              <a:t>总结</a:t>
            </a:r>
            <a:r>
              <a:rPr lang="en-US" altLang="zh-CN" sz="3200" b="1" dirty="0" smtClean="0">
                <a:solidFill>
                  <a:srgbClr val="CC0099"/>
                </a:solidFill>
                <a:latin typeface="宋体" pitchFamily="2" charset="-122"/>
                <a:ea typeface="宋体" pitchFamily="2" charset="-122"/>
              </a:rPr>
              <a:t>:</a:t>
            </a:r>
          </a:p>
          <a:p>
            <a:pPr lvl="0">
              <a:spcBef>
                <a:spcPct val="50000"/>
              </a:spcBef>
            </a:pPr>
            <a:r>
              <a:rPr lang="zh-CN" altLang="en-US" sz="3200" b="1" dirty="0" smtClean="0">
                <a:solidFill>
                  <a:srgbClr val="CC0099"/>
                </a:solidFill>
                <a:latin typeface="宋体" pitchFamily="2" charset="-122"/>
                <a:ea typeface="宋体" pitchFamily="2" charset="-122"/>
              </a:rPr>
              <a:t>本文</a:t>
            </a:r>
            <a:r>
              <a:rPr lang="zh-CN" altLang="en-US" sz="3200" b="1" dirty="0">
                <a:solidFill>
                  <a:srgbClr val="CC0099"/>
                </a:solidFill>
                <a:latin typeface="宋体" pitchFamily="2" charset="-122"/>
                <a:ea typeface="宋体" pitchFamily="2" charset="-122"/>
              </a:rPr>
              <a:t>的关键在一个“听”字</a:t>
            </a:r>
            <a:r>
              <a:rPr lang="zh-CN" altLang="en-US" sz="3200" b="1" dirty="0" smtClean="0">
                <a:solidFill>
                  <a:srgbClr val="CC0099"/>
                </a:solidFill>
                <a:latin typeface="宋体" pitchFamily="2" charset="-122"/>
                <a:ea typeface="宋体" pitchFamily="2" charset="-122"/>
              </a:rPr>
              <a:t>。“听”</a:t>
            </a:r>
            <a:r>
              <a:rPr lang="zh-CN" altLang="en-US" sz="3200" b="1" dirty="0">
                <a:solidFill>
                  <a:srgbClr val="CC0099"/>
                </a:solidFill>
                <a:latin typeface="宋体" pitchFamily="2" charset="-122"/>
                <a:ea typeface="宋体" pitchFamily="2" charset="-122"/>
              </a:rPr>
              <a:t>有一个过程，起先由听到泉声而想到山泉。但是山泉时隐时现，作者由泉影的变幻不定，联想起爱女而爱上山泉。及至亭前观山，闻钟泉之声相应，把钟声与泉声化为老人与孩子</a:t>
            </a:r>
            <a:r>
              <a:rPr lang="en-US" altLang="zh-CN" sz="3200" b="1" dirty="0">
                <a:solidFill>
                  <a:srgbClr val="CC0099"/>
                </a:solidFill>
                <a:latin typeface="宋体" pitchFamily="2" charset="-122"/>
                <a:ea typeface="宋体" pitchFamily="2" charset="-122"/>
              </a:rPr>
              <a:t>——</a:t>
            </a:r>
            <a:r>
              <a:rPr lang="zh-CN" altLang="en-US" sz="3200" b="1" dirty="0">
                <a:solidFill>
                  <a:srgbClr val="CC0099"/>
                </a:solidFill>
                <a:latin typeface="宋体" pitchFamily="2" charset="-122"/>
                <a:ea typeface="宋体" pitchFamily="2" charset="-122"/>
              </a:rPr>
              <a:t>成为两个时代的象征，点出泉水活泼流动的青春气息。及至夜间，由听泉生悟，写出了泉所深寓的精神。全文是在颂泉，而“听”只是认识泉的一个手段。 </a:t>
            </a:r>
            <a:endParaRPr lang="zh-CN" altLang="en-US" sz="3200" b="1" dirty="0">
              <a:solidFill>
                <a:srgbClr val="CC0099"/>
              </a:solidFill>
              <a:latin typeface="华文行楷" pitchFamily="2" charset="-122"/>
              <a:ea typeface="华文行楷" pitchFamily="2"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文本占位符 29698"/>
          <p:cNvSpPr>
            <a:spLocks noGrp="1"/>
          </p:cNvSpPr>
          <p:nvPr>
            <p:ph type="body" idx="1"/>
          </p:nvPr>
        </p:nvSpPr>
        <p:spPr>
          <a:xfrm>
            <a:off x="385445" y="937260"/>
            <a:ext cx="8064500" cy="4114800"/>
          </a:xfrm>
        </p:spPr>
        <p:txBody>
          <a:bodyPr/>
          <a:lstStyle/>
          <a:p>
            <a:pPr>
              <a:buNone/>
            </a:pPr>
            <a:r>
              <a:rPr lang="zh-CN" altLang="en-US" sz="4400" dirty="0"/>
              <a:t>巩固作业：</a:t>
            </a:r>
          </a:p>
          <a:p>
            <a:pPr>
              <a:buNone/>
            </a:pPr>
            <a:r>
              <a:rPr lang="en-US" altLang="zh-CN" sz="4400" dirty="0" smtClean="0"/>
              <a:t>1.</a:t>
            </a:r>
            <a:r>
              <a:rPr lang="zh-CN" altLang="en-US" sz="4400" dirty="0" smtClean="0"/>
              <a:t>请</a:t>
            </a:r>
            <a:r>
              <a:rPr lang="zh-CN" altLang="en-US" sz="4400" dirty="0"/>
              <a:t>联系生活实际，写出你听雨后的一点 感受 </a:t>
            </a:r>
            <a:r>
              <a:rPr lang="zh-CN" altLang="en-US" sz="4400" dirty="0" smtClean="0"/>
              <a:t>。</a:t>
            </a:r>
            <a:endParaRPr lang="en-US" altLang="zh-CN" sz="4400" dirty="0" smtClean="0"/>
          </a:p>
          <a:p>
            <a:pPr>
              <a:buNone/>
            </a:pPr>
            <a:r>
              <a:rPr lang="en-US" altLang="zh-CN" sz="4400" dirty="0" smtClean="0"/>
              <a:t>2.</a:t>
            </a:r>
            <a:r>
              <a:rPr sz="4400" dirty="0" smtClean="0"/>
              <a:t>比较</a:t>
            </a:r>
            <a:r>
              <a:rPr lang="en-US" altLang="zh-CN" sz="4400" dirty="0" smtClean="0"/>
              <a:t>《</a:t>
            </a:r>
            <a:r>
              <a:rPr sz="4400" dirty="0" smtClean="0"/>
              <a:t>阿里山纪行</a:t>
            </a:r>
            <a:r>
              <a:rPr lang="en-US" altLang="zh-CN" sz="4400" dirty="0" smtClean="0"/>
              <a:t>》</a:t>
            </a:r>
            <a:r>
              <a:rPr sz="4400" dirty="0" smtClean="0"/>
              <a:t>了解游记写法。</a:t>
            </a:r>
            <a:endParaRPr lang="zh-CN" altLang="en-US" sz="44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08010" y="242596"/>
            <a:ext cx="8292045" cy="5748771"/>
          </a:xfrm>
        </p:spPr>
        <p:txBody>
          <a:bodyPr>
            <a:normAutofit fontScale="92500" lnSpcReduction="10000"/>
          </a:bodyPr>
          <a:lstStyle/>
          <a:p>
            <a:r>
              <a:rPr lang="zh-CN" altLang="zh-CN" b="1" dirty="0" smtClean="0"/>
              <a:t>阅读理解</a:t>
            </a:r>
            <a:r>
              <a:rPr lang="zh-CN" altLang="en-US" b="1" dirty="0" smtClean="0"/>
              <a:t>，阅读文段回答问题</a:t>
            </a:r>
            <a:endParaRPr lang="zh-CN" altLang="zh-CN" dirty="0" smtClean="0"/>
          </a:p>
          <a:p>
            <a:endParaRPr lang="en-US" altLang="zh-CN" dirty="0" smtClean="0"/>
          </a:p>
          <a:p>
            <a:r>
              <a:rPr lang="en-US" altLang="zh-CN" dirty="0" smtClean="0"/>
              <a:t>        </a:t>
            </a:r>
            <a:r>
              <a:rPr lang="zh-CN" altLang="zh-CN" dirty="0" smtClean="0"/>
              <a:t>入夜，山中万籁俱寂。借宿寺旁客房，如枕泉而眠。深夜听泉，别有一番滋味。泉声</a:t>
            </a:r>
            <a:r>
              <a:rPr lang="en-US" altLang="zh-CN" dirty="0" smtClean="0"/>
              <a:t>(    ) </a:t>
            </a:r>
            <a:r>
              <a:rPr lang="zh-CN" altLang="zh-CN" dirty="0" smtClean="0"/>
              <a:t>着月光，听来格外清晰。白日里浑然一片的泉鸣，此时却能分出许多层次：那柔曼如提琴者，是草丛中</a:t>
            </a:r>
            <a:r>
              <a:rPr lang="en-US" altLang="zh-CN" dirty="0" smtClean="0"/>
              <a:t>(    ) </a:t>
            </a:r>
            <a:r>
              <a:rPr lang="zh-CN" altLang="zh-CN" dirty="0" smtClean="0"/>
              <a:t>过的小溪；那清脆如弹拨者，是石缝间</a:t>
            </a:r>
            <a:r>
              <a:rPr lang="en-US" altLang="zh-CN" dirty="0" smtClean="0"/>
              <a:t>(    ) </a:t>
            </a:r>
            <a:r>
              <a:rPr lang="zh-CN" altLang="zh-CN" dirty="0" smtClean="0"/>
              <a:t>下的滴泉；那厚重如倍司轰响者，应为万道细流汇于空谷；那雄浑如铜管齐鸣者，定是激流直下陡壁，飞瀑</a:t>
            </a:r>
            <a:r>
              <a:rPr lang="en-US" altLang="zh-CN" dirty="0" smtClean="0"/>
              <a:t>(    ) </a:t>
            </a:r>
            <a:r>
              <a:rPr lang="zh-CN" altLang="zh-CN" dirty="0" smtClean="0"/>
              <a:t>入深潭。至于泉水绕过树根，清流拍打着卵石，则轻重缓急，远近高低，各自发出互不相同的音响。这万般泉声，被一支看不见的指挥棒编织到一起，汇成一曲奇妙的交响乐，在这泉水的交响之中，仿佛能够听到岁月的流逝，历史的变迁，生命的诞生、成长繁衍、死亡，新陈代谢的声部，由弱到强，渐渐展开，升腾而成为主旋律。我俯身倾听着，分辨着，心神犹如融于水中，随泉而流，游遍鼎湖，又好像泉水汩汩滤过心田，冲走污垢，留下深情，任我品味，引我遐想。啊，我完全陶醉在泉水的歌唱之中。说什么“山不在高，有仙则名”，我却道，“山不在高，有泉则灵”。蕴育生机，滋润万木，泉水就是鼎湖山的灵魂。</a:t>
            </a:r>
            <a:endParaRPr lang="zh-CN" alt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pPr>
              <a:buNone/>
            </a:pPr>
            <a:r>
              <a:rPr lang="en-US" altLang="zh-CN" dirty="0" smtClean="0"/>
              <a:t>1</a:t>
            </a:r>
            <a:r>
              <a:rPr lang="zh-CN" altLang="zh-CN" dirty="0" smtClean="0"/>
              <a:t>．在 括号里依次填入的词语是（</a:t>
            </a:r>
            <a:r>
              <a:rPr lang="en-US" altLang="zh-CN" dirty="0" smtClean="0"/>
              <a:t>       </a:t>
            </a:r>
            <a:r>
              <a:rPr lang="zh-CN" altLang="zh-CN" dirty="0" smtClean="0"/>
              <a:t>）</a:t>
            </a:r>
            <a:r>
              <a:rPr lang="en-US" altLang="zh-CN" dirty="0" smtClean="0"/>
              <a:t/>
            </a:r>
            <a:br>
              <a:rPr lang="en-US" altLang="zh-CN" dirty="0" smtClean="0"/>
            </a:br>
            <a:r>
              <a:rPr lang="zh-CN" altLang="zh-CN" dirty="0" smtClean="0"/>
              <a:t>　　</a:t>
            </a:r>
            <a:r>
              <a:rPr lang="en-US" altLang="zh-CN" dirty="0" smtClean="0"/>
              <a:t>A </a:t>
            </a:r>
            <a:r>
              <a:rPr lang="zh-CN" altLang="zh-CN" dirty="0" smtClean="0"/>
              <a:t>．染 流 滴 坠 　　</a:t>
            </a:r>
            <a:r>
              <a:rPr lang="en-US" altLang="zh-CN" dirty="0" smtClean="0"/>
              <a:t>B</a:t>
            </a:r>
            <a:r>
              <a:rPr lang="zh-CN" altLang="zh-CN" dirty="0" smtClean="0"/>
              <a:t>．浸 淌 漏 落</a:t>
            </a:r>
            <a:r>
              <a:rPr lang="en-US" altLang="zh-CN" dirty="0" smtClean="0"/>
              <a:t/>
            </a:r>
            <a:br>
              <a:rPr lang="en-US" altLang="zh-CN" dirty="0" smtClean="0"/>
            </a:br>
            <a:r>
              <a:rPr lang="zh-CN" altLang="zh-CN" dirty="0" smtClean="0"/>
              <a:t>　　</a:t>
            </a:r>
            <a:r>
              <a:rPr lang="en-US" altLang="zh-CN" dirty="0" smtClean="0"/>
              <a:t>C</a:t>
            </a:r>
            <a:r>
              <a:rPr lang="zh-CN" altLang="zh-CN" dirty="0" smtClean="0"/>
              <a:t>． 染 流 漏 落 　　</a:t>
            </a:r>
            <a:r>
              <a:rPr lang="en-US" altLang="zh-CN" dirty="0" smtClean="0"/>
              <a:t>D</a:t>
            </a:r>
            <a:r>
              <a:rPr lang="zh-CN" altLang="zh-CN" dirty="0" smtClean="0"/>
              <a:t>．浸 淌 滴 坠</a:t>
            </a:r>
          </a:p>
          <a:p>
            <a:pPr>
              <a:buNone/>
            </a:pPr>
            <a:r>
              <a:rPr lang="en-US" altLang="zh-CN" dirty="0" smtClean="0"/>
              <a:t>2</a:t>
            </a:r>
            <a:r>
              <a:rPr lang="zh-CN" altLang="en-US" dirty="0" smtClean="0"/>
              <a:t>、</a:t>
            </a:r>
            <a:r>
              <a:rPr lang="zh-CN" altLang="zh-CN" dirty="0" smtClean="0"/>
              <a:t>作者用乐声比喻泉声，为什么选择这几种乐器作喻体？为什么先举乐声，后来再举本体？</a:t>
            </a:r>
            <a:endParaRPr lang="en-US" altLang="zh-CN" dirty="0" smtClean="0"/>
          </a:p>
          <a:p>
            <a:pPr>
              <a:buNone/>
            </a:pPr>
            <a:r>
              <a:rPr lang="zh-CN" altLang="zh-CN" dirty="0" smtClean="0"/>
              <a:t>这些乐器是各个声部的乐器，作者用提琴、弹拨乐器、铜管、低音提琴作为喻体，就把一个交响乐队的框架勾画出来了，为后而进一步比喻设置了基础。先举喻体，后举本体，是符合作者听泉时的心理活动的。先听，再辨，最后才想像出山泉发出的具体环境。</a:t>
            </a:r>
            <a:r>
              <a:rPr lang="en-US" altLang="zh-CN" dirty="0" smtClean="0"/>
              <a:t/>
            </a:r>
            <a:br>
              <a:rPr lang="en-US" altLang="zh-CN" dirty="0" smtClean="0"/>
            </a:b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altLang="zh-CN" dirty="0" smtClean="0"/>
              <a:t>3</a:t>
            </a:r>
            <a:r>
              <a:rPr lang="zh-CN" altLang="en-US" dirty="0" smtClean="0"/>
              <a:t>、</a:t>
            </a:r>
            <a:r>
              <a:rPr lang="zh-CN" altLang="zh-CN" dirty="0" smtClean="0"/>
              <a:t>深夜听泉，写出了几种泉声？</a:t>
            </a:r>
            <a:endParaRPr lang="en-US" altLang="zh-CN" dirty="0" smtClean="0"/>
          </a:p>
          <a:p>
            <a:pPr>
              <a:buNone/>
            </a:pPr>
            <a:r>
              <a:rPr lang="zh-CN" altLang="zh-CN" dirty="0" smtClean="0"/>
              <a:t>提琴声、弹拨声、倍司声、铜管齐鸣声、交响乐</a:t>
            </a:r>
            <a:endParaRPr lang="en-US" altLang="zh-CN" dirty="0" smtClean="0"/>
          </a:p>
          <a:p>
            <a:endParaRPr lang="en-US" altLang="zh-CN" dirty="0" smtClean="0"/>
          </a:p>
          <a:p>
            <a:pPr>
              <a:buNone/>
            </a:pPr>
            <a:r>
              <a:rPr lang="en-US" altLang="zh-CN" dirty="0" smtClean="0"/>
              <a:t>4</a:t>
            </a:r>
            <a:r>
              <a:rPr lang="zh-CN" altLang="en-US" dirty="0" smtClean="0"/>
              <a:t>、</a:t>
            </a:r>
            <a:r>
              <a:rPr lang="zh-CN" altLang="zh-CN" dirty="0" smtClean="0"/>
              <a:t>“看不见的指挥棒”指的是什么？作者由听泉产生了哪些感想？</a:t>
            </a:r>
            <a:endParaRPr lang="en-US" altLang="zh-CN" dirty="0" smtClean="0"/>
          </a:p>
          <a:p>
            <a:pPr>
              <a:buNone/>
            </a:pPr>
            <a:r>
              <a:rPr lang="zh-CN" altLang="zh-CN" dirty="0" smtClean="0"/>
              <a:t>“看不见的指挥棒”指作者的心。作者用对乐曲的阐释道出作者对人生规律乃至社会和宇宙发展的领悟：仿佛能够听到岁月的流逝，历史的变迁，生命的诞生、成长繁衍、死亡，新陈代谢的声部，由弱到强，渐渐展开，升腾而成为主旋律。</a:t>
            </a:r>
            <a:r>
              <a:rPr lang="en-US" altLang="zh-CN" dirty="0" smtClean="0"/>
              <a:t/>
            </a:r>
            <a:br>
              <a:rPr lang="en-US" altLang="zh-CN" dirty="0" smtClean="0"/>
            </a:b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altLang="zh-CN" dirty="0" smtClean="0"/>
              <a:t>5</a:t>
            </a:r>
            <a:r>
              <a:rPr lang="zh-CN" altLang="en-US" dirty="0" smtClean="0"/>
              <a:t>、</a:t>
            </a:r>
            <a:r>
              <a:rPr lang="zh-CN" altLang="zh-CN" dirty="0" smtClean="0"/>
              <a:t>作者入夜听泉，是由声响琢磨出哪一类泉声是在怎样的环境发出来的。如果先写泉水和周围的环境，再来描写声音好不好？</a:t>
            </a:r>
            <a:endParaRPr lang="en-US" altLang="zh-CN" dirty="0" smtClean="0"/>
          </a:p>
          <a:p>
            <a:endParaRPr lang="en-US" altLang="zh-CN" dirty="0" smtClean="0"/>
          </a:p>
          <a:p>
            <a:pPr>
              <a:buNone/>
            </a:pPr>
            <a:r>
              <a:rPr lang="zh-CN" altLang="zh-CN" dirty="0" smtClean="0"/>
              <a:t>文章这样写是符合听泉的实际情况的，作者听到泉声时，先觉得像什么声音，再去琢磨它是什么样的泉水和在什么环境下发</a:t>
            </a:r>
            <a:r>
              <a:rPr lang="zh-CN" altLang="en-US" dirty="0" smtClean="0"/>
              <a:t>出</a:t>
            </a:r>
            <a:r>
              <a:rPr lang="zh-CN" altLang="zh-CN" dirty="0" smtClean="0"/>
              <a:t>的</a:t>
            </a:r>
            <a:r>
              <a:rPr lang="zh-CN" altLang="en-US" dirty="0" smtClean="0"/>
              <a: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8075d6eegw1e74px59h58j20f0078gon.jpg"/>
          <p:cNvPicPr>
            <a:picLocks noChangeAspect="1"/>
          </p:cNvPicPr>
          <p:nvPr/>
        </p:nvPicPr>
        <p:blipFill>
          <a:blip r:embed="rId2" cstate="print"/>
          <a:stretch>
            <a:fillRect/>
          </a:stretch>
        </p:blipFill>
        <p:spPr>
          <a:xfrm>
            <a:off x="462579" y="806824"/>
            <a:ext cx="8132781" cy="5174428"/>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636008069265522500.jpg"/>
          <p:cNvPicPr>
            <a:picLocks noChangeAspect="1"/>
          </p:cNvPicPr>
          <p:nvPr/>
        </p:nvPicPr>
        <p:blipFill>
          <a:blip r:embed="rId2" cstate="print"/>
          <a:stretch>
            <a:fillRect/>
          </a:stretch>
        </p:blipFill>
        <p:spPr>
          <a:xfrm>
            <a:off x="285750" y="333487"/>
            <a:ext cx="8572500" cy="6099585"/>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W020151008395725955444.jpg"/>
          <p:cNvPicPr>
            <a:picLocks noChangeAspect="1"/>
          </p:cNvPicPr>
          <p:nvPr/>
        </p:nvPicPr>
        <p:blipFill>
          <a:blip r:embed="rId2" cstate="print"/>
          <a:stretch>
            <a:fillRect/>
          </a:stretch>
        </p:blipFill>
        <p:spPr>
          <a:xfrm>
            <a:off x="0" y="1075481"/>
            <a:ext cx="9144000" cy="4707038"/>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8758713_8758713_1314198524140_mthumb.jpg"/>
          <p:cNvPicPr>
            <a:picLocks noChangeAspect="1"/>
          </p:cNvPicPr>
          <p:nvPr/>
        </p:nvPicPr>
        <p:blipFill>
          <a:blip r:embed="rId2" cstate="print"/>
          <a:stretch>
            <a:fillRect/>
          </a:stretch>
        </p:blipFill>
        <p:spPr>
          <a:xfrm>
            <a:off x="398033" y="408791"/>
            <a:ext cx="8197327" cy="5970494"/>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8758713_8758713_1314198398656_mthumb.jpg"/>
          <p:cNvPicPr>
            <a:picLocks noChangeAspect="1"/>
          </p:cNvPicPr>
          <p:nvPr/>
        </p:nvPicPr>
        <p:blipFill>
          <a:blip r:embed="rId2" cstate="print"/>
          <a:stretch>
            <a:fillRect/>
          </a:stretch>
        </p:blipFill>
        <p:spPr>
          <a:xfrm>
            <a:off x="344245" y="441063"/>
            <a:ext cx="8466268" cy="5992009"/>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8758713_8758713_1314198490265_mthumb.jpg"/>
          <p:cNvPicPr>
            <a:picLocks noChangeAspect="1"/>
          </p:cNvPicPr>
          <p:nvPr/>
        </p:nvPicPr>
        <p:blipFill>
          <a:blip r:embed="rId2" cstate="print"/>
          <a:stretch>
            <a:fillRect/>
          </a:stretch>
        </p:blipFill>
        <p:spPr>
          <a:xfrm>
            <a:off x="591671" y="559398"/>
            <a:ext cx="8046719" cy="5766098"/>
          </a:xfrm>
          <a:prstGeom prst="rect">
            <a:avLst/>
          </a:prstGeom>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0409143211"/>
  <p:tag name="MH_LIBRARY" val="CONTENTS"/>
  <p:tag name="MH_TYPE" val="OTHERS"/>
</p:tagLst>
</file>

<file path=ppt/tags/tag2.xml><?xml version="1.0" encoding="utf-8"?>
<p:tagLst xmlns:a="http://schemas.openxmlformats.org/drawingml/2006/main" xmlns:r="http://schemas.openxmlformats.org/officeDocument/2006/relationships" xmlns:p="http://schemas.openxmlformats.org/presentationml/2006/main">
  <p:tag name="MH" val="20150409143211"/>
  <p:tag name="MH_LIBRARY" val="CONTENTS"/>
  <p:tag name="MH_TYPE" val="NUMBER"/>
  <p:tag name="MH_ORDER" val="NUMBER"/>
</p:tagLst>
</file>

<file path=ppt/theme/theme1.xml><?xml version="1.0" encoding="utf-8"?>
<a:theme xmlns:a="http://schemas.openxmlformats.org/drawingml/2006/main" name="A000120140530A99PPBG">
  <a:themeElements>
    <a:clrScheme name="自定义 406">
      <a:dk1>
        <a:srgbClr val="5F5F5F"/>
      </a:dk1>
      <a:lt1>
        <a:sysClr val="window" lastClr="FFFFFF"/>
      </a:lt1>
      <a:dk2>
        <a:srgbClr val="5F5F5F"/>
      </a:dk2>
      <a:lt2>
        <a:srgbClr val="FFFFFF"/>
      </a:lt2>
      <a:accent1>
        <a:srgbClr val="87A452"/>
      </a:accent1>
      <a:accent2>
        <a:srgbClr val="58B898"/>
      </a:accent2>
      <a:accent3>
        <a:srgbClr val="489698"/>
      </a:accent3>
      <a:accent4>
        <a:srgbClr val="C2C25E"/>
      </a:accent4>
      <a:accent5>
        <a:srgbClr val="C00000"/>
      </a:accent5>
      <a:accent6>
        <a:srgbClr val="FFC000"/>
      </a:accent6>
      <a:hlink>
        <a:srgbClr val="00B0F0"/>
      </a:hlink>
      <a:folHlink>
        <a:srgbClr val="7F7F7F"/>
      </a:folHlink>
    </a:clrScheme>
    <a:fontScheme name="自定义 15">
      <a:majorFont>
        <a:latin typeface="Arial"/>
        <a:ea typeface="黑体"/>
        <a:cs typeface=""/>
      </a:majorFont>
      <a:minorFont>
        <a:latin typeface="Arial"/>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itchFamily="34" charset="0"/>
            <a:ea typeface="微软雅黑"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115</TotalTime>
  <Words>1986</Words>
  <Application>Microsoft Office PowerPoint</Application>
  <PresentationFormat>全屏显示(4:3)</PresentationFormat>
  <Paragraphs>107</Paragraphs>
  <Slides>37</Slides>
  <Notes>0</Notes>
  <HiddenSlides>0</HiddenSlides>
  <MMClips>0</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A000120140530A99PPBG</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教学目标</vt:lpstr>
      <vt:lpstr>作者介绍</vt:lpstr>
      <vt:lpstr>幻灯片 15</vt:lpstr>
      <vt:lpstr>积累：给生字词注音</vt:lpstr>
      <vt:lpstr>幻灯片 17</vt:lpstr>
      <vt:lpstr>幻灯片 18</vt:lpstr>
      <vt:lpstr>2、贯穿全文的是“听”字，还是“泉”字?</vt:lpstr>
      <vt:lpstr>幻灯片 20</vt:lpstr>
      <vt:lpstr>幻灯片 21</vt:lpstr>
      <vt:lpstr>幻灯片 22</vt:lpstr>
      <vt:lpstr>幻灯片 23</vt:lpstr>
      <vt:lpstr>幻灯片 24</vt:lpstr>
      <vt:lpstr>幻灯片 25</vt:lpstr>
      <vt:lpstr>幻灯片 26</vt:lpstr>
      <vt:lpstr>幻灯片 27</vt:lpstr>
      <vt:lpstr>幻灯片 28</vt:lpstr>
      <vt:lpstr>6、作者在鼎湖山听泉，听到了什么？为什么他能听出这样的内容？ </vt:lpstr>
      <vt:lpstr>7、作者借听泉要阐述什么道理？</vt:lpstr>
      <vt:lpstr>8、阅读课文，作者在写景中，有详有略，找出哪些地方详写，哪些地方略写，想一想原因 </vt:lpstr>
      <vt:lpstr>幻灯片 32</vt:lpstr>
      <vt:lpstr>幻灯片 33</vt:lpstr>
      <vt:lpstr>幻灯片 34</vt:lpstr>
      <vt:lpstr>幻灯片 35</vt:lpstr>
      <vt:lpstr>幻灯片 36</vt:lpstr>
      <vt:lpstr>幻灯片 37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2016-07-06T07:54:40Z</dcterms:created>
  <dcterms:modified xsi:type="dcterms:W3CDTF">2017-09-09T23:39:37Z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2052-10.1.0.5745</vt:lpwstr>
  </property>
</Properties>
</file>