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28" r:id="rId3"/>
    <p:sldId id="329" r:id="rId4"/>
    <p:sldId id="289" r:id="rId5"/>
    <p:sldId id="330" r:id="rId6"/>
    <p:sldId id="290" r:id="rId7"/>
    <p:sldId id="260" r:id="rId8"/>
    <p:sldId id="331" r:id="rId9"/>
    <p:sldId id="262" r:id="rId10"/>
    <p:sldId id="294" r:id="rId11"/>
    <p:sldId id="357" r:id="rId12"/>
    <p:sldId id="291" r:id="rId13"/>
    <p:sldId id="292" r:id="rId14"/>
    <p:sldId id="333" r:id="rId15"/>
    <p:sldId id="332" r:id="rId16"/>
    <p:sldId id="263" r:id="rId17"/>
    <p:sldId id="264" r:id="rId18"/>
    <p:sldId id="265" r:id="rId19"/>
    <p:sldId id="295" r:id="rId20"/>
    <p:sldId id="297" r:id="rId21"/>
    <p:sldId id="270" r:id="rId22"/>
    <p:sldId id="334" r:id="rId23"/>
    <p:sldId id="272" r:id="rId24"/>
    <p:sldId id="273" r:id="rId25"/>
    <p:sldId id="274" r:id="rId26"/>
    <p:sldId id="277" r:id="rId27"/>
    <p:sldId id="335" r:id="rId28"/>
    <p:sldId id="287" r:id="rId29"/>
    <p:sldId id="336" r:id="rId30"/>
    <p:sldId id="275" r:id="rId3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1" d="100"/>
          <a:sy n="71" d="100"/>
        </p:scale>
        <p:origin x="-834" y="-108"/>
      </p:cViewPr>
      <p:guideLst>
        <p:guide orient="horz" pos="2160"/>
        <p:guide pos="28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Blur radius="60"/>
                    </a14:imgEffect>
                  </a14:imgLayer>
                </a14:imgProps>
              </a:ext>
              <a:ext uri="{28A0092B-C50C-407E-A947-70E740481C1C}">
                <a14:useLocalDpi xmlns:a14="http://schemas.microsoft.com/office/drawing/2010/main" val="0"/>
              </a:ext>
            </a:extLst>
          </a:blip>
          <a:stretch>
            <a:fillRect/>
          </a:stretch>
        </p:blipFill>
        <p:spPr>
          <a:xfrm>
            <a:off x="0" y="476364"/>
            <a:ext cx="9144000" cy="6358128"/>
          </a:xfrm>
          <a:prstGeom prst="rect">
            <a:avLst/>
          </a:prstGeom>
        </p:spPr>
      </p:pic>
      <p:sp>
        <p:nvSpPr>
          <p:cNvPr id="3" name="KSO_CT2"/>
          <p:cNvSpPr>
            <a:spLocks noGrp="1"/>
          </p:cNvSpPr>
          <p:nvPr>
            <p:ph type="subTitle" idx="1" hasCustomPrompt="1"/>
          </p:nvPr>
        </p:nvSpPr>
        <p:spPr>
          <a:xfrm>
            <a:off x="977112" y="4764892"/>
            <a:ext cx="7060696" cy="467211"/>
          </a:xfrm>
          <a:noFill/>
        </p:spPr>
        <p:txBody>
          <a:bodyPr>
            <a:normAutofit/>
          </a:bodyPr>
          <a:lstStyle>
            <a:lvl1pPr marL="0" indent="0" algn="ctr">
              <a:buNone/>
              <a:defRPr sz="1800">
                <a:solidFill>
                  <a:schemeClr val="bg1">
                    <a:lumMod val="50000"/>
                  </a:schemeClr>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p:nvPr>
        </p:nvSpPr>
        <p:spPr>
          <a:xfrm>
            <a:off x="977111" y="2941200"/>
            <a:ext cx="7060697" cy="1443600"/>
          </a:xfrm>
        </p:spPr>
        <p:txBody>
          <a:bodyPr>
            <a:normAutofit/>
            <a:scene3d>
              <a:camera prst="orthographicFront"/>
              <a:lightRig rig="threePt" dir="t"/>
            </a:scene3d>
          </a:bodyPr>
          <a:lstStyle>
            <a:lvl1pPr algn="ctr">
              <a:defRPr sz="3200" b="1">
                <a:ln>
                  <a:noFill/>
                </a:ln>
                <a:gradFill flip="none" rotWithShape="1">
                  <a:gsLst>
                    <a:gs pos="0">
                      <a:schemeClr val="accent2"/>
                    </a:gs>
                    <a:gs pos="53000">
                      <a:schemeClr val="accent1"/>
                    </a:gs>
                    <a:gs pos="100000">
                      <a:schemeClr val="accent1">
                        <a:lumMod val="60000"/>
                        <a:lumOff val="40000"/>
                      </a:schemeClr>
                    </a:gs>
                  </a:gsLst>
                  <a:path path="circle">
                    <a:fillToRect l="50000" t="50000" r="50000" b="50000"/>
                  </a:path>
                  <a:tileRect/>
                </a:gradFill>
                <a:effectLst/>
              </a:defRPr>
            </a:lvl1pPr>
          </a:lstStyle>
          <a:p>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51"/>
            <a:ext cx="2057400" cy="365125"/>
          </a:xfrm>
        </p:spPr>
        <p:txBody>
          <a:bodyPr/>
          <a:lstStyle/>
          <a:p>
            <a:fld id="{13D0CE79-49FB-443D-BEF8-6B709DE8FD0C}" type="datetimeFigureOut">
              <a:rPr lang="zh-CN" altLang="en-US" smtClean="0"/>
            </a:fld>
            <a:endParaRPr lang="zh-CN" altLang="en-US"/>
          </a:p>
        </p:txBody>
      </p:sp>
      <p:sp>
        <p:nvSpPr>
          <p:cNvPr id="7" name="页脚占位符 3"/>
          <p:cNvSpPr>
            <a:spLocks noGrp="1"/>
          </p:cNvSpPr>
          <p:nvPr>
            <p:ph type="ftr" sz="quarter" idx="11"/>
          </p:nvPr>
        </p:nvSpPr>
        <p:spPr>
          <a:xfrm>
            <a:off x="3028950" y="6356351"/>
            <a:ext cx="3086100" cy="365125"/>
          </a:xfrm>
        </p:spPr>
        <p:txBody>
          <a:bodyPr/>
          <a:lstStyle/>
          <a:p>
            <a:endParaRPr lang="zh-CN" altLang="en-US"/>
          </a:p>
        </p:txBody>
      </p:sp>
      <p:sp>
        <p:nvSpPr>
          <p:cNvPr id="8" name="灯片编号占位符 4"/>
          <p:cNvSpPr>
            <a:spLocks noGrp="1"/>
          </p:cNvSpPr>
          <p:nvPr>
            <p:ph type="sldNum" sz="quarter" idx="12"/>
          </p:nvPr>
        </p:nvSpPr>
        <p:spPr>
          <a:xfrm>
            <a:off x="6457950" y="6356351"/>
            <a:ext cx="2057400" cy="365125"/>
          </a:xfrm>
        </p:spPr>
        <p:txBody>
          <a:bodyPr/>
          <a:lstStyle/>
          <a:p>
            <a:fld id="{EF906490-237C-474C-BA2E-D98840BC1F8F}" type="slidenum">
              <a:rPr lang="zh-CN" altLang="en-US" smtClean="0"/>
            </a:fld>
            <a:endParaRPr lang="zh-CN" altLang="en-US"/>
          </a:p>
        </p:txBody>
      </p:sp>
      <p:sp>
        <p:nvSpPr>
          <p:cNvPr id="9" name="内容占位符 7"/>
          <p:cNvSpPr>
            <a:spLocks noGrp="1"/>
          </p:cNvSpPr>
          <p:nvPr>
            <p:ph sz="quarter" idx="13"/>
          </p:nvPr>
        </p:nvSpPr>
        <p:spPr>
          <a:xfrm>
            <a:off x="628650" y="571502"/>
            <a:ext cx="7886701" cy="5649913"/>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810000" y="493200"/>
            <a:ext cx="7524000" cy="759600"/>
          </a:xfrm>
        </p:spPr>
        <p:txBody>
          <a:bodyPr>
            <a:normAutofit/>
          </a:bodyPr>
          <a:lstStyle/>
          <a:p>
            <a:r>
              <a:rPr lang="zh-CN" altLang="en-US" dirty="0" smtClean="0"/>
              <a:t>单击此处编辑母版标题样式</a:t>
            </a:r>
            <a:endParaRPr lang="en-US" dirty="0"/>
          </a:p>
        </p:txBody>
      </p:sp>
      <p:sp>
        <p:nvSpPr>
          <p:cNvPr id="3" name="KSO_BC1"/>
          <p:cNvSpPr>
            <a:spLocks noGrp="1"/>
          </p:cNvSpPr>
          <p:nvPr>
            <p:ph idx="1"/>
          </p:nvPr>
        </p:nvSpPr>
        <p:spPr>
          <a:xfrm>
            <a:off x="810000" y="1375200"/>
            <a:ext cx="7524000" cy="4284000"/>
          </a:xfrm>
        </p:spPr>
        <p:txBody>
          <a:bodyPr>
            <a:normAutofit/>
          </a:bodyPr>
          <a:lstStyle>
            <a:lvl1pPr>
              <a:lnSpc>
                <a:spcPct val="130000"/>
              </a:lnSpc>
              <a:defRPr sz="2400"/>
            </a:lvl1pPr>
            <a:lvl2pPr marL="575945" indent="-230505">
              <a:lnSpc>
                <a:spcPct val="130000"/>
              </a:lnSpc>
              <a:spcBef>
                <a:spcPts val="500"/>
              </a:spcBef>
              <a:spcAft>
                <a:spcPts val="0"/>
              </a:spcAft>
              <a:buClr>
                <a:schemeClr val="accent1"/>
              </a:buClr>
              <a:buFont typeface="Arial" panose="020B0604020202020204" pitchFamily="34" charset="0"/>
              <a:buChar char="•"/>
              <a:defRPr sz="2000">
                <a:solidFill>
                  <a:schemeClr val="accent1"/>
                </a:solidFill>
                <a:latin typeface="+mn-ea"/>
                <a:ea typeface="+mn-ea"/>
              </a:defRPr>
            </a:lvl2pPr>
            <a:lvl3pPr marL="1143000" indent="-228600">
              <a:lnSpc>
                <a:spcPct val="130000"/>
              </a:lnSpc>
              <a:buFont typeface="Arial" panose="020B0604020202020204" pitchFamily="34" charset="0"/>
              <a:buChar char="•"/>
              <a:defRPr sz="1800">
                <a:solidFill>
                  <a:schemeClr val="accent1"/>
                </a:solidFill>
                <a:latin typeface="+mn-ea"/>
                <a:ea typeface="+mn-ea"/>
              </a:defRPr>
            </a:lvl3pPr>
            <a:lvl4pPr marL="1600200" indent="-228600">
              <a:lnSpc>
                <a:spcPct val="130000"/>
              </a:lnSpc>
              <a:buFont typeface="Arial" panose="020B0604020202020204" pitchFamily="34" charset="0"/>
              <a:buChar char="•"/>
              <a:defRPr sz="1800">
                <a:solidFill>
                  <a:schemeClr val="accent1"/>
                </a:solidFill>
                <a:latin typeface="+mn-ea"/>
                <a:ea typeface="+mn-ea"/>
              </a:defRPr>
            </a:lvl4pPr>
            <a:lvl5pPr marL="2057400" indent="-228600">
              <a:lnSpc>
                <a:spcPct val="130000"/>
              </a:lnSpc>
              <a:buFont typeface="Arial" panose="020B0604020202020204" pitchFamily="34" charset="0"/>
              <a:buChar char="•"/>
              <a:defRPr sz="1800">
                <a:solidFill>
                  <a:schemeClr val="accent1"/>
                </a:solidFill>
                <a:latin typeface="+mn-ea"/>
                <a:ea typeface="+mn-ea"/>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3387600" y="2782800"/>
            <a:ext cx="5180400" cy="684000"/>
          </a:xfrm>
        </p:spPr>
        <p:txBody>
          <a:bodyPr anchor="t" anchorCtr="0">
            <a:normAutofit/>
          </a:bodyPr>
          <a:lstStyle>
            <a:lvl1pPr algn="ctr">
              <a:defRPr sz="3200">
                <a:solidFill>
                  <a:schemeClr val="accent1"/>
                </a:solidFill>
                <a:effectLst/>
              </a:defRPr>
            </a:lvl1pPr>
          </a:lstStyle>
          <a:p>
            <a:r>
              <a:rPr lang="zh-CN" altLang="en-US" dirty="0" smtClean="0"/>
              <a:t>此处添加您的标题</a:t>
            </a:r>
            <a:endParaRPr lang="en-US" dirty="0"/>
          </a:p>
        </p:txBody>
      </p:sp>
      <p:cxnSp>
        <p:nvCxnSpPr>
          <p:cNvPr id="7" name="直接连接符 6"/>
          <p:cNvCxnSpPr/>
          <p:nvPr/>
        </p:nvCxnSpPr>
        <p:spPr>
          <a:xfrm>
            <a:off x="3469824" y="3394075"/>
            <a:ext cx="5096660"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KSO_CT2"/>
          <p:cNvSpPr>
            <a:spLocks noGrp="1"/>
          </p:cNvSpPr>
          <p:nvPr>
            <p:ph type="subTitle" idx="1"/>
          </p:nvPr>
        </p:nvSpPr>
        <p:spPr>
          <a:xfrm>
            <a:off x="3387600" y="3470400"/>
            <a:ext cx="4644000" cy="396000"/>
          </a:xfrm>
          <a:prstGeom prst="rect">
            <a:avLst/>
          </a:prstGeom>
          <a:noFill/>
          <a:effectLst/>
        </p:spPr>
        <p:txBody>
          <a:bodyPr lIns="90000" tIns="46800" bIns="46800" anchor="ctr">
            <a:normAutofit/>
          </a:bodyPr>
          <a:lstStyle>
            <a:lvl1pPr marL="0" indent="0" algn="ctr">
              <a:buNone/>
              <a:defRPr sz="1800">
                <a:solidFill>
                  <a:schemeClr val="tx1"/>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565200" y="579600"/>
            <a:ext cx="8010000" cy="699594"/>
          </a:xfrm>
        </p:spPr>
        <p:txBody>
          <a:bodyPr>
            <a:normAutofit/>
          </a:bodyPr>
          <a:lstStyle/>
          <a:p>
            <a:r>
              <a:rPr lang="zh-CN" altLang="en-US" smtClean="0"/>
              <a:t>单击此处编辑母版标题样式</a:t>
            </a:r>
            <a:endParaRPr lang="en-US" dirty="0"/>
          </a:p>
        </p:txBody>
      </p:sp>
      <p:sp>
        <p:nvSpPr>
          <p:cNvPr id="3" name="KSO_BC1"/>
          <p:cNvSpPr>
            <a:spLocks noGrp="1"/>
          </p:cNvSpPr>
          <p:nvPr>
            <p:ph sz="half" idx="1"/>
          </p:nvPr>
        </p:nvSpPr>
        <p:spPr>
          <a:xfrm>
            <a:off x="565200" y="1432800"/>
            <a:ext cx="3888000" cy="4712400"/>
          </a:xfrm>
        </p:spPr>
        <p:txBody>
          <a:bodyPr>
            <a:normAutofit/>
          </a:bodyPr>
          <a:lstStyle>
            <a:lvl1pPr algn="l">
              <a:defRPr sz="2400"/>
            </a:lvl1pPr>
            <a:lvl2pPr algn="l">
              <a:defRPr sz="2000"/>
            </a:lvl2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BC2"/>
          <p:cNvSpPr>
            <a:spLocks noGrp="1"/>
          </p:cNvSpPr>
          <p:nvPr>
            <p:ph sz="half" idx="2"/>
          </p:nvPr>
        </p:nvSpPr>
        <p:spPr>
          <a:xfrm>
            <a:off x="4690800" y="1432800"/>
            <a:ext cx="3888000" cy="4712400"/>
          </a:xfrm>
        </p:spPr>
        <p:txBody>
          <a:bodyPr>
            <a:normAutofit/>
          </a:bodyPr>
          <a:lstStyle>
            <a:lvl1pPr algn="l">
              <a:defRPr sz="2400"/>
            </a:lvl1pPr>
            <a:lvl2pPr algn="l">
              <a:defRPr sz="2000"/>
            </a:lvl2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565200" y="579600"/>
            <a:ext cx="8010000" cy="69840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KSO_BC1"/>
          <p:cNvSpPr>
            <a:spLocks noGrp="1"/>
          </p:cNvSpPr>
          <p:nvPr>
            <p:ph sz="half" idx="2"/>
          </p:nvPr>
        </p:nvSpPr>
        <p:spPr>
          <a:xfrm>
            <a:off x="824576" y="2200274"/>
            <a:ext cx="3868340" cy="3684588"/>
          </a:xfrm>
        </p:spPr>
        <p:txBody>
          <a:bodyPr>
            <a:normAutofit/>
          </a:bodyPr>
          <a:lstStyle>
            <a:lvl1pPr>
              <a:defRPr sz="2400">
                <a:solidFill>
                  <a:schemeClr val="accent1"/>
                </a:solidFill>
              </a:defRPr>
            </a:lvl1pPr>
            <a:lvl2pPr>
              <a:buClr>
                <a:schemeClr val="accent1"/>
              </a:buClr>
              <a:defRPr sz="1800">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2200274"/>
            <a:ext cx="3887391" cy="3684588"/>
          </a:xfrm>
        </p:spPr>
        <p:txBody>
          <a:bodyPr>
            <a:normAutofit/>
          </a:bodyPr>
          <a:lstStyle>
            <a:lvl1pPr>
              <a:defRPr sz="2400">
                <a:solidFill>
                  <a:schemeClr val="accent1"/>
                </a:solidFill>
              </a:defRPr>
            </a:lvl1pPr>
            <a:lvl2pPr>
              <a:buClr>
                <a:schemeClr val="accent1"/>
              </a:buClr>
              <a:defRPr sz="1800">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p:custDataLst>
              <p:tags r:id="rId2"/>
            </p:custDataLst>
          </p:nvPr>
        </p:nvSpPr>
        <p:spPr>
          <a:xfrm>
            <a:off x="0" y="3985975"/>
            <a:ext cx="9144000" cy="114299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rtlCol="0" anchor="ctr">
            <a:normAutofit/>
          </a:bodyPr>
          <a:lstStyle/>
          <a:p>
            <a:pPr lvl="0">
              <a:lnSpc>
                <a:spcPct val="150000"/>
              </a:lnSpc>
            </a:pP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4" name="椭圆形标注 3"/>
          <p:cNvSpPr/>
          <p:nvPr>
            <p:custDataLst>
              <p:tags r:id="rId3"/>
            </p:custDataLst>
          </p:nvPr>
        </p:nvSpPr>
        <p:spPr>
          <a:xfrm rot="437392">
            <a:off x="4386407" y="1468995"/>
            <a:ext cx="2230099" cy="2038373"/>
          </a:xfrm>
          <a:prstGeom prst="wedgeEllipseCallout">
            <a:avLst>
              <a:gd name="adj1" fmla="val -35369"/>
              <a:gd name="adj2" fmla="val 5144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884076" y="2855662"/>
            <a:ext cx="1399218" cy="2260625"/>
          </a:xfrm>
          <a:prstGeom prst="rect">
            <a:avLst/>
          </a:prstGeom>
        </p:spPr>
      </p:pic>
      <p:sp>
        <p:nvSpPr>
          <p:cNvPr id="2" name="KSO_BT1"/>
          <p:cNvSpPr>
            <a:spLocks noGrp="1"/>
          </p:cNvSpPr>
          <p:nvPr>
            <p:ph type="title" hasCustomPrompt="1"/>
          </p:nvPr>
        </p:nvSpPr>
        <p:spPr>
          <a:xfrm>
            <a:off x="4433104" y="1909823"/>
            <a:ext cx="2141316" cy="1088019"/>
          </a:xfrm>
        </p:spPr>
        <p:txBody>
          <a:bodyPr anchor="ctr" anchorCtr="0">
            <a:normAutofit/>
          </a:bodyPr>
          <a:lstStyle>
            <a:lvl1pPr algn="ctr">
              <a:defRPr sz="3800">
                <a:solidFill>
                  <a:schemeClr val="bg1"/>
                </a:solidFill>
              </a:defRPr>
            </a:lvl1pPr>
          </a:lstStyle>
          <a:p>
            <a:r>
              <a:rPr lang="zh-CN" altLang="en-US" dirty="0" smtClean="0"/>
              <a:t>编辑标题</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4039200" y="1494000"/>
            <a:ext cx="4932000" cy="507600"/>
          </a:xfrm>
        </p:spPr>
        <p:txBody>
          <a:bodyPr anchor="b">
            <a:normAutofit/>
          </a:bodyPr>
          <a:lstStyle>
            <a:lvl1pPr>
              <a:defRPr sz="28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885600" y="1483199"/>
            <a:ext cx="2995200" cy="41400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4244400" y="2185200"/>
            <a:ext cx="4726800" cy="3434400"/>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8" name="矩形 7"/>
          <p:cNvSpPr/>
          <p:nvPr/>
        </p:nvSpPr>
        <p:spPr>
          <a:xfrm>
            <a:off x="67377" y="789271"/>
            <a:ext cx="9076623" cy="144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FD"/>
          <p:cNvSpPr>
            <a:spLocks noGrp="1"/>
          </p:cNvSpPr>
          <p:nvPr>
            <p:ph type="dt" sz="half" idx="10"/>
          </p:nvPr>
        </p:nvSpPr>
        <p:spPr/>
        <p:txBody>
          <a:bodyPr/>
          <a:lstStyle/>
          <a:p>
            <a:pPr>
              <a:defRPr/>
            </a:pPr>
            <a:fld id="{29B4AFAD-E1BE-4F10-84C7-1A809DA85A63}" type="datetimeFigureOut">
              <a:rPr lang="zh-CN" altLang="en-US" smtClean="0"/>
            </a:fld>
            <a:endParaRPr lang="zh-CN" altLang="en-US"/>
          </a:p>
        </p:txBody>
      </p:sp>
      <p:sp>
        <p:nvSpPr>
          <p:cNvPr id="5" name="KSO_FT"/>
          <p:cNvSpPr>
            <a:spLocks noGrp="1"/>
          </p:cNvSpPr>
          <p:nvPr>
            <p:ph type="ftr" sz="quarter" idx="11"/>
          </p:nvPr>
        </p:nvSpPr>
        <p:spPr/>
        <p:txBody>
          <a:bodyPr/>
          <a:lstStyle/>
          <a:p>
            <a:pPr>
              <a:defRPr/>
            </a:pPr>
            <a:endParaRPr lang="zh-CN" altLang="en-US"/>
          </a:p>
        </p:txBody>
      </p:sp>
      <p:sp>
        <p:nvSpPr>
          <p:cNvPr id="6" name="KSO_FN"/>
          <p:cNvSpPr>
            <a:spLocks noGrp="1"/>
          </p:cNvSpPr>
          <p:nvPr>
            <p:ph type="sldNum" sz="quarter" idx="12"/>
          </p:nvPr>
        </p:nvSpPr>
        <p:spPr/>
        <p:txBody>
          <a:bodyPr/>
          <a:lstStyle/>
          <a:p>
            <a:fld id="{4AA06DD9-FA9C-448D-88EE-419D2ADC23C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l="3267" t="6292" r="4684" b="24263"/>
          <a:stretch>
            <a:fillRect/>
          </a:stretch>
        </p:blipFill>
        <p:spPr>
          <a:xfrm>
            <a:off x="1690" y="0"/>
            <a:ext cx="9144000" cy="1600200"/>
          </a:xfrm>
          <a:prstGeom prst="rect">
            <a:avLst/>
          </a:prstGeom>
        </p:spPr>
      </p:pic>
      <p:sp>
        <p:nvSpPr>
          <p:cNvPr id="8" name="矩形 7"/>
          <p:cNvSpPr/>
          <p:nvPr/>
        </p:nvSpPr>
        <p:spPr>
          <a:xfrm>
            <a:off x="0" y="0"/>
            <a:ext cx="9144000" cy="3291840"/>
          </a:xfrm>
          <a:prstGeom prst="rect">
            <a:avLst/>
          </a:prstGeom>
          <a:solidFill>
            <a:srgbClr val="FFFFF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 name="KSO_BT1"/>
          <p:cNvSpPr>
            <a:spLocks noGrp="1"/>
          </p:cNvSpPr>
          <p:nvPr>
            <p:ph type="title"/>
          </p:nvPr>
        </p:nvSpPr>
        <p:spPr>
          <a:xfrm>
            <a:off x="419099" y="162557"/>
            <a:ext cx="8292046" cy="699594"/>
          </a:xfrm>
          <a:prstGeom prst="rect">
            <a:avLst/>
          </a:prstGeom>
          <a:noFill/>
        </p:spPr>
        <p:txBody>
          <a:bodyPr vert="horz" lIns="91440" tIns="45720" rIns="9000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a:defRPr/>
            </a:pPr>
            <a:fld id="{37E0C795-B702-42D2-ADC6-E14A8EB05C2E}" type="datetimeFigureOut">
              <a:rPr lang="zh-CN" altLang="en-US" smtClean="0"/>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a:defRPr/>
            </a:pPr>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59C7C335-96C8-418B-A95D-2012FCCE0357}" type="slidenum">
              <a:rPr lang="zh-CN" altLang="en-US" smtClean="0"/>
            </a:fld>
            <a:endParaRPr lang="zh-CN" altLang="en-US"/>
          </a:p>
        </p:txBody>
      </p:sp>
      <p:sp>
        <p:nvSpPr>
          <p:cNvPr id="3" name="KSO_BC1"/>
          <p:cNvSpPr>
            <a:spLocks noGrp="1"/>
          </p:cNvSpPr>
          <p:nvPr>
            <p:ph type="body" idx="1"/>
          </p:nvPr>
        </p:nvSpPr>
        <p:spPr>
          <a:xfrm>
            <a:off x="419099" y="1131123"/>
            <a:ext cx="8292045"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200" b="1" i="0" kern="1200" baseline="0">
          <a:solidFill>
            <a:schemeClr val="accent1"/>
          </a:solidFill>
          <a:effectLst/>
          <a:latin typeface="Arial Black" panose="020B0A04020102020204" pitchFamily="34" charset="0"/>
          <a:ea typeface="微软雅黑" panose="020B0503020204020204" charset="-122"/>
          <a:cs typeface="+mj-cs"/>
        </a:defRPr>
      </a:lvl1pPr>
    </p:titleStyle>
    <p:bodyStyle>
      <a:lvl1pPr marL="357505" indent="-357505" algn="just" defTabSz="914400" rtl="0" eaLnBrk="1" latinLnBrk="0" hangingPunct="1">
        <a:lnSpc>
          <a:spcPct val="130000"/>
        </a:lnSpc>
        <a:spcBef>
          <a:spcPts val="1800"/>
        </a:spcBef>
        <a:spcAft>
          <a:spcPts val="0"/>
        </a:spcAft>
        <a:buClr>
          <a:schemeClr val="accent1"/>
        </a:buClr>
        <a:buSzPct val="70000"/>
        <a:buFont typeface="Wingdings 2" pitchFamily="18" charset="2"/>
        <a:buChar char=""/>
        <a:defRPr sz="2400" kern="1200" baseline="0">
          <a:solidFill>
            <a:schemeClr val="accent1"/>
          </a:solidFill>
          <a:latin typeface="Arial" panose="020B0604020202020204" pitchFamily="34" charset="0"/>
          <a:ea typeface="微软雅黑" panose="020B0503020204020204" charset="-122"/>
          <a:cs typeface="+mn-cs"/>
        </a:defRPr>
      </a:lvl1pPr>
      <a:lvl2pPr marL="575945" indent="-230505" algn="just" defTabSz="914400" rtl="0" eaLnBrk="1" latinLnBrk="0" hangingPunct="1">
        <a:lnSpc>
          <a:spcPct val="130000"/>
        </a:lnSpc>
        <a:spcBef>
          <a:spcPts val="500"/>
        </a:spcBef>
        <a:spcAft>
          <a:spcPts val="0"/>
        </a:spcAft>
        <a:buClr>
          <a:schemeClr val="tx1">
            <a:lumMod val="50000"/>
          </a:schemeClr>
        </a:buClr>
        <a:buFont typeface="Arial" panose="020B0604020202020204" pitchFamily="34" charset="0"/>
        <a:buChar char="•"/>
        <a:defRPr sz="2000" kern="1200" baseline="0">
          <a:solidFill>
            <a:schemeClr val="tx1">
              <a:lumMod val="50000"/>
            </a:schemeClr>
          </a:solidFill>
          <a:latin typeface="+mn-ea"/>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wmf"/><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hyperlink" Target="http://image.baidu.com/i?ct=503316480&amp;z=38573650&amp;tn=baiduimagedetail&amp;word=&#20070;"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4" name="内容占位符 2053" descr="牛汉"/>
          <p:cNvPicPr>
            <a:picLocks noChangeAspect="1"/>
          </p:cNvPicPr>
          <p:nvPr>
            <p:ph idx="1"/>
          </p:nvPr>
        </p:nvPicPr>
        <p:blipFill>
          <a:blip r:embed="rId1"/>
          <a:stretch>
            <a:fillRect/>
          </a:stretch>
        </p:blipFill>
        <p:spPr>
          <a:xfrm>
            <a:off x="5219700" y="549275"/>
            <a:ext cx="3003550" cy="4176713"/>
          </a:xfrm>
        </p:spPr>
      </p:pic>
      <p:sp>
        <p:nvSpPr>
          <p:cNvPr id="2058" name="文本框 2057"/>
          <p:cNvSpPr txBox="1"/>
          <p:nvPr/>
        </p:nvSpPr>
        <p:spPr>
          <a:xfrm>
            <a:off x="3635375" y="549275"/>
            <a:ext cx="4824413" cy="366713"/>
          </a:xfrm>
          <a:prstGeom prst="rect">
            <a:avLst/>
          </a:prstGeom>
          <a:noFill/>
          <a:ln w="9525">
            <a:noFill/>
          </a:ln>
        </p:spPr>
        <p:txBody>
          <a:bodyPr>
            <a:spAutoFit/>
          </a:bodyPr>
          <a:p>
            <a:pPr lvl="0">
              <a:spcBef>
                <a:spcPct val="50000"/>
              </a:spcBef>
            </a:pPr>
            <a:endParaRPr sz="1800" dirty="0">
              <a:latin typeface="Arial" panose="020B0604020202020204" pitchFamily="34" charset="0"/>
              <a:ea typeface="宋体" panose="02010600030101010101" pitchFamily="2" charset="-122"/>
            </a:endParaRPr>
          </a:p>
        </p:txBody>
      </p:sp>
      <p:sp>
        <p:nvSpPr>
          <p:cNvPr id="2059" name="文本框 2058"/>
          <p:cNvSpPr txBox="1"/>
          <p:nvPr/>
        </p:nvSpPr>
        <p:spPr>
          <a:xfrm>
            <a:off x="250825" y="0"/>
            <a:ext cx="4968875" cy="6291263"/>
          </a:xfrm>
          <a:prstGeom prst="rect">
            <a:avLst/>
          </a:prstGeom>
          <a:noFill/>
          <a:ln w="9525">
            <a:noFill/>
          </a:ln>
        </p:spPr>
        <p:txBody>
          <a:bodyPr>
            <a:spAutoFit/>
          </a:bodyPr>
          <a:p>
            <a:pPr lvl="0">
              <a:spcBef>
                <a:spcPct val="50000"/>
              </a:spcBef>
            </a:pPr>
            <a:r>
              <a:rPr lang="en-US" altLang="zh-CN" sz="2800" b="1" u="sng">
                <a:solidFill>
                  <a:srgbClr val="CC0000"/>
                </a:solidFill>
                <a:effectLst>
                  <a:outerShdw blurRad="38100" dist="38100" dir="2700000">
                    <a:srgbClr val="000000"/>
                  </a:outerShdw>
                </a:effectLst>
                <a:latin typeface="Arial" panose="020B0604020202020204" pitchFamily="34" charset="0"/>
                <a:ea typeface="楷体_GB2312" pitchFamily="49" charset="-122"/>
              </a:rPr>
              <a:t>……</a:t>
            </a:r>
            <a:endParaRPr lang="en-US" altLang="zh-CN" sz="2800" b="1" u="sng">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恍惚之中听见一声</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石破天惊的咆哮，</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有一个不羁的灵魂</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掠过我的头顶</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腾空而去，</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我看见了火焰般的斑纹</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火焰似的眼睛，</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还有巨大而破碎的</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a:p>
            <a:pPr lvl="0">
              <a:spcBef>
                <a:spcPct val="50000"/>
              </a:spcBef>
            </a:pPr>
            <a:r>
              <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rPr>
              <a:t>滴血的趾爪！</a:t>
            </a:r>
            <a:endParaRPr lang="zh-CN" altLang="en-US" sz="2800" b="1" u="sng" dirty="0">
              <a:solidFill>
                <a:srgbClr val="CC0000"/>
              </a:solidFill>
              <a:effectLst>
                <a:outerShdw blurRad="38100" dist="38100" dir="2700000">
                  <a:srgbClr val="000000"/>
                </a:outerShdw>
              </a:effectLst>
              <a:latin typeface="Arial" panose="020B0604020202020204" pitchFamily="34" charset="0"/>
              <a:ea typeface="楷体_GB2312" pitchFamily="49" charset="-122"/>
            </a:endParaRPr>
          </a:p>
        </p:txBody>
      </p:sp>
      <p:sp>
        <p:nvSpPr>
          <p:cNvPr id="2060" name="文本框 2059"/>
          <p:cNvSpPr txBox="1"/>
          <p:nvPr/>
        </p:nvSpPr>
        <p:spPr>
          <a:xfrm>
            <a:off x="2555875" y="5661025"/>
            <a:ext cx="3313113" cy="579438"/>
          </a:xfrm>
          <a:prstGeom prst="rect">
            <a:avLst/>
          </a:prstGeom>
          <a:noFill/>
          <a:ln w="9525">
            <a:noFill/>
          </a:ln>
        </p:spPr>
        <p:txBody>
          <a:bodyPr>
            <a:spAutoFit/>
          </a:bodyPr>
          <a:p>
            <a:pPr lvl="0">
              <a:spcBef>
                <a:spcPct val="50000"/>
              </a:spcBef>
            </a:pPr>
            <a:r>
              <a:rPr lang="en-US" altLang="zh-CN" sz="3200" b="1" dirty="0">
                <a:solidFill>
                  <a:srgbClr val="CC0000"/>
                </a:solidFill>
                <a:latin typeface="华文行楷" pitchFamily="2" charset="-122"/>
                <a:ea typeface="华文行楷" pitchFamily="2" charset="-122"/>
              </a:rPr>
              <a:t>——《</a:t>
            </a:r>
            <a:r>
              <a:rPr lang="zh-CN" altLang="en-US" sz="3200" b="1" dirty="0">
                <a:solidFill>
                  <a:srgbClr val="CC0000"/>
                </a:solidFill>
                <a:latin typeface="华文行楷" pitchFamily="2" charset="-122"/>
                <a:ea typeface="华文行楷" pitchFamily="2" charset="-122"/>
              </a:rPr>
              <a:t>华南虎</a:t>
            </a:r>
            <a:r>
              <a:rPr lang="en-US" altLang="zh-CN" sz="3200" b="1">
                <a:solidFill>
                  <a:srgbClr val="CC0000"/>
                </a:solidFill>
                <a:latin typeface="华文行楷" pitchFamily="2" charset="-122"/>
                <a:ea typeface="华文行楷" pitchFamily="2" charset="-122"/>
              </a:rPr>
              <a:t>》</a:t>
            </a:r>
            <a:endParaRPr lang="en-US" altLang="zh-CN" sz="3200" b="1">
              <a:solidFill>
                <a:srgbClr val="CC0000"/>
              </a:solidFill>
              <a:latin typeface="华文行楷" pitchFamily="2" charset="-122"/>
              <a:ea typeface="华文行楷" pitchFamily="2" charset="-122"/>
            </a:endParaRPr>
          </a:p>
        </p:txBody>
      </p:sp>
      <p:sp>
        <p:nvSpPr>
          <p:cNvPr id="2061" name="文本框 2060"/>
          <p:cNvSpPr txBox="1"/>
          <p:nvPr/>
        </p:nvSpPr>
        <p:spPr>
          <a:xfrm>
            <a:off x="5724525" y="4941888"/>
            <a:ext cx="1728788" cy="762000"/>
          </a:xfrm>
          <a:prstGeom prst="rect">
            <a:avLst/>
          </a:prstGeom>
          <a:noFill/>
          <a:ln w="9525">
            <a:noFill/>
          </a:ln>
        </p:spPr>
        <p:txBody>
          <a:bodyPr>
            <a:spAutoFit/>
          </a:bodyPr>
          <a:p>
            <a:pPr lvl="0">
              <a:spcBef>
                <a:spcPct val="50000"/>
              </a:spcBef>
            </a:pPr>
            <a:r>
              <a:rPr lang="zh-CN" altLang="en-US" sz="4400" b="1" dirty="0">
                <a:latin typeface="华文行楷" pitchFamily="2" charset="-122"/>
                <a:ea typeface="华文行楷" pitchFamily="2" charset="-122"/>
              </a:rPr>
              <a:t>牛 汉</a:t>
            </a:r>
            <a:endParaRPr lang="zh-CN" altLang="en-US" sz="4400" b="1" dirty="0">
              <a:latin typeface="华文行楷" pitchFamily="2" charset="-122"/>
              <a:ea typeface="华文行楷" pitchFamily="2" charset="-122"/>
            </a:endParaRPr>
          </a:p>
        </p:txBody>
      </p:sp>
      <p:pic>
        <p:nvPicPr>
          <p:cNvPr id="2062" name="图片 2061" descr="j0217698"/>
          <p:cNvPicPr>
            <a:picLocks noChangeAspect="1"/>
          </p:cNvPicPr>
          <p:nvPr/>
        </p:nvPicPr>
        <p:blipFill>
          <a:blip r:embed="rId2"/>
          <a:stretch>
            <a:fillRect/>
          </a:stretch>
        </p:blipFill>
        <p:spPr>
          <a:xfrm>
            <a:off x="7235825" y="5084763"/>
            <a:ext cx="1747838" cy="1504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385" decel="100000"/>
                                        <p:tgtEl>
                                          <p:spTgt spid="2060"/>
                                        </p:tgtEl>
                                      </p:cBhvr>
                                    </p:animEffect>
                                    <p:animScale>
                                      <p:cBhvr>
                                        <p:cTn id="8" dur="385" decel="100000"/>
                                        <p:tgtEl>
                                          <p:spTgt spid="2060"/>
                                        </p:tgtEl>
                                      </p:cBhvr>
                                      <p:from x="10000" y="10000"/>
                                      <p:to x="200000" y="450000"/>
                                    </p:animScale>
                                    <p:animScale>
                                      <p:cBhvr>
                                        <p:cTn id="9" dur="615" accel="100000" fill="hold">
                                          <p:stCondLst>
                                            <p:cond delay="385"/>
                                          </p:stCondLst>
                                        </p:cTn>
                                        <p:tgtEl>
                                          <p:spTgt spid="2060"/>
                                        </p:tgtEl>
                                      </p:cBhvr>
                                      <p:from x="200000" y="450000"/>
                                      <p:to x="100000" y="100000"/>
                                    </p:animScale>
                                    <p:set>
                                      <p:cBhvr>
                                        <p:cTn id="10" dur="385" fill="hold"/>
                                        <p:tgtEl>
                                          <p:spTgt spid="2060"/>
                                        </p:tgtEl>
                                        <p:attrNameLst>
                                          <p:attrName>ppt_x</p:attrName>
                                        </p:attrNameLst>
                                      </p:cBhvr>
                                      <p:to>
                                        <p:strVal val="(0.5)"/>
                                      </p:to>
                                    </p:set>
                                    <p:anim from="(0.5)" to="(#ppt_x)" calcmode="lin" valueType="num">
                                      <p:cBhvr>
                                        <p:cTn id="11" dur="615" accel="100000" fill="hold">
                                          <p:stCondLst>
                                            <p:cond delay="385"/>
                                          </p:stCondLst>
                                        </p:cTn>
                                        <p:tgtEl>
                                          <p:spTgt spid="2060"/>
                                        </p:tgtEl>
                                        <p:attrNameLst>
                                          <p:attrName>ppt_x</p:attrName>
                                        </p:attrNameLst>
                                      </p:cBhvr>
                                    </p:anim>
                                    <p:set>
                                      <p:cBhvr>
                                        <p:cTn id="12" dur="385" fill="hold"/>
                                        <p:tgtEl>
                                          <p:spTgt spid="2060"/>
                                        </p:tgtEl>
                                        <p:attrNameLst>
                                          <p:attrName>ppt_y</p:attrName>
                                        </p:attrNameLst>
                                      </p:cBhvr>
                                      <p:to>
                                        <p:strVal val="(#ppt_y+0.4)"/>
                                      </p:to>
                                    </p:set>
                                    <p:anim from="(#ppt_y+0.4)" to="(#ppt_y)" calcmode="lin" valueType="num">
                                      <p:cBhvr>
                                        <p:cTn id="13" dur="615" accel="100000" fill="hold">
                                          <p:stCondLst>
                                            <p:cond delay="385"/>
                                          </p:stCondLst>
                                        </p:cTn>
                                        <p:tgtEl>
                                          <p:spTgt spid="206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06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circle(out)">
                                      <p:cBhvr>
                                        <p:cTn id="22"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P spid="20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280670" y="551180"/>
            <a:ext cx="8297545" cy="604520"/>
          </a:xfrm>
        </p:spPr>
        <p:txBody>
          <a:bodyPr>
            <a:noAutofit/>
          </a:bodyPr>
          <a:p>
            <a:pPr algn="l"/>
            <a:r>
              <a:rPr lang="en-US" altLang="zh-CN" b="0">
                <a:solidFill>
                  <a:srgbClr val="C00000"/>
                </a:solidFill>
              </a:rPr>
              <a:t>1</a:t>
            </a:r>
            <a:r>
              <a:rPr lang="zh-CN" altLang="en-US" b="0">
                <a:solidFill>
                  <a:srgbClr val="C00000"/>
                </a:solidFill>
              </a:rPr>
              <a:t>、</a:t>
            </a:r>
            <a:r>
              <a:rPr lang="zh-CN" altLang="zh-CN" b="0">
                <a:solidFill>
                  <a:srgbClr val="C00000"/>
                </a:solidFill>
              </a:rPr>
              <a:t>我的第一本书有着怎样不寻常的来历？</a:t>
            </a:r>
            <a:endParaRPr lang="zh-CN" altLang="zh-CN" b="0">
              <a:solidFill>
                <a:srgbClr val="C00000"/>
              </a:solidFill>
            </a:endParaRPr>
          </a:p>
        </p:txBody>
      </p:sp>
      <p:sp>
        <p:nvSpPr>
          <p:cNvPr id="4" name="文本框 3"/>
          <p:cNvSpPr txBox="1"/>
          <p:nvPr/>
        </p:nvSpPr>
        <p:spPr>
          <a:xfrm>
            <a:off x="700405" y="1824355"/>
            <a:ext cx="7743190" cy="3417570"/>
          </a:xfrm>
          <a:prstGeom prst="rect">
            <a:avLst/>
          </a:prstGeom>
          <a:noFill/>
        </p:spPr>
        <p:txBody>
          <a:bodyPr wrap="square" rtlCol="0">
            <a:spAutoFit/>
          </a:bodyPr>
          <a:p>
            <a:pPr>
              <a:lnSpc>
                <a:spcPct val="130000"/>
              </a:lnSpc>
            </a:pPr>
            <a:r>
              <a:rPr lang="en-US" altLang="zh-CN" sz="2800" dirty="0" smtClean="0">
                <a:latin typeface="Arial" panose="020B0604020202020204" pitchFamily="34" charset="0"/>
                <a:ea typeface="微软雅黑" panose="020B0503020204020204" charset="-122"/>
              </a:rPr>
              <a:t>    </a:t>
            </a:r>
            <a:r>
              <a:rPr lang="zh-CN" altLang="en-US" sz="2800" dirty="0" smtClean="0">
                <a:latin typeface="Arial" panose="020B0604020202020204" pitchFamily="34" charset="0"/>
                <a:ea typeface="微软雅黑" panose="020B0503020204020204" charset="-122"/>
              </a:rPr>
              <a:t>小学考试，在只有全班三名学生的情况下，我考了第二名，让父亲感到怀疑，要我拿书除了，而我拿出来的却只有半本书，父亲询问之后，让我向乔元贞要回另外半本书，并为我们装订成了完完整整的两本书，这就是我的第一本书，正式这本书给我带来了无尽的快乐</a:t>
            </a:r>
            <a:endParaRPr lang="zh-CN" altLang="en-US" sz="2800" dirty="0" smtClean="0">
              <a:latin typeface="Arial" panose="020B0604020202020204" pitchFamily="34" charset="0"/>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txBox="1"/>
          <p:nvPr>
            <p:ph type="title"/>
          </p:nvPr>
        </p:nvSpPr>
        <p:spPr>
          <a:xfrm>
            <a:off x="612775" y="1412875"/>
            <a:ext cx="6477000" cy="609600"/>
          </a:xfrm>
        </p:spPr>
        <p:txBody>
          <a:bodyPr vert="horz" wrap="square" anchor="b"/>
          <a:p>
            <a:pPr>
              <a:spcBef>
                <a:spcPct val="50000"/>
              </a:spcBef>
            </a:pPr>
            <a:r>
              <a:rPr lang="zh-CN" altLang="en-US" sz="4000">
                <a:effectLst>
                  <a:outerShdw blurRad="38100" dist="38100" dir="2700000">
                    <a:srgbClr val="C0C0C0"/>
                  </a:outerShdw>
                </a:effectLst>
              </a:rPr>
              <a:t>本文的线索：</a:t>
            </a:r>
            <a:endParaRPr lang="zh-CN" altLang="en-US" sz="4000">
              <a:effectLst>
                <a:outerShdw blurRad="38100" dist="38100" dir="2700000">
                  <a:srgbClr val="C0C0C0"/>
                </a:outerShdw>
              </a:effectLst>
            </a:endParaRPr>
          </a:p>
        </p:txBody>
      </p:sp>
      <p:sp>
        <p:nvSpPr>
          <p:cNvPr id="37891" name="文本框 37890"/>
          <p:cNvSpPr txBox="1"/>
          <p:nvPr/>
        </p:nvSpPr>
        <p:spPr>
          <a:xfrm>
            <a:off x="3200400" y="2438400"/>
            <a:ext cx="733425" cy="2743200"/>
          </a:xfrm>
          <a:prstGeom prst="rect">
            <a:avLst/>
          </a:prstGeom>
          <a:noFill/>
          <a:ln w="9525">
            <a:noFill/>
          </a:ln>
        </p:spPr>
        <p:txBody>
          <a:bodyPr vert="eaVert">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第一本书</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2" name="文本框 37891"/>
          <p:cNvSpPr txBox="1"/>
          <p:nvPr/>
        </p:nvSpPr>
        <p:spPr>
          <a:xfrm>
            <a:off x="1371600" y="2514600"/>
            <a:ext cx="16764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父亲</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3" name="文本框 37892"/>
          <p:cNvSpPr txBox="1"/>
          <p:nvPr/>
        </p:nvSpPr>
        <p:spPr>
          <a:xfrm>
            <a:off x="1676400" y="4343400"/>
            <a:ext cx="9906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solidFill>
                  <a:srgbClr val="CC0000"/>
                </a:solidFill>
                <a:effectLst>
                  <a:outerShdw blurRad="38100" dist="38100" dir="2700000">
                    <a:srgbClr val="C0C0C0"/>
                  </a:outerShdw>
                </a:effectLst>
                <a:latin typeface="Tahoma" panose="020B0604030504040204" pitchFamily="34" charset="0"/>
                <a:ea typeface="楷体_GB2312" pitchFamily="49" charset="-122"/>
              </a:rPr>
              <a:t>我</a:t>
            </a:r>
            <a:endParaRPr lang="zh-CN" altLang="en-US" sz="3600" b="1">
              <a:solidFill>
                <a:srgbClr val="CC0000"/>
              </a:solidFill>
              <a:effectLst>
                <a:outerShdw blurRad="38100" dist="38100" dir="2700000">
                  <a:srgbClr val="C0C0C0"/>
                </a:outerShdw>
              </a:effectLst>
              <a:latin typeface="Tahoma" panose="020B0604030504040204" pitchFamily="34" charset="0"/>
              <a:ea typeface="楷体_GB2312" pitchFamily="49" charset="-122"/>
            </a:endParaRPr>
          </a:p>
        </p:txBody>
      </p:sp>
      <p:sp>
        <p:nvSpPr>
          <p:cNvPr id="37894" name="文本框 37893"/>
          <p:cNvSpPr txBox="1"/>
          <p:nvPr/>
        </p:nvSpPr>
        <p:spPr>
          <a:xfrm>
            <a:off x="381000" y="3124200"/>
            <a:ext cx="733425" cy="1752600"/>
          </a:xfrm>
          <a:prstGeom prst="rect">
            <a:avLst/>
          </a:prstGeom>
          <a:noFill/>
          <a:ln w="9525">
            <a:noFill/>
          </a:ln>
        </p:spPr>
        <p:txBody>
          <a:bodyPr vert="eaVert">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亲情</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5" name="文本框 37894"/>
          <p:cNvSpPr txBox="1"/>
          <p:nvPr/>
        </p:nvSpPr>
        <p:spPr>
          <a:xfrm>
            <a:off x="4724400" y="2286000"/>
            <a:ext cx="17526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乔元贞</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6" name="文本框 37895"/>
          <p:cNvSpPr txBox="1"/>
          <p:nvPr/>
        </p:nvSpPr>
        <p:spPr>
          <a:xfrm>
            <a:off x="5257800" y="3352800"/>
            <a:ext cx="8382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solidFill>
                  <a:srgbClr val="CC0000"/>
                </a:solidFill>
                <a:effectLst>
                  <a:outerShdw blurRad="38100" dist="38100" dir="2700000">
                    <a:srgbClr val="C0C0C0"/>
                  </a:outerShdw>
                </a:effectLst>
                <a:latin typeface="Tahoma" panose="020B0604030504040204" pitchFamily="34" charset="0"/>
                <a:ea typeface="楷体_GB2312" pitchFamily="49" charset="-122"/>
              </a:rPr>
              <a:t>我</a:t>
            </a:r>
            <a:endParaRPr lang="zh-CN" altLang="en-US" sz="3600" b="1">
              <a:solidFill>
                <a:srgbClr val="CC0000"/>
              </a:solidFill>
              <a:effectLst>
                <a:outerShdw blurRad="38100" dist="38100" dir="2700000">
                  <a:srgbClr val="C0C0C0"/>
                </a:outerShdw>
              </a:effectLst>
              <a:latin typeface="Tahoma" panose="020B0604030504040204" pitchFamily="34" charset="0"/>
              <a:ea typeface="楷体_GB2312" pitchFamily="49" charset="-122"/>
            </a:endParaRPr>
          </a:p>
        </p:txBody>
      </p:sp>
      <p:sp>
        <p:nvSpPr>
          <p:cNvPr id="37897" name="文本框 37896"/>
          <p:cNvSpPr txBox="1"/>
          <p:nvPr/>
        </p:nvSpPr>
        <p:spPr>
          <a:xfrm>
            <a:off x="4800600" y="4419600"/>
            <a:ext cx="16764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弄不成</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8" name="文本框 37897"/>
          <p:cNvSpPr txBox="1"/>
          <p:nvPr/>
        </p:nvSpPr>
        <p:spPr>
          <a:xfrm>
            <a:off x="7315200" y="2743200"/>
            <a:ext cx="12192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友情</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899" name="文本框 37898"/>
          <p:cNvSpPr txBox="1"/>
          <p:nvPr/>
        </p:nvSpPr>
        <p:spPr>
          <a:xfrm>
            <a:off x="6858000" y="3962400"/>
            <a:ext cx="20574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effectLst>
                  <a:outerShdw blurRad="38100" dist="38100" dir="2700000">
                    <a:srgbClr val="C0C0C0"/>
                  </a:outerShdw>
                </a:effectLst>
                <a:latin typeface="Tahoma" panose="020B0604030504040204" pitchFamily="34" charset="0"/>
                <a:ea typeface="楷体_GB2312" pitchFamily="49" charset="-122"/>
              </a:rPr>
              <a:t>师生之情</a:t>
            </a:r>
            <a:endParaRPr lang="zh-CN" altLang="en-US" sz="3600" b="1">
              <a:effectLst>
                <a:outerShdw blurRad="38100" dist="38100" dir="2700000">
                  <a:srgbClr val="C0C0C0"/>
                </a:outerShdw>
              </a:effectLst>
              <a:latin typeface="Tahoma" panose="020B0604030504040204" pitchFamily="34" charset="0"/>
              <a:ea typeface="楷体_GB2312" pitchFamily="49" charset="-122"/>
            </a:endParaRPr>
          </a:p>
        </p:txBody>
      </p:sp>
      <p:sp>
        <p:nvSpPr>
          <p:cNvPr id="37900" name="直接连接符 37899"/>
          <p:cNvSpPr/>
          <p:nvPr/>
        </p:nvSpPr>
        <p:spPr>
          <a:xfrm flipH="1" flipV="1">
            <a:off x="2484438" y="2852738"/>
            <a:ext cx="755650" cy="474662"/>
          </a:xfrm>
          <a:prstGeom prst="line">
            <a:avLst/>
          </a:prstGeom>
          <a:ln w="9525" cap="flat" cmpd="sng">
            <a:solidFill>
              <a:schemeClr val="tx1"/>
            </a:solidFill>
            <a:prstDash val="solid"/>
            <a:headEnd type="none" w="med" len="med"/>
            <a:tailEnd type="triangle" w="med" len="med"/>
          </a:ln>
        </p:spPr>
      </p:sp>
      <p:sp>
        <p:nvSpPr>
          <p:cNvPr id="37901" name="直接连接符 37900"/>
          <p:cNvSpPr/>
          <p:nvPr/>
        </p:nvSpPr>
        <p:spPr>
          <a:xfrm flipH="1">
            <a:off x="2339975" y="4005263"/>
            <a:ext cx="822325" cy="647700"/>
          </a:xfrm>
          <a:prstGeom prst="line">
            <a:avLst/>
          </a:prstGeom>
          <a:ln w="9525" cap="flat" cmpd="sng">
            <a:solidFill>
              <a:schemeClr val="tx1"/>
            </a:solidFill>
            <a:prstDash val="solid"/>
            <a:headEnd type="none" w="med" len="med"/>
            <a:tailEnd type="triangle" w="med" len="med"/>
          </a:ln>
        </p:spPr>
      </p:sp>
      <p:sp>
        <p:nvSpPr>
          <p:cNvPr id="37902" name="直接连接符 37901"/>
          <p:cNvSpPr/>
          <p:nvPr/>
        </p:nvSpPr>
        <p:spPr>
          <a:xfrm flipV="1">
            <a:off x="3924300" y="2708275"/>
            <a:ext cx="863600" cy="606425"/>
          </a:xfrm>
          <a:prstGeom prst="line">
            <a:avLst/>
          </a:prstGeom>
          <a:ln w="9525" cap="flat" cmpd="sng">
            <a:solidFill>
              <a:schemeClr val="tx1"/>
            </a:solidFill>
            <a:prstDash val="solid"/>
            <a:headEnd type="none" w="med" len="med"/>
            <a:tailEnd type="triangle" w="med" len="med"/>
          </a:ln>
        </p:spPr>
      </p:sp>
      <p:sp>
        <p:nvSpPr>
          <p:cNvPr id="37903" name="直接连接符 37902"/>
          <p:cNvSpPr/>
          <p:nvPr/>
        </p:nvSpPr>
        <p:spPr>
          <a:xfrm flipV="1">
            <a:off x="3995738" y="3644900"/>
            <a:ext cx="1063625" cy="17463"/>
          </a:xfrm>
          <a:prstGeom prst="line">
            <a:avLst/>
          </a:prstGeom>
          <a:ln w="9525" cap="flat" cmpd="sng">
            <a:solidFill>
              <a:schemeClr val="tx1"/>
            </a:solidFill>
            <a:prstDash val="solid"/>
            <a:headEnd type="none" w="med" len="med"/>
            <a:tailEnd type="triangle" w="med" len="med"/>
          </a:ln>
        </p:spPr>
      </p:sp>
      <p:sp>
        <p:nvSpPr>
          <p:cNvPr id="37904" name="直接连接符 37903"/>
          <p:cNvSpPr/>
          <p:nvPr/>
        </p:nvSpPr>
        <p:spPr>
          <a:xfrm>
            <a:off x="3924300" y="4005263"/>
            <a:ext cx="863600" cy="719137"/>
          </a:xfrm>
          <a:prstGeom prst="line">
            <a:avLst/>
          </a:prstGeom>
          <a:ln w="9525" cap="flat" cmpd="sng">
            <a:solidFill>
              <a:schemeClr val="tx1"/>
            </a:solidFill>
            <a:prstDash val="solid"/>
            <a:headEnd type="none" w="med" len="med"/>
            <a:tailEnd type="triangle" w="med" len="med"/>
          </a:ln>
        </p:spPr>
      </p:sp>
      <p:sp>
        <p:nvSpPr>
          <p:cNvPr id="37905" name="直接连接符 37904"/>
          <p:cNvSpPr/>
          <p:nvPr/>
        </p:nvSpPr>
        <p:spPr>
          <a:xfrm flipH="1">
            <a:off x="1066800" y="3048000"/>
            <a:ext cx="381000" cy="609600"/>
          </a:xfrm>
          <a:prstGeom prst="line">
            <a:avLst/>
          </a:prstGeom>
          <a:ln w="9525" cap="flat" cmpd="sng">
            <a:solidFill>
              <a:schemeClr val="tx1"/>
            </a:solidFill>
            <a:prstDash val="solid"/>
            <a:headEnd type="none" w="med" len="med"/>
            <a:tailEnd type="triangle" w="med" len="med"/>
          </a:ln>
        </p:spPr>
      </p:sp>
      <p:sp>
        <p:nvSpPr>
          <p:cNvPr id="37906" name="直接连接符 37905"/>
          <p:cNvSpPr/>
          <p:nvPr/>
        </p:nvSpPr>
        <p:spPr>
          <a:xfrm flipH="1" flipV="1">
            <a:off x="1066800" y="3810000"/>
            <a:ext cx="533400" cy="762000"/>
          </a:xfrm>
          <a:prstGeom prst="line">
            <a:avLst/>
          </a:prstGeom>
          <a:ln w="9525" cap="flat" cmpd="sng">
            <a:solidFill>
              <a:schemeClr val="tx1"/>
            </a:solidFill>
            <a:prstDash val="solid"/>
            <a:headEnd type="none" w="med" len="med"/>
            <a:tailEnd type="triangle" w="med" len="med"/>
          </a:ln>
        </p:spPr>
      </p:sp>
      <p:sp>
        <p:nvSpPr>
          <p:cNvPr id="37907" name="直接连接符 37906"/>
          <p:cNvSpPr/>
          <p:nvPr/>
        </p:nvSpPr>
        <p:spPr>
          <a:xfrm>
            <a:off x="6324600" y="2667000"/>
            <a:ext cx="990600" cy="381000"/>
          </a:xfrm>
          <a:prstGeom prst="line">
            <a:avLst/>
          </a:prstGeom>
          <a:ln w="9525" cap="flat" cmpd="sng">
            <a:solidFill>
              <a:schemeClr val="tx1"/>
            </a:solidFill>
            <a:prstDash val="solid"/>
            <a:headEnd type="none" w="med" len="med"/>
            <a:tailEnd type="triangle" w="med" len="med"/>
          </a:ln>
        </p:spPr>
      </p:sp>
      <p:sp>
        <p:nvSpPr>
          <p:cNvPr id="37908" name="直接连接符 37907"/>
          <p:cNvSpPr/>
          <p:nvPr/>
        </p:nvSpPr>
        <p:spPr>
          <a:xfrm flipV="1">
            <a:off x="6248400" y="3124200"/>
            <a:ext cx="1066800" cy="533400"/>
          </a:xfrm>
          <a:prstGeom prst="line">
            <a:avLst/>
          </a:prstGeom>
          <a:ln w="9525" cap="flat" cmpd="sng">
            <a:solidFill>
              <a:schemeClr val="tx1"/>
            </a:solidFill>
            <a:prstDash val="solid"/>
            <a:headEnd type="none" w="med" len="med"/>
            <a:tailEnd type="triangle" w="med" len="med"/>
          </a:ln>
        </p:spPr>
      </p:sp>
      <p:sp>
        <p:nvSpPr>
          <p:cNvPr id="37909" name="直接连接符 37908"/>
          <p:cNvSpPr/>
          <p:nvPr/>
        </p:nvSpPr>
        <p:spPr>
          <a:xfrm>
            <a:off x="6324600" y="3810000"/>
            <a:ext cx="533400" cy="381000"/>
          </a:xfrm>
          <a:prstGeom prst="line">
            <a:avLst/>
          </a:prstGeom>
          <a:ln w="9525" cap="flat" cmpd="sng">
            <a:solidFill>
              <a:schemeClr val="tx1"/>
            </a:solidFill>
            <a:prstDash val="solid"/>
            <a:headEnd type="none" w="med" len="med"/>
            <a:tailEnd type="triangle" w="med" len="med"/>
          </a:ln>
        </p:spPr>
      </p:sp>
      <p:sp>
        <p:nvSpPr>
          <p:cNvPr id="37910" name="直接连接符 37909"/>
          <p:cNvSpPr/>
          <p:nvPr/>
        </p:nvSpPr>
        <p:spPr>
          <a:xfrm flipV="1">
            <a:off x="6324600" y="4267200"/>
            <a:ext cx="533400" cy="457200"/>
          </a:xfrm>
          <a:prstGeom prst="line">
            <a:avLst/>
          </a:prstGeom>
          <a:ln w="9525" cap="flat" cmpd="sng">
            <a:solidFill>
              <a:schemeClr val="tx1"/>
            </a:solidFill>
            <a:prstDash val="solid"/>
            <a:headEnd type="none" w="med" len="med"/>
            <a:tailEnd type="triangle" w="med" len="med"/>
          </a:ln>
        </p:spPr>
      </p:sp>
      <p:sp>
        <p:nvSpPr>
          <p:cNvPr id="37911" name="矩形 37910"/>
          <p:cNvSpPr/>
          <p:nvPr/>
        </p:nvSpPr>
        <p:spPr>
          <a:xfrm>
            <a:off x="5508625" y="1341438"/>
            <a:ext cx="2736850" cy="701675"/>
          </a:xfrm>
          <a:prstGeom prst="rect">
            <a:avLst/>
          </a:prstGeom>
          <a:solidFill>
            <a:srgbClr val="CC0000"/>
          </a:solidFill>
          <a:ln w="9525">
            <a:noFill/>
          </a:ln>
        </p:spPr>
        <p:txBody>
          <a:bodyPr>
            <a:spAutoFit/>
          </a:bodyPr>
          <a:p>
            <a:pPr lvl="0">
              <a:buFont typeface="Arial" panose="020B0604020202020204" pitchFamily="34" charset="0"/>
              <a:buNone/>
            </a:pPr>
            <a:r>
              <a:rPr lang="zh-CN" altLang="en-US" sz="4000" b="1">
                <a:solidFill>
                  <a:srgbClr val="FFFF00"/>
                </a:solidFill>
                <a:effectLst>
                  <a:outerShdw blurRad="38100" dist="38100" dir="2700000">
                    <a:srgbClr val="000000"/>
                  </a:outerShdw>
                </a:effectLst>
                <a:latin typeface="Arial" panose="020B0604020202020204" pitchFamily="34" charset="0"/>
                <a:ea typeface="楷体_GB2312" pitchFamily="49" charset="-122"/>
              </a:rPr>
              <a:t>第一本书</a:t>
            </a:r>
            <a:endParaRPr lang="zh-CN" altLang="en-US" sz="4000" b="1">
              <a:solidFill>
                <a:srgbClr val="FFFF00"/>
              </a:solidFill>
              <a:effectLst>
                <a:outerShdw blurRad="38100" dist="38100" dir="2700000">
                  <a:srgbClr val="000000"/>
                </a:outerShdw>
              </a:effectLst>
              <a:latin typeface="Arial" panose="020B0604020202020204" pitchFamily="34" charset="0"/>
              <a:ea typeface="楷体_GB2312" pitchFamily="49" charset="-122"/>
            </a:endParaRPr>
          </a:p>
        </p:txBody>
      </p:sp>
      <p:sp>
        <p:nvSpPr>
          <p:cNvPr id="37912" name="文本框 37911"/>
          <p:cNvSpPr txBox="1"/>
          <p:nvPr/>
        </p:nvSpPr>
        <p:spPr>
          <a:xfrm>
            <a:off x="179388" y="404813"/>
            <a:ext cx="8785225" cy="1555750"/>
          </a:xfrm>
          <a:prstGeom prst="rect">
            <a:avLst/>
          </a:prstGeom>
          <a:noFill/>
          <a:ln w="9525">
            <a:noFill/>
          </a:ln>
        </p:spPr>
        <p:txBody>
          <a:bodyPr>
            <a:spAutoFit/>
          </a:bodyPr>
          <a:p>
            <a:pPr lvl="0">
              <a:buFont typeface="Arial" panose="020B0604020202020204" pitchFamily="34" charset="0"/>
              <a:buNone/>
            </a:pPr>
            <a:r>
              <a:rPr lang="en-US" altLang="zh-CN" sz="3200" b="1">
                <a:solidFill>
                  <a:srgbClr val="FF0000"/>
                </a:solidFill>
                <a:latin typeface="楷体_GB2312" pitchFamily="49" charset="-122"/>
                <a:ea typeface="楷体_GB2312" pitchFamily="49" charset="-122"/>
              </a:rPr>
              <a:t>1.</a:t>
            </a:r>
            <a:r>
              <a:rPr lang="zh-CN" altLang="en-US" sz="3200" b="1">
                <a:solidFill>
                  <a:srgbClr val="FF0000"/>
                </a:solidFill>
                <a:latin typeface="楷体_GB2312" pitchFamily="49" charset="-122"/>
                <a:ea typeface="楷体_GB2312" pitchFamily="49" charset="-122"/>
              </a:rPr>
              <a:t>课文写哪些人物？他们之间有什么关系？全文的线索是什么？</a:t>
            </a:r>
            <a:endParaRPr lang="zh-CN" altLang="en-US" sz="3200" b="1">
              <a:solidFill>
                <a:srgbClr val="FF0000"/>
              </a:solidFill>
              <a:latin typeface="楷体_GB2312" pitchFamily="49" charset="-122"/>
              <a:ea typeface="楷体_GB2312" pitchFamily="49" charset="-122"/>
            </a:endParaRPr>
          </a:p>
          <a:p>
            <a:pPr lvl="0">
              <a:buFont typeface="Arial" panose="020B0604020202020204" pitchFamily="34" charset="0"/>
              <a:buNone/>
            </a:pPr>
            <a:endParaRPr lang="zh-CN" altLang="en-US" sz="3200" b="1">
              <a:solidFill>
                <a:srgbClr val="FF0000"/>
              </a:solidFill>
              <a:latin typeface="楷体_GB2312" pitchFamily="49" charset="-122"/>
              <a:ea typeface="楷体_GB2312"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ppt_x"/>
                                          </p:val>
                                        </p:tav>
                                        <p:tav tm="100000">
                                          <p:val>
                                            <p:strVal val="#ppt_x"/>
                                          </p:val>
                                        </p:tav>
                                      </p:tavLst>
                                    </p:anim>
                                    <p:anim calcmode="lin" valueType="num">
                                      <p:cBhvr additive="base">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911"/>
                                        </p:tgtEl>
                                        <p:attrNameLst>
                                          <p:attrName>style.visibility</p:attrName>
                                        </p:attrNameLst>
                                      </p:cBhvr>
                                      <p:to>
                                        <p:strVal val="visible"/>
                                      </p:to>
                                    </p:set>
                                    <p:anim calcmode="lin" valueType="num">
                                      <p:cBhvr additive="base">
                                        <p:cTn id="13" dur="500" fill="hold"/>
                                        <p:tgtEl>
                                          <p:spTgt spid="37911"/>
                                        </p:tgtEl>
                                        <p:attrNameLst>
                                          <p:attrName>ppt_x</p:attrName>
                                        </p:attrNameLst>
                                      </p:cBhvr>
                                      <p:tavLst>
                                        <p:tav tm="0">
                                          <p:val>
                                            <p:strVal val="#ppt_x"/>
                                          </p:val>
                                        </p:tav>
                                        <p:tav tm="100000">
                                          <p:val>
                                            <p:strVal val="#ppt_x"/>
                                          </p:val>
                                        </p:tav>
                                      </p:tavLst>
                                    </p:anim>
                                    <p:anim calcmode="lin" valueType="num">
                                      <p:cBhvr additive="base">
                                        <p:cTn id="14" dur="500" fill="hold"/>
                                        <p:tgtEl>
                                          <p:spTgt spid="379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1"/>
                                        </p:tgtEl>
                                        <p:attrNameLst>
                                          <p:attrName>style.visibility</p:attrName>
                                        </p:attrNameLst>
                                      </p:cBhvr>
                                      <p:to>
                                        <p:strVal val="visible"/>
                                      </p:to>
                                    </p:set>
                                    <p:anim calcmode="lin" valueType="num">
                                      <p:cBhvr additive="base">
                                        <p:cTn id="19" dur="500" fill="hold"/>
                                        <p:tgtEl>
                                          <p:spTgt spid="37891"/>
                                        </p:tgtEl>
                                        <p:attrNameLst>
                                          <p:attrName>ppt_x</p:attrName>
                                        </p:attrNameLst>
                                      </p:cBhvr>
                                      <p:tavLst>
                                        <p:tav tm="0">
                                          <p:val>
                                            <p:strVal val="#ppt_x"/>
                                          </p:val>
                                        </p:tav>
                                        <p:tav tm="100000">
                                          <p:val>
                                            <p:strVal val="#ppt_x"/>
                                          </p:val>
                                        </p:tav>
                                      </p:tavLst>
                                    </p:anim>
                                    <p:anim calcmode="lin" valueType="num">
                                      <p:cBhvr additive="base">
                                        <p:cTn id="20"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2"/>
                                        </p:tgtEl>
                                        <p:attrNameLst>
                                          <p:attrName>style.visibility</p:attrName>
                                        </p:attrNameLst>
                                      </p:cBhvr>
                                      <p:to>
                                        <p:strVal val="visible"/>
                                      </p:to>
                                    </p:set>
                                    <p:anim calcmode="lin" valueType="num">
                                      <p:cBhvr additive="base">
                                        <p:cTn id="25" dur="500" fill="hold"/>
                                        <p:tgtEl>
                                          <p:spTgt spid="37892"/>
                                        </p:tgtEl>
                                        <p:attrNameLst>
                                          <p:attrName>ppt_x</p:attrName>
                                        </p:attrNameLst>
                                      </p:cBhvr>
                                      <p:tavLst>
                                        <p:tav tm="0">
                                          <p:val>
                                            <p:strVal val="#ppt_x"/>
                                          </p:val>
                                        </p:tav>
                                        <p:tav tm="100000">
                                          <p:val>
                                            <p:strVal val="#ppt_x"/>
                                          </p:val>
                                        </p:tav>
                                      </p:tavLst>
                                    </p:anim>
                                    <p:anim calcmode="lin" valueType="num">
                                      <p:cBhvr additive="base">
                                        <p:cTn id="26"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893">
                                            <p:txEl>
                                              <p:charRg st="0" end="2"/>
                                            </p:txEl>
                                          </p:spTgt>
                                        </p:tgtEl>
                                        <p:attrNameLst>
                                          <p:attrName>style.visibility</p:attrName>
                                        </p:attrNameLst>
                                      </p:cBhvr>
                                      <p:to>
                                        <p:strVal val="visible"/>
                                      </p:to>
                                    </p:set>
                                    <p:anim calcmode="lin" valueType="num">
                                      <p:cBhvr additive="base">
                                        <p:cTn id="31" dur="500" fill="hold"/>
                                        <p:tgtEl>
                                          <p:spTgt spid="37893">
                                            <p:txEl>
                                              <p:charRg st="0"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7894"/>
                                        </p:tgtEl>
                                        <p:attrNameLst>
                                          <p:attrName>style.visibility</p:attrName>
                                        </p:attrNameLst>
                                      </p:cBhvr>
                                      <p:to>
                                        <p:strVal val="visible"/>
                                      </p:to>
                                    </p:set>
                                    <p:anim calcmode="lin" valueType="num">
                                      <p:cBhvr additive="base">
                                        <p:cTn id="37" dur="500" fill="hold"/>
                                        <p:tgtEl>
                                          <p:spTgt spid="37894"/>
                                        </p:tgtEl>
                                        <p:attrNameLst>
                                          <p:attrName>ppt_x</p:attrName>
                                        </p:attrNameLst>
                                      </p:cBhvr>
                                      <p:tavLst>
                                        <p:tav tm="0">
                                          <p:val>
                                            <p:strVal val="#ppt_x"/>
                                          </p:val>
                                        </p:tav>
                                        <p:tav tm="100000">
                                          <p:val>
                                            <p:strVal val="#ppt_x"/>
                                          </p:val>
                                        </p:tav>
                                      </p:tavLst>
                                    </p:anim>
                                    <p:anim calcmode="lin" valueType="num">
                                      <p:cBhvr additive="base">
                                        <p:cTn id="38"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7895"/>
                                        </p:tgtEl>
                                        <p:attrNameLst>
                                          <p:attrName>style.visibility</p:attrName>
                                        </p:attrNameLst>
                                      </p:cBhvr>
                                      <p:to>
                                        <p:strVal val="visible"/>
                                      </p:to>
                                    </p:set>
                                    <p:anim calcmode="lin" valueType="num">
                                      <p:cBhvr additive="base">
                                        <p:cTn id="43" dur="500" fill="hold"/>
                                        <p:tgtEl>
                                          <p:spTgt spid="37895"/>
                                        </p:tgtEl>
                                        <p:attrNameLst>
                                          <p:attrName>ppt_x</p:attrName>
                                        </p:attrNameLst>
                                      </p:cBhvr>
                                      <p:tavLst>
                                        <p:tav tm="0">
                                          <p:val>
                                            <p:strVal val="#ppt_x"/>
                                          </p:val>
                                        </p:tav>
                                        <p:tav tm="100000">
                                          <p:val>
                                            <p:strVal val="#ppt_x"/>
                                          </p:val>
                                        </p:tav>
                                      </p:tavLst>
                                    </p:anim>
                                    <p:anim calcmode="lin" valueType="num">
                                      <p:cBhvr additive="base">
                                        <p:cTn id="44" dur="500" fill="hold"/>
                                        <p:tgtEl>
                                          <p:spTgt spid="3789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7896"/>
                                        </p:tgtEl>
                                        <p:attrNameLst>
                                          <p:attrName>style.visibility</p:attrName>
                                        </p:attrNameLst>
                                      </p:cBhvr>
                                      <p:to>
                                        <p:strVal val="visible"/>
                                      </p:to>
                                    </p:set>
                                    <p:anim calcmode="lin" valueType="num">
                                      <p:cBhvr additive="base">
                                        <p:cTn id="49" dur="500" fill="hold"/>
                                        <p:tgtEl>
                                          <p:spTgt spid="37896"/>
                                        </p:tgtEl>
                                        <p:attrNameLst>
                                          <p:attrName>ppt_x</p:attrName>
                                        </p:attrNameLst>
                                      </p:cBhvr>
                                      <p:tavLst>
                                        <p:tav tm="0">
                                          <p:val>
                                            <p:strVal val="#ppt_x"/>
                                          </p:val>
                                        </p:tav>
                                        <p:tav tm="100000">
                                          <p:val>
                                            <p:strVal val="#ppt_x"/>
                                          </p:val>
                                        </p:tav>
                                      </p:tavLst>
                                    </p:anim>
                                    <p:anim calcmode="lin" valueType="num">
                                      <p:cBhvr additive="base">
                                        <p:cTn id="50" dur="500" fill="hold"/>
                                        <p:tgtEl>
                                          <p:spTgt spid="3789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7898"/>
                                        </p:tgtEl>
                                        <p:attrNameLst>
                                          <p:attrName>style.visibility</p:attrName>
                                        </p:attrNameLst>
                                      </p:cBhvr>
                                      <p:to>
                                        <p:strVal val="visible"/>
                                      </p:to>
                                    </p:set>
                                    <p:anim calcmode="lin" valueType="num">
                                      <p:cBhvr additive="base">
                                        <p:cTn id="55" dur="500" fill="hold"/>
                                        <p:tgtEl>
                                          <p:spTgt spid="37898"/>
                                        </p:tgtEl>
                                        <p:attrNameLst>
                                          <p:attrName>ppt_x</p:attrName>
                                        </p:attrNameLst>
                                      </p:cBhvr>
                                      <p:tavLst>
                                        <p:tav tm="0">
                                          <p:val>
                                            <p:strVal val="#ppt_x"/>
                                          </p:val>
                                        </p:tav>
                                        <p:tav tm="100000">
                                          <p:val>
                                            <p:strVal val="#ppt_x"/>
                                          </p:val>
                                        </p:tav>
                                      </p:tavLst>
                                    </p:anim>
                                    <p:anim calcmode="lin" valueType="num">
                                      <p:cBhvr additive="base">
                                        <p:cTn id="56" dur="500" fill="hold"/>
                                        <p:tgtEl>
                                          <p:spTgt spid="3789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7897">
                                            <p:txEl>
                                              <p:charRg st="0" end="4"/>
                                            </p:txEl>
                                          </p:spTgt>
                                        </p:tgtEl>
                                        <p:attrNameLst>
                                          <p:attrName>style.visibility</p:attrName>
                                        </p:attrNameLst>
                                      </p:cBhvr>
                                      <p:to>
                                        <p:strVal val="visible"/>
                                      </p:to>
                                    </p:set>
                                    <p:anim calcmode="lin" valueType="num">
                                      <p:cBhvr additive="base">
                                        <p:cTn id="61" dur="500" fill="hold"/>
                                        <p:tgtEl>
                                          <p:spTgt spid="37897">
                                            <p:txEl>
                                              <p:charRg st="0"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7897">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7899"/>
                                        </p:tgtEl>
                                        <p:attrNameLst>
                                          <p:attrName>style.visibility</p:attrName>
                                        </p:attrNameLst>
                                      </p:cBhvr>
                                      <p:to>
                                        <p:strVal val="visible"/>
                                      </p:to>
                                    </p:set>
                                    <p:anim calcmode="lin" valueType="num">
                                      <p:cBhvr additive="base">
                                        <p:cTn id="67" dur="500" fill="hold"/>
                                        <p:tgtEl>
                                          <p:spTgt spid="37899"/>
                                        </p:tgtEl>
                                        <p:attrNameLst>
                                          <p:attrName>ppt_x</p:attrName>
                                        </p:attrNameLst>
                                      </p:cBhvr>
                                      <p:tavLst>
                                        <p:tav tm="0">
                                          <p:val>
                                            <p:strVal val="#ppt_x"/>
                                          </p:val>
                                        </p:tav>
                                        <p:tav tm="100000">
                                          <p:val>
                                            <p:strVal val="#ppt_x"/>
                                          </p:val>
                                        </p:tav>
                                      </p:tavLst>
                                    </p:anim>
                                    <p:anim calcmode="lin" valueType="num">
                                      <p:cBhvr additive="base">
                                        <p:cTn id="68"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p:bldP spid="37891" grpId="0" bldLvl="0"/>
      <p:bldP spid="37892" grpId="0" bldLvl="0"/>
      <p:bldP spid="37894" grpId="0" bldLvl="0"/>
      <p:bldP spid="37895" grpId="0" bldLvl="0"/>
      <p:bldP spid="37896" grpId="0" bldLvl="0"/>
      <p:bldP spid="37898" grpId="0" bldLvl="0"/>
      <p:bldP spid="37899" grpId="0" bldLvl="0"/>
      <p:bldP spid="379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矩形 38914"/>
          <p:cNvSpPr/>
          <p:nvPr/>
        </p:nvSpPr>
        <p:spPr>
          <a:xfrm>
            <a:off x="395288" y="2205038"/>
            <a:ext cx="762000" cy="582612"/>
          </a:xfrm>
          <a:prstGeom prst="rect">
            <a:avLst/>
          </a:prstGeom>
        </p:spPr>
        <p:txBody>
          <a:bodyPr wrap="none" fromWordArt="1">
            <a:prstTxWarp prst="textSlantUp">
              <a:avLst>
                <a:gd name="adj" fmla="val 0"/>
              </a:avLst>
            </a:prstTxWarp>
            <a:normAutofit/>
          </a:bodyPr>
          <a:p>
            <a:pPr algn="ctr"/>
            <a:r>
              <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rPr>
              <a:t>开头</a:t>
            </a:r>
            <a:endPar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endParaRPr>
          </a:p>
        </p:txBody>
      </p:sp>
      <p:sp>
        <p:nvSpPr>
          <p:cNvPr id="38916" name="矩形 38915"/>
          <p:cNvSpPr/>
          <p:nvPr/>
        </p:nvSpPr>
        <p:spPr>
          <a:xfrm>
            <a:off x="395288" y="3644900"/>
            <a:ext cx="762000" cy="582613"/>
          </a:xfrm>
          <a:prstGeom prst="rect">
            <a:avLst/>
          </a:prstGeom>
        </p:spPr>
        <p:txBody>
          <a:bodyPr wrap="none" fromWordArt="1">
            <a:prstTxWarp prst="textSlantUp">
              <a:avLst>
                <a:gd name="adj" fmla="val 0"/>
              </a:avLst>
            </a:prstTxWarp>
            <a:normAutofit/>
          </a:bodyPr>
          <a:p>
            <a:pPr algn="ctr"/>
            <a:r>
              <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rPr>
              <a:t>主体</a:t>
            </a:r>
            <a:endPar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endParaRPr>
          </a:p>
        </p:txBody>
      </p:sp>
      <p:sp>
        <p:nvSpPr>
          <p:cNvPr id="38917" name="矩形 38916"/>
          <p:cNvSpPr/>
          <p:nvPr/>
        </p:nvSpPr>
        <p:spPr>
          <a:xfrm>
            <a:off x="684213" y="5013325"/>
            <a:ext cx="762000" cy="582613"/>
          </a:xfrm>
          <a:prstGeom prst="rect">
            <a:avLst/>
          </a:prstGeom>
        </p:spPr>
        <p:txBody>
          <a:bodyPr wrap="none" fromWordArt="1">
            <a:prstTxWarp prst="textSlantUp">
              <a:avLst>
                <a:gd name="adj" fmla="val 0"/>
              </a:avLst>
            </a:prstTxWarp>
            <a:normAutofit/>
          </a:bodyPr>
          <a:p>
            <a:pPr algn="ctr"/>
            <a:r>
              <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rPr>
              <a:t>结尾</a:t>
            </a:r>
            <a:endParaRPr lang="zh-CN" altLang="en-US" sz="4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隶书" charset="0"/>
              <a:ea typeface="隶书" charset="0"/>
            </a:endParaRPr>
          </a:p>
        </p:txBody>
      </p:sp>
      <p:sp>
        <p:nvSpPr>
          <p:cNvPr id="38918" name="文本框 38917"/>
          <p:cNvSpPr txBox="1"/>
          <p:nvPr/>
        </p:nvSpPr>
        <p:spPr>
          <a:xfrm>
            <a:off x="1619250" y="1916113"/>
            <a:ext cx="5487988" cy="1066800"/>
          </a:xfrm>
          <a:prstGeom prst="rect">
            <a:avLst/>
          </a:prstGeom>
          <a:noFill/>
          <a:ln w="9525">
            <a:noFill/>
          </a:ln>
        </p:spPr>
        <p:txBody>
          <a:bodyPr wrap="none" anchor="t">
            <a:spAutoFit/>
          </a:bodyPr>
          <a:p>
            <a:pPr lvl="0">
              <a:buFont typeface="Arial" panose="020B0604020202020204" pitchFamily="34" charset="0"/>
              <a:buNone/>
            </a:pP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）从一位诗人来访</a:t>
            </a:r>
            <a:r>
              <a:rPr lang="en-US" altLang="zh-CN" sz="3200" b="1">
                <a:latin typeface="Arial" panose="020B0604020202020204" pitchFamily="34" charset="0"/>
                <a:ea typeface="宋体" panose="02010600030101010101" pitchFamily="2" charset="-122"/>
              </a:rPr>
              <a:t>,</a:t>
            </a:r>
            <a:endParaRPr lang="en-US" altLang="zh-CN" sz="3200" b="1">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200" b="1">
                <a:latin typeface="Arial" panose="020B0604020202020204" pitchFamily="34" charset="0"/>
                <a:ea typeface="宋体" panose="02010600030101010101" pitchFamily="2" charset="-122"/>
              </a:rPr>
              <a:t>引出话题</a:t>
            </a:r>
            <a:r>
              <a:rPr lang="zh-CN" altLang="en-US" sz="3200" b="1">
                <a:solidFill>
                  <a:srgbClr val="CC0000"/>
                </a:solidFill>
                <a:latin typeface="Arial" panose="020B0604020202020204" pitchFamily="34" charset="0"/>
                <a:ea typeface="宋体" panose="02010600030101010101" pitchFamily="2" charset="-122"/>
              </a:rPr>
              <a:t>第一本书</a:t>
            </a:r>
            <a:r>
              <a:rPr lang="zh-CN" altLang="en-US" sz="3200" b="1">
                <a:latin typeface="Arial" panose="020B0604020202020204" pitchFamily="34" charset="0"/>
                <a:ea typeface="宋体" panose="02010600030101010101" pitchFamily="2" charset="-122"/>
              </a:rPr>
              <a:t>（难忘）。</a:t>
            </a:r>
            <a:endParaRPr lang="zh-CN" altLang="en-US" sz="3200" b="1">
              <a:latin typeface="Arial" panose="020B0604020202020204" pitchFamily="34" charset="0"/>
              <a:ea typeface="宋体" panose="02010600030101010101" pitchFamily="2" charset="-122"/>
            </a:endParaRPr>
          </a:p>
        </p:txBody>
      </p:sp>
      <p:sp>
        <p:nvSpPr>
          <p:cNvPr id="38919" name="矩形 38918"/>
          <p:cNvSpPr/>
          <p:nvPr/>
        </p:nvSpPr>
        <p:spPr>
          <a:xfrm>
            <a:off x="1692275" y="3070225"/>
            <a:ext cx="6480175" cy="577850"/>
          </a:xfrm>
          <a:prstGeom prst="rect">
            <a:avLst/>
          </a:prstGeom>
          <a:noFill/>
          <a:ln w="9525">
            <a:noFill/>
          </a:ln>
        </p:spPr>
        <p:txBody>
          <a:bodyPr wrap="none" anchor="t">
            <a:spAutoFit/>
          </a:bodyPr>
          <a:p>
            <a:pPr lvl="0">
              <a:buFont typeface="Arial" panose="020B0604020202020204" pitchFamily="34" charset="0"/>
              <a:buNone/>
            </a:pP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2-9</a:t>
            </a:r>
            <a:r>
              <a:rPr lang="zh-CN" altLang="en-US" sz="3200" b="1">
                <a:latin typeface="Arial" panose="020B0604020202020204" pitchFamily="34" charset="0"/>
                <a:ea typeface="宋体" panose="02010600030101010101" pitchFamily="2" charset="-122"/>
              </a:rPr>
              <a:t>）</a:t>
            </a:r>
            <a:r>
              <a:rPr lang="zh-CN" altLang="en-US" sz="3200" b="1">
                <a:solidFill>
                  <a:srgbClr val="CC0000"/>
                </a:solidFill>
                <a:latin typeface="Arial" panose="020B0604020202020204" pitchFamily="34" charset="0"/>
                <a:ea typeface="宋体" panose="02010600030101010101" pitchFamily="2" charset="-122"/>
              </a:rPr>
              <a:t>第一本书</a:t>
            </a:r>
            <a:r>
              <a:rPr lang="zh-CN" altLang="en-US" sz="3200" b="1">
                <a:solidFill>
                  <a:schemeClr val="tx2"/>
                </a:solidFill>
                <a:latin typeface="Arial" panose="020B0604020202020204" pitchFamily="34" charset="0"/>
                <a:ea typeface="宋体" panose="02010600030101010101" pitchFamily="2" charset="-122"/>
              </a:rPr>
              <a:t>不同寻常</a:t>
            </a:r>
            <a:r>
              <a:rPr lang="zh-CN" altLang="en-US" sz="3200" b="1">
                <a:latin typeface="Arial" panose="020B0604020202020204" pitchFamily="34" charset="0"/>
                <a:ea typeface="宋体" panose="02010600030101010101" pitchFamily="2" charset="-122"/>
              </a:rPr>
              <a:t>的来历。</a:t>
            </a:r>
            <a:endParaRPr lang="zh-CN" altLang="en-US" sz="3200" b="1">
              <a:latin typeface="Arial" panose="020B0604020202020204" pitchFamily="34" charset="0"/>
              <a:ea typeface="宋体" panose="02010600030101010101" pitchFamily="2" charset="-122"/>
            </a:endParaRPr>
          </a:p>
        </p:txBody>
      </p:sp>
      <p:sp>
        <p:nvSpPr>
          <p:cNvPr id="38920" name="矩形 38919"/>
          <p:cNvSpPr/>
          <p:nvPr/>
        </p:nvSpPr>
        <p:spPr>
          <a:xfrm>
            <a:off x="1462088" y="3716338"/>
            <a:ext cx="7681912" cy="579437"/>
          </a:xfrm>
          <a:prstGeom prst="rect">
            <a:avLst/>
          </a:prstGeom>
          <a:noFill/>
          <a:ln w="9525">
            <a:noFill/>
          </a:ln>
        </p:spPr>
        <p:txBody>
          <a:bodyPr wrap="none" anchor="t">
            <a:spAutoFit/>
          </a:bodyPr>
          <a:p>
            <a:pPr lvl="0">
              <a:spcBef>
                <a:spcPct val="20000"/>
              </a:spcBef>
              <a:buFont typeface="Arial" panose="020B0604020202020204" pitchFamily="34" charset="0"/>
              <a:buNone/>
            </a:pPr>
            <a:r>
              <a:rPr lang="en-US" altLang="zh-CN" sz="3200" b="1">
                <a:latin typeface="Arial" panose="020B0604020202020204" pitchFamily="34" charset="0"/>
                <a:ea typeface="宋体" panose="02010600030101010101" pitchFamily="2" charset="-122"/>
              </a:rPr>
              <a:t> </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10</a:t>
            </a:r>
            <a:r>
              <a:rPr lang="zh-CN" altLang="en-US" sz="3200" b="1">
                <a:latin typeface="Arial" panose="020B0604020202020204" pitchFamily="34" charset="0"/>
                <a:ea typeface="宋体" panose="02010600030101010101" pitchFamily="2" charset="-122"/>
              </a:rPr>
              <a:t>）进一步交代这是“真正的</a:t>
            </a:r>
            <a:r>
              <a:rPr lang="zh-CN" altLang="en-US" sz="3200" b="1">
                <a:solidFill>
                  <a:srgbClr val="CC0000"/>
                </a:solidFill>
                <a:latin typeface="Arial" panose="020B0604020202020204" pitchFamily="34" charset="0"/>
                <a:ea typeface="宋体" panose="02010600030101010101" pitchFamily="2" charset="-122"/>
              </a:rPr>
              <a:t>第一本书</a:t>
            </a:r>
            <a:r>
              <a:rPr lang="zh-CN" altLang="en-US" sz="3200" b="1">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宋体" panose="02010600030101010101" pitchFamily="2" charset="-122"/>
            </a:endParaRPr>
          </a:p>
        </p:txBody>
      </p:sp>
      <p:sp>
        <p:nvSpPr>
          <p:cNvPr id="38921" name="矩形 38920"/>
          <p:cNvSpPr/>
          <p:nvPr/>
        </p:nvSpPr>
        <p:spPr>
          <a:xfrm>
            <a:off x="1476375" y="4365625"/>
            <a:ext cx="6932613" cy="579438"/>
          </a:xfrm>
          <a:prstGeom prst="rect">
            <a:avLst/>
          </a:prstGeom>
          <a:noFill/>
          <a:ln w="9525">
            <a:noFill/>
          </a:ln>
        </p:spPr>
        <p:txBody>
          <a:bodyPr wrap="none" anchor="t">
            <a:spAutoFit/>
          </a:bodyPr>
          <a:p>
            <a:pPr lvl="0">
              <a:spcBef>
                <a:spcPct val="20000"/>
              </a:spcBef>
              <a:buFont typeface="Arial" panose="020B0604020202020204" pitchFamily="34" charset="0"/>
              <a:buNone/>
            </a:pP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11-13</a:t>
            </a:r>
            <a:r>
              <a:rPr lang="zh-CN" altLang="en-US" sz="3200" b="1">
                <a:latin typeface="Arial" panose="020B0604020202020204" pitchFamily="34" charset="0"/>
                <a:ea typeface="宋体" panose="02010600030101010101" pitchFamily="2" charset="-122"/>
              </a:rPr>
              <a:t>）与</a:t>
            </a:r>
            <a:r>
              <a:rPr lang="zh-CN" altLang="en-US" sz="3200" b="1">
                <a:solidFill>
                  <a:srgbClr val="CC0000"/>
                </a:solidFill>
                <a:latin typeface="Arial" panose="020B0604020202020204" pitchFamily="34" charset="0"/>
                <a:ea typeface="宋体" panose="02010600030101010101" pitchFamily="2" charset="-122"/>
              </a:rPr>
              <a:t>第一本书</a:t>
            </a:r>
            <a:r>
              <a:rPr lang="zh-CN" altLang="en-US" sz="3200" b="1">
                <a:latin typeface="Arial" panose="020B0604020202020204" pitchFamily="34" charset="0"/>
                <a:ea typeface="宋体" panose="02010600030101010101" pitchFamily="2" charset="-122"/>
              </a:rPr>
              <a:t>相关的人或事。</a:t>
            </a:r>
            <a:endParaRPr lang="zh-CN" altLang="en-US" sz="3200" b="1">
              <a:latin typeface="Arial" panose="020B0604020202020204" pitchFamily="34" charset="0"/>
              <a:ea typeface="宋体" panose="02010600030101010101" pitchFamily="2" charset="-122"/>
            </a:endParaRPr>
          </a:p>
        </p:txBody>
      </p:sp>
      <p:sp>
        <p:nvSpPr>
          <p:cNvPr id="38922" name="矩形 38921"/>
          <p:cNvSpPr/>
          <p:nvPr/>
        </p:nvSpPr>
        <p:spPr>
          <a:xfrm>
            <a:off x="1547813" y="4870450"/>
            <a:ext cx="6572250" cy="1066800"/>
          </a:xfrm>
          <a:prstGeom prst="rect">
            <a:avLst/>
          </a:prstGeom>
          <a:noFill/>
          <a:ln w="9525">
            <a:noFill/>
          </a:ln>
        </p:spPr>
        <p:txBody>
          <a:bodyPr wrap="none" anchor="t">
            <a:spAutoFit/>
          </a:bodyPr>
          <a:p>
            <a:pPr lvl="0">
              <a:buFont typeface="Arial" panose="020B0604020202020204" pitchFamily="34" charset="0"/>
              <a:buNone/>
            </a:pP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14</a:t>
            </a:r>
            <a:r>
              <a:rPr lang="zh-CN" altLang="en-US" sz="3200" b="1">
                <a:latin typeface="Arial" panose="020B0604020202020204" pitchFamily="34" charset="0"/>
                <a:ea typeface="宋体" panose="02010600030101010101" pitchFamily="2" charset="-122"/>
              </a:rPr>
              <a:t>）呼应开头，表达对</a:t>
            </a:r>
            <a:r>
              <a:rPr lang="zh-CN" altLang="en-US" sz="3200" b="1">
                <a:solidFill>
                  <a:srgbClr val="CC0000"/>
                </a:solidFill>
                <a:latin typeface="Arial" panose="020B0604020202020204" pitchFamily="34" charset="0"/>
                <a:ea typeface="宋体" panose="02010600030101010101" pitchFamily="2" charset="-122"/>
              </a:rPr>
              <a:t>第一本书  </a:t>
            </a:r>
            <a:endParaRPr lang="zh-CN" altLang="en-US" sz="3200" b="1">
              <a:solidFill>
                <a:srgbClr val="CC0000"/>
              </a:solidFill>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3200" b="1">
                <a:latin typeface="Arial" panose="020B0604020202020204" pitchFamily="34" charset="0"/>
                <a:ea typeface="宋体" panose="02010600030101010101" pitchFamily="2" charset="-122"/>
              </a:rPr>
              <a:t>的珍视铭记之情（不能忘本）。</a:t>
            </a:r>
            <a:endParaRPr lang="zh-CN" altLang="en-US" sz="3200" b="1">
              <a:latin typeface="Arial" panose="020B0604020202020204" pitchFamily="34" charset="0"/>
              <a:ea typeface="宋体" panose="02010600030101010101" pitchFamily="2" charset="-122"/>
            </a:endParaRPr>
          </a:p>
        </p:txBody>
      </p:sp>
      <p:sp>
        <p:nvSpPr>
          <p:cNvPr id="38923" name="左大括号 38922"/>
          <p:cNvSpPr/>
          <p:nvPr/>
        </p:nvSpPr>
        <p:spPr>
          <a:xfrm>
            <a:off x="1331913" y="3357563"/>
            <a:ext cx="381000" cy="1371600"/>
          </a:xfrm>
          <a:prstGeom prst="leftBrace">
            <a:avLst>
              <a:gd name="adj1" fmla="val 30000"/>
              <a:gd name="adj2" fmla="val 50000"/>
            </a:avLst>
          </a:prstGeom>
          <a:noFill/>
          <a:ln w="9525" cap="flat" cmpd="sng">
            <a:solidFill>
              <a:schemeClr val="tx1"/>
            </a:solidFill>
            <a:prstDash val="solid"/>
            <a:headEnd type="none" w="med" len="med"/>
            <a:tailEnd type="none" w="med" len="med"/>
          </a:ln>
        </p:spPr>
        <p:txBody>
          <a:bodyPr wrap="none" anchor="ctr"/>
          <a:p>
            <a:pPr lvl="0" algn="ctr">
              <a:buFont typeface="Arial" panose="020B0604020202020204" pitchFamily="34" charset="0"/>
              <a:buNone/>
            </a:pPr>
            <a:endParaRPr sz="3600" b="1" dirty="0">
              <a:solidFill>
                <a:srgbClr val="FFFF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
        <p:nvSpPr>
          <p:cNvPr id="38924" name="矩形 38923"/>
          <p:cNvSpPr/>
          <p:nvPr/>
        </p:nvSpPr>
        <p:spPr>
          <a:xfrm>
            <a:off x="468630" y="549275"/>
            <a:ext cx="8675370" cy="1310640"/>
          </a:xfrm>
          <a:prstGeom prst="rect">
            <a:avLst/>
          </a:prstGeom>
          <a:noFill/>
          <a:ln w="9525">
            <a:noFill/>
          </a:ln>
        </p:spPr>
        <p:txBody>
          <a:bodyPr wrap="square">
            <a:spAutoFit/>
          </a:bodyPr>
          <a:p>
            <a:pPr lvl="0">
              <a:buFont typeface="Arial" panose="020B0604020202020204" pitchFamily="34" charset="0"/>
              <a:buNone/>
            </a:pPr>
            <a:r>
              <a:rPr lang="en-US" altLang="zh-CN" sz="4000" b="1" dirty="0">
                <a:solidFill>
                  <a:srgbClr val="FF3300"/>
                </a:solidFill>
                <a:latin typeface="楷体_GB2312" pitchFamily="49" charset="-122"/>
                <a:ea typeface="楷体_GB2312" pitchFamily="49" charset="-122"/>
              </a:rPr>
              <a:t>2</a:t>
            </a:r>
            <a:r>
              <a:rPr lang="zh-CN" altLang="en-US" sz="4000" b="1" dirty="0">
                <a:solidFill>
                  <a:srgbClr val="FF3300"/>
                </a:solidFill>
                <a:latin typeface="楷体_GB2312" pitchFamily="49" charset="-122"/>
                <a:ea typeface="楷体_GB2312" pitchFamily="49" charset="-122"/>
              </a:rPr>
              <a:t>、文章</a:t>
            </a:r>
            <a:r>
              <a:rPr lang="zh-CN" altLang="en-US" sz="4000" b="1">
                <a:solidFill>
                  <a:srgbClr val="FF3300"/>
                </a:solidFill>
                <a:latin typeface="楷体_GB2312" pitchFamily="49" charset="-122"/>
                <a:ea typeface="楷体_GB2312" pitchFamily="49" charset="-122"/>
              </a:rPr>
              <a:t>围绕“第一本书”记叙了哪些事情？</a:t>
            </a:r>
            <a:endParaRPr lang="zh-CN" altLang="en-US" sz="4000" b="1">
              <a:solidFill>
                <a:srgbClr val="FF3300"/>
              </a:solidFill>
              <a:latin typeface="楷体_GB2312" pitchFamily="49" charset="-122"/>
              <a:ea typeface="楷体_GB2312"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0-#ppt_w/2"/>
                                          </p:val>
                                        </p:tav>
                                        <p:tav tm="100000">
                                          <p:val>
                                            <p:strVal val="#ppt_x"/>
                                          </p:val>
                                        </p:tav>
                                      </p:tavLst>
                                    </p:anim>
                                    <p:anim calcmode="lin" valueType="num">
                                      <p:cBhvr additive="base">
                                        <p:cTn id="8" dur="500" fill="hold"/>
                                        <p:tgtEl>
                                          <p:spTgt spid="389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8916"/>
                                        </p:tgtEl>
                                        <p:attrNameLst>
                                          <p:attrName>style.visibility</p:attrName>
                                        </p:attrNameLst>
                                      </p:cBhvr>
                                      <p:to>
                                        <p:strVal val="visible"/>
                                      </p:to>
                                    </p:set>
                                    <p:anim calcmode="lin" valueType="num">
                                      <p:cBhvr additive="base">
                                        <p:cTn id="12" dur="500" fill="hold"/>
                                        <p:tgtEl>
                                          <p:spTgt spid="38916"/>
                                        </p:tgtEl>
                                        <p:attrNameLst>
                                          <p:attrName>ppt_x</p:attrName>
                                        </p:attrNameLst>
                                      </p:cBhvr>
                                      <p:tavLst>
                                        <p:tav tm="0">
                                          <p:val>
                                            <p:strVal val="0-#ppt_w/2"/>
                                          </p:val>
                                        </p:tav>
                                        <p:tav tm="100000">
                                          <p:val>
                                            <p:strVal val="#ppt_x"/>
                                          </p:val>
                                        </p:tav>
                                      </p:tavLst>
                                    </p:anim>
                                    <p:anim calcmode="lin" valueType="num">
                                      <p:cBhvr additive="base">
                                        <p:cTn id="13" dur="500" fill="hold"/>
                                        <p:tgtEl>
                                          <p:spTgt spid="389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8917"/>
                                        </p:tgtEl>
                                        <p:attrNameLst>
                                          <p:attrName>style.visibility</p:attrName>
                                        </p:attrNameLst>
                                      </p:cBhvr>
                                      <p:to>
                                        <p:strVal val="visible"/>
                                      </p:to>
                                    </p:set>
                                    <p:anim calcmode="lin" valueType="num">
                                      <p:cBhvr additive="base">
                                        <p:cTn id="17" dur="500" fill="hold"/>
                                        <p:tgtEl>
                                          <p:spTgt spid="38917"/>
                                        </p:tgtEl>
                                        <p:attrNameLst>
                                          <p:attrName>ppt_x</p:attrName>
                                        </p:attrNameLst>
                                      </p:cBhvr>
                                      <p:tavLst>
                                        <p:tav tm="0">
                                          <p:val>
                                            <p:strVal val="0-#ppt_w/2"/>
                                          </p:val>
                                        </p:tav>
                                        <p:tav tm="100000">
                                          <p:val>
                                            <p:strVal val="#ppt_x"/>
                                          </p:val>
                                        </p:tav>
                                      </p:tavLst>
                                    </p:anim>
                                    <p:anim calcmode="lin" valueType="num">
                                      <p:cBhvr additive="base">
                                        <p:cTn id="18"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8918"/>
                                        </p:tgtEl>
                                        <p:attrNameLst>
                                          <p:attrName>style.visibility</p:attrName>
                                        </p:attrNameLst>
                                      </p:cBhvr>
                                      <p:to>
                                        <p:strVal val="visible"/>
                                      </p:to>
                                    </p:set>
                                    <p:anim calcmode="lin" valueType="num">
                                      <p:cBhvr additive="base">
                                        <p:cTn id="23" dur="500" fill="hold"/>
                                        <p:tgtEl>
                                          <p:spTgt spid="38918"/>
                                        </p:tgtEl>
                                        <p:attrNameLst>
                                          <p:attrName>ppt_x</p:attrName>
                                        </p:attrNameLst>
                                      </p:cBhvr>
                                      <p:tavLst>
                                        <p:tav tm="0">
                                          <p:val>
                                            <p:strVal val="0-#ppt_w/2"/>
                                          </p:val>
                                        </p:tav>
                                        <p:tav tm="100000">
                                          <p:val>
                                            <p:strVal val="#ppt_x"/>
                                          </p:val>
                                        </p:tav>
                                      </p:tavLst>
                                    </p:anim>
                                    <p:anim calcmode="lin" valueType="num">
                                      <p:cBhvr additive="base">
                                        <p:cTn id="24" dur="5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8923"/>
                                        </p:tgtEl>
                                        <p:attrNameLst>
                                          <p:attrName>style.visibility</p:attrName>
                                        </p:attrNameLst>
                                      </p:cBhvr>
                                      <p:to>
                                        <p:strVal val="visible"/>
                                      </p:to>
                                    </p:set>
                                    <p:animEffect transition="in" filter="blinds(horizontal)">
                                      <p:cBhvr>
                                        <p:cTn id="29" dur="500"/>
                                        <p:tgtEl>
                                          <p:spTgt spid="3892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38919"/>
                                        </p:tgtEl>
                                        <p:attrNameLst>
                                          <p:attrName>style.visibility</p:attrName>
                                        </p:attrNameLst>
                                      </p:cBhvr>
                                      <p:to>
                                        <p:strVal val="visible"/>
                                      </p:to>
                                    </p:set>
                                    <p:anim calcmode="lin" valueType="num">
                                      <p:cBhvr additive="base">
                                        <p:cTn id="34" dur="500" fill="hold"/>
                                        <p:tgtEl>
                                          <p:spTgt spid="38919"/>
                                        </p:tgtEl>
                                        <p:attrNameLst>
                                          <p:attrName>ppt_x</p:attrName>
                                        </p:attrNameLst>
                                      </p:cBhvr>
                                      <p:tavLst>
                                        <p:tav tm="0">
                                          <p:val>
                                            <p:strVal val="0-#ppt_w/2"/>
                                          </p:val>
                                        </p:tav>
                                        <p:tav tm="100000">
                                          <p:val>
                                            <p:strVal val="#ppt_x"/>
                                          </p:val>
                                        </p:tav>
                                      </p:tavLst>
                                    </p:anim>
                                    <p:anim calcmode="lin" valueType="num">
                                      <p:cBhvr additive="base">
                                        <p:cTn id="35" dur="500" fill="hold"/>
                                        <p:tgtEl>
                                          <p:spTgt spid="389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38920"/>
                                        </p:tgtEl>
                                        <p:attrNameLst>
                                          <p:attrName>style.visibility</p:attrName>
                                        </p:attrNameLst>
                                      </p:cBhvr>
                                      <p:to>
                                        <p:strVal val="visible"/>
                                      </p:to>
                                    </p:set>
                                    <p:anim calcmode="lin" valueType="num">
                                      <p:cBhvr additive="base">
                                        <p:cTn id="40" dur="500" fill="hold"/>
                                        <p:tgtEl>
                                          <p:spTgt spid="38920"/>
                                        </p:tgtEl>
                                        <p:attrNameLst>
                                          <p:attrName>ppt_x</p:attrName>
                                        </p:attrNameLst>
                                      </p:cBhvr>
                                      <p:tavLst>
                                        <p:tav tm="0">
                                          <p:val>
                                            <p:strVal val="0-#ppt_w/2"/>
                                          </p:val>
                                        </p:tav>
                                        <p:tav tm="100000">
                                          <p:val>
                                            <p:strVal val="#ppt_x"/>
                                          </p:val>
                                        </p:tav>
                                      </p:tavLst>
                                    </p:anim>
                                    <p:anim calcmode="lin" valueType="num">
                                      <p:cBhvr additive="base">
                                        <p:cTn id="41"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8921"/>
                                        </p:tgtEl>
                                        <p:attrNameLst>
                                          <p:attrName>style.visibility</p:attrName>
                                        </p:attrNameLst>
                                      </p:cBhvr>
                                      <p:to>
                                        <p:strVal val="visible"/>
                                      </p:to>
                                    </p:set>
                                    <p:anim calcmode="lin" valueType="num">
                                      <p:cBhvr additive="base">
                                        <p:cTn id="46" dur="500" fill="hold"/>
                                        <p:tgtEl>
                                          <p:spTgt spid="38921"/>
                                        </p:tgtEl>
                                        <p:attrNameLst>
                                          <p:attrName>ppt_x</p:attrName>
                                        </p:attrNameLst>
                                      </p:cBhvr>
                                      <p:tavLst>
                                        <p:tav tm="0">
                                          <p:val>
                                            <p:strVal val="0-#ppt_w/2"/>
                                          </p:val>
                                        </p:tav>
                                        <p:tav tm="100000">
                                          <p:val>
                                            <p:strVal val="#ppt_x"/>
                                          </p:val>
                                        </p:tav>
                                      </p:tavLst>
                                    </p:anim>
                                    <p:anim calcmode="lin" valueType="num">
                                      <p:cBhvr additive="base">
                                        <p:cTn id="47" dur="500" fill="hold"/>
                                        <p:tgtEl>
                                          <p:spTgt spid="38921"/>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8922"/>
                                        </p:tgtEl>
                                        <p:attrNameLst>
                                          <p:attrName>style.visibility</p:attrName>
                                        </p:attrNameLst>
                                      </p:cBhvr>
                                      <p:to>
                                        <p:strVal val="visible"/>
                                      </p:to>
                                    </p:set>
                                    <p:anim calcmode="lin" valueType="num">
                                      <p:cBhvr additive="base">
                                        <p:cTn id="52" dur="500" fill="hold"/>
                                        <p:tgtEl>
                                          <p:spTgt spid="38922"/>
                                        </p:tgtEl>
                                        <p:attrNameLst>
                                          <p:attrName>ppt_x</p:attrName>
                                        </p:attrNameLst>
                                      </p:cBhvr>
                                      <p:tavLst>
                                        <p:tav tm="0">
                                          <p:val>
                                            <p:strVal val="0-#ppt_w/2"/>
                                          </p:val>
                                        </p:tav>
                                        <p:tav tm="100000">
                                          <p:val>
                                            <p:strVal val="#ppt_x"/>
                                          </p:val>
                                        </p:tav>
                                      </p:tavLst>
                                    </p:anim>
                                    <p:anim calcmode="lin" valueType="num">
                                      <p:cBhvr additive="base">
                                        <p:cTn id="53" dur="500" fill="hold"/>
                                        <p:tgtEl>
                                          <p:spTgt spid="38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19" grpId="0"/>
      <p:bldP spid="38920" grpId="0"/>
      <p:bldP spid="38921" grpId="0"/>
      <p:bldP spid="38922" grpId="0"/>
      <p:bldP spid="389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文本框 36867">
            <a:hlinkClick r:id="" action="ppaction://noaction"/>
          </p:cNvPr>
          <p:cNvSpPr txBox="1"/>
          <p:nvPr/>
        </p:nvSpPr>
        <p:spPr>
          <a:xfrm>
            <a:off x="468313" y="260350"/>
            <a:ext cx="7991475" cy="1189038"/>
          </a:xfrm>
          <a:prstGeom prst="rect">
            <a:avLst/>
          </a:prstGeom>
          <a:noFill/>
          <a:ln w="9525">
            <a:noFill/>
          </a:ln>
        </p:spPr>
        <p:txBody>
          <a:bodyPr>
            <a:spAutoFit/>
          </a:bodyPr>
          <a:p>
            <a:pPr lvl="0">
              <a:spcBef>
                <a:spcPct val="50000"/>
              </a:spcBef>
            </a:pPr>
            <a:r>
              <a:rPr lang="en-US" altLang="zh-CN" sz="4000" b="1" i="1" dirty="0">
                <a:effectLst>
                  <a:outerShdw blurRad="38100" dist="38100" dir="2700000">
                    <a:srgbClr val="C0C0C0"/>
                  </a:outerShdw>
                </a:effectLst>
                <a:latin typeface="楷体_GB2312" pitchFamily="49" charset="-122"/>
                <a:ea typeface="楷体_GB2312" pitchFamily="49" charset="-122"/>
              </a:rPr>
              <a:t>    </a:t>
            </a:r>
            <a:r>
              <a:rPr lang="en-US" altLang="zh-CN" sz="4000" b="1" i="1">
                <a:effectLst>
                  <a:outerShdw blurRad="38100" dist="38100" dir="2700000">
                    <a:srgbClr val="C0C0C0"/>
                  </a:outerShdw>
                </a:effectLst>
                <a:latin typeface="楷体_GB2312" pitchFamily="49" charset="-122"/>
                <a:ea typeface="楷体_GB2312" pitchFamily="49" charset="-122"/>
              </a:rPr>
              <a:t>3 </a:t>
            </a:r>
            <a:r>
              <a:rPr lang="zh-CN" altLang="en-US" sz="3200" b="1" dirty="0">
                <a:effectLst>
                  <a:outerShdw blurRad="38100" dist="38100" dir="2700000">
                    <a:srgbClr val="C0C0C0"/>
                  </a:outerShdw>
                </a:effectLst>
                <a:latin typeface="楷体_GB2312" pitchFamily="49" charset="-122"/>
                <a:ea typeface="楷体_GB2312" pitchFamily="49" charset="-122"/>
              </a:rPr>
              <a:t>、这一本书中蕴含了太多的情感，如果让你来品味，你能从中品出什么滋味？</a:t>
            </a:r>
            <a:endParaRPr lang="zh-CN" altLang="en-US" sz="3200" b="1" dirty="0">
              <a:effectLst>
                <a:outerShdw blurRad="38100" dist="38100" dir="2700000">
                  <a:srgbClr val="C0C0C0"/>
                </a:outerShdw>
              </a:effectLst>
              <a:latin typeface="楷体_GB2312" pitchFamily="49" charset="-122"/>
              <a:ea typeface="楷体_GB2312" pitchFamily="49" charset="-122"/>
            </a:endParaRPr>
          </a:p>
        </p:txBody>
      </p:sp>
      <p:pic>
        <p:nvPicPr>
          <p:cNvPr id="36869" name="图片 36868" descr="53"/>
          <p:cNvPicPr>
            <a:picLocks noChangeAspect="1"/>
          </p:cNvPicPr>
          <p:nvPr/>
        </p:nvPicPr>
        <p:blipFill>
          <a:blip r:embed="rId1"/>
          <a:stretch>
            <a:fillRect/>
          </a:stretch>
        </p:blipFill>
        <p:spPr>
          <a:xfrm>
            <a:off x="7019925" y="4797425"/>
            <a:ext cx="1933575" cy="1771650"/>
          </a:xfrm>
          <a:prstGeom prst="rect">
            <a:avLst/>
          </a:prstGeom>
          <a:noFill/>
          <a:ln w="9525">
            <a:noFill/>
          </a:ln>
        </p:spPr>
      </p:pic>
      <p:sp>
        <p:nvSpPr>
          <p:cNvPr id="36870" name="矩形 36869"/>
          <p:cNvSpPr/>
          <p:nvPr/>
        </p:nvSpPr>
        <p:spPr>
          <a:xfrm>
            <a:off x="395288" y="1628775"/>
            <a:ext cx="7632700" cy="475297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buNone/>
            </a:pPr>
            <a:r>
              <a:rPr lang="zh-CN" altLang="en-US" b="1" dirty="0">
                <a:solidFill>
                  <a:srgbClr val="FF0000"/>
                </a:solidFill>
                <a:effectLst>
                  <a:outerShdw blurRad="38100" dist="38100" dir="2700000">
                    <a:srgbClr val="C0C0C0"/>
                  </a:outerShdw>
                </a:effectLst>
                <a:latin typeface="楷体_GB2312" pitchFamily="49" charset="-122"/>
                <a:ea typeface="楷体_GB2312" pitchFamily="49" charset="-122"/>
              </a:rPr>
              <a:t>甜：</a:t>
            </a:r>
            <a:endParaRPr lang="zh-CN" altLang="en-US" b="1" dirty="0">
              <a:solidFill>
                <a:srgbClr val="FF0000"/>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effectLst>
                  <a:outerShdw blurRad="38100" dist="38100" dir="2700000">
                    <a:srgbClr val="C0C0C0"/>
                  </a:outerShdw>
                </a:effectLst>
                <a:latin typeface="楷体_GB2312" pitchFamily="49" charset="-122"/>
                <a:ea typeface="楷体_GB2312" pitchFamily="49" charset="-122"/>
              </a:rPr>
              <a:t>   </a:t>
            </a: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同学、朋友之间深厚的情谊</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   父子之间亲密的关系</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   人与狗的默契和情趣</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solidFill>
                  <a:srgbClr val="FF0000"/>
                </a:solidFill>
                <a:effectLst>
                  <a:outerShdw blurRad="38100" dist="38100" dir="2700000">
                    <a:srgbClr val="C0C0C0"/>
                  </a:outerShdw>
                </a:effectLst>
                <a:latin typeface="楷体_GB2312" pitchFamily="49" charset="-122"/>
                <a:ea typeface="楷体_GB2312" pitchFamily="49" charset="-122"/>
              </a:rPr>
              <a:t>酸：</a:t>
            </a:r>
            <a:endParaRPr lang="zh-CN" altLang="en-US" b="1" dirty="0">
              <a:solidFill>
                <a:srgbClr val="FF0000"/>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effectLst>
                  <a:outerShdw blurRad="38100" dist="38100" dir="2700000">
                    <a:srgbClr val="C0C0C0"/>
                  </a:outerShdw>
                </a:effectLst>
                <a:latin typeface="楷体_GB2312" pitchFamily="49" charset="-122"/>
                <a:ea typeface="楷体_GB2312" pitchFamily="49" charset="-122"/>
              </a:rPr>
              <a:t>   </a:t>
            </a: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艰辛的生活，贫穷的生活环境</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   学习的艰难</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a:p>
            <a:pPr lvl="0">
              <a:buNone/>
            </a:pPr>
            <a:r>
              <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rPr>
              <a:t>   人生际遇的差别</a:t>
            </a:r>
            <a:endParaRPr lang="zh-CN" altLang="en-US" b="1" dirty="0">
              <a:solidFill>
                <a:srgbClr val="0066FF"/>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870">
                                            <p:txEl>
                                              <p:charRg st="0" end="3"/>
                                            </p:txEl>
                                          </p:spTgt>
                                        </p:tgtEl>
                                        <p:attrNameLst>
                                          <p:attrName>style.visibility</p:attrName>
                                        </p:attrNameLst>
                                      </p:cBhvr>
                                      <p:to>
                                        <p:strVal val="visible"/>
                                      </p:to>
                                    </p:set>
                                    <p:animEffect transition="in" filter="dissolve">
                                      <p:cBhvr>
                                        <p:cTn id="7" dur="500"/>
                                        <p:tgtEl>
                                          <p:spTgt spid="36870">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870">
                                            <p:txEl>
                                              <p:charRg st="45" end="48"/>
                                            </p:txEl>
                                          </p:spTgt>
                                        </p:tgtEl>
                                        <p:attrNameLst>
                                          <p:attrName>style.visibility</p:attrName>
                                        </p:attrNameLst>
                                      </p:cBhvr>
                                      <p:to>
                                        <p:strVal val="visible"/>
                                      </p:to>
                                    </p:set>
                                    <p:animEffect transition="in" filter="dissolve">
                                      <p:cBhvr>
                                        <p:cTn id="12" dur="500"/>
                                        <p:tgtEl>
                                          <p:spTgt spid="36870">
                                            <p:txEl>
                                              <p:charRg st="45"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870">
                                            <p:txEl>
                                              <p:charRg st="3" end="19"/>
                                            </p:txEl>
                                          </p:spTgt>
                                        </p:tgtEl>
                                        <p:attrNameLst>
                                          <p:attrName>style.visibility</p:attrName>
                                        </p:attrNameLst>
                                      </p:cBhvr>
                                      <p:to>
                                        <p:strVal val="visible"/>
                                      </p:to>
                                    </p:set>
                                    <p:animEffect transition="in" filter="dissolve">
                                      <p:cBhvr>
                                        <p:cTn id="17" dur="500"/>
                                        <p:tgtEl>
                                          <p:spTgt spid="36870">
                                            <p:txEl>
                                              <p:charRg st="3" end="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6870">
                                            <p:txEl>
                                              <p:charRg st="19" end="32"/>
                                            </p:txEl>
                                          </p:spTgt>
                                        </p:tgtEl>
                                        <p:attrNameLst>
                                          <p:attrName>style.visibility</p:attrName>
                                        </p:attrNameLst>
                                      </p:cBhvr>
                                      <p:to>
                                        <p:strVal val="visible"/>
                                      </p:to>
                                    </p:set>
                                    <p:animEffect transition="in" filter="dissolve">
                                      <p:cBhvr>
                                        <p:cTn id="22" dur="500"/>
                                        <p:tgtEl>
                                          <p:spTgt spid="36870">
                                            <p:txEl>
                                              <p:charRg st="19" end="3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6870">
                                            <p:txEl>
                                              <p:charRg st="32" end="45"/>
                                            </p:txEl>
                                          </p:spTgt>
                                        </p:tgtEl>
                                        <p:attrNameLst>
                                          <p:attrName>style.visibility</p:attrName>
                                        </p:attrNameLst>
                                      </p:cBhvr>
                                      <p:to>
                                        <p:strVal val="visible"/>
                                      </p:to>
                                    </p:set>
                                    <p:animEffect transition="in" filter="dissolve">
                                      <p:cBhvr>
                                        <p:cTn id="27" dur="500"/>
                                        <p:tgtEl>
                                          <p:spTgt spid="36870">
                                            <p:txEl>
                                              <p:charRg st="32" end="4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6870">
                                            <p:txEl>
                                              <p:charRg st="48" end="65"/>
                                            </p:txEl>
                                          </p:spTgt>
                                        </p:tgtEl>
                                        <p:attrNameLst>
                                          <p:attrName>style.visibility</p:attrName>
                                        </p:attrNameLst>
                                      </p:cBhvr>
                                      <p:to>
                                        <p:strVal val="visible"/>
                                      </p:to>
                                    </p:set>
                                    <p:animEffect transition="in" filter="dissolve">
                                      <p:cBhvr>
                                        <p:cTn id="32" dur="500"/>
                                        <p:tgtEl>
                                          <p:spTgt spid="36870">
                                            <p:txEl>
                                              <p:charRg st="48" end="6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6870">
                                            <p:txEl>
                                              <p:charRg st="65" end="74"/>
                                            </p:txEl>
                                          </p:spTgt>
                                        </p:tgtEl>
                                        <p:attrNameLst>
                                          <p:attrName>style.visibility</p:attrName>
                                        </p:attrNameLst>
                                      </p:cBhvr>
                                      <p:to>
                                        <p:strVal val="visible"/>
                                      </p:to>
                                    </p:set>
                                    <p:animEffect transition="in" filter="dissolve">
                                      <p:cBhvr>
                                        <p:cTn id="37" dur="500"/>
                                        <p:tgtEl>
                                          <p:spTgt spid="36870">
                                            <p:txEl>
                                              <p:charRg st="65" end="7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6870">
                                            <p:txEl>
                                              <p:charRg st="74" end="85"/>
                                            </p:txEl>
                                          </p:spTgt>
                                        </p:tgtEl>
                                        <p:attrNameLst>
                                          <p:attrName>style.visibility</p:attrName>
                                        </p:attrNameLst>
                                      </p:cBhvr>
                                      <p:to>
                                        <p:strVal val="visible"/>
                                      </p:to>
                                    </p:set>
                                    <p:animEffect transition="in" filter="dissolve">
                                      <p:cBhvr>
                                        <p:cTn id="42" dur="500"/>
                                        <p:tgtEl>
                                          <p:spTgt spid="36870">
                                            <p:txEl>
                                              <p:charRg st="74"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0" name="矩形 29699"/>
          <p:cNvSpPr/>
          <p:nvPr/>
        </p:nvSpPr>
        <p:spPr>
          <a:xfrm>
            <a:off x="685800" y="595630"/>
            <a:ext cx="7772400" cy="1143000"/>
          </a:xfrm>
          <a:prstGeom prst="rect">
            <a:avLst/>
          </a:prstGeom>
          <a:noFill/>
          <a:ln w="9525">
            <a:noFill/>
          </a:ln>
        </p:spPr>
        <p:txBody>
          <a:bodyPr anchor="ctr"/>
          <a:p>
            <a:pPr lvl="0" algn="ctr"/>
            <a:endParaRPr sz="4400" b="1" dirty="0">
              <a:solidFill>
                <a:srgbClr val="FF3300"/>
              </a:solidFill>
              <a:effectLst>
                <a:outerShdw blurRad="38100" dist="38100" dir="2700000">
                  <a:srgbClr val="C0C0C0"/>
                </a:outerShdw>
              </a:effectLst>
              <a:latin typeface="Arial" panose="020B0604020202020204" pitchFamily="34" charset="0"/>
              <a:ea typeface="楷体_GB2312" pitchFamily="49" charset="-122"/>
            </a:endParaRPr>
          </a:p>
        </p:txBody>
      </p:sp>
      <p:sp>
        <p:nvSpPr>
          <p:cNvPr id="29701" name="矩形 29700"/>
          <p:cNvSpPr/>
          <p:nvPr/>
        </p:nvSpPr>
        <p:spPr>
          <a:xfrm>
            <a:off x="309880" y="595630"/>
            <a:ext cx="8523605" cy="1521460"/>
          </a:xfrm>
          <a:prstGeom prst="rect">
            <a:avLst/>
          </a:prstGeom>
          <a:noFill/>
          <a:ln w="9525">
            <a:noFill/>
          </a:ln>
        </p:spPr>
        <p:txBody>
          <a:bodyPr anchor="b"/>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3600" b="1" dirty="0">
                <a:effectLst>
                  <a:outerShdw blurRad="38100" dist="38100" dir="2700000">
                    <a:srgbClr val="C0C0C0"/>
                  </a:outerShdw>
                </a:effectLst>
                <a:ea typeface="楷体_GB2312" pitchFamily="49" charset="-122"/>
              </a:rPr>
              <a:t>4</a:t>
            </a:r>
            <a:r>
              <a:rPr lang="zh-CN" altLang="zh-CN" sz="3600" b="1" dirty="0">
                <a:effectLst>
                  <a:outerShdw blurRad="38100" dist="38100" dir="2700000">
                    <a:srgbClr val="C0C0C0"/>
                  </a:outerShdw>
                </a:effectLst>
                <a:ea typeface="楷体_GB2312" pitchFamily="49" charset="-122"/>
              </a:rPr>
              <a:t>、</a:t>
            </a:r>
            <a:r>
              <a:rPr lang="zh-CN" altLang="en-US" sz="3600" b="1" dirty="0">
                <a:effectLst>
                  <a:outerShdw blurRad="38100" dist="38100" dir="2700000">
                    <a:srgbClr val="C0C0C0"/>
                  </a:outerShdw>
                </a:effectLst>
                <a:ea typeface="楷体_GB2312" pitchFamily="49" charset="-122"/>
              </a:rPr>
              <a:t>思考：文章写了几个人？他们的性格特征？</a:t>
            </a:r>
            <a:endParaRPr lang="zh-CN" altLang="en-US" sz="3600" b="1" dirty="0">
              <a:effectLst>
                <a:outerShdw blurRad="38100" dist="38100" dir="2700000">
                  <a:srgbClr val="C0C0C0"/>
                </a:outerShdw>
              </a:effectLst>
              <a:ea typeface="楷体_GB2312" pitchFamily="49" charset="-122"/>
            </a:endParaRPr>
          </a:p>
        </p:txBody>
      </p:sp>
      <p:sp>
        <p:nvSpPr>
          <p:cNvPr id="29702" name="文本框 29701"/>
          <p:cNvSpPr txBox="1"/>
          <p:nvPr/>
        </p:nvSpPr>
        <p:spPr>
          <a:xfrm>
            <a:off x="2411413" y="4508500"/>
            <a:ext cx="5181600" cy="579438"/>
          </a:xfrm>
          <a:prstGeom prst="rect">
            <a:avLst/>
          </a:prstGeom>
          <a:noFill/>
          <a:ln w="9525">
            <a:noFill/>
          </a:ln>
        </p:spPr>
        <p:txBody>
          <a:bodyPr>
            <a:spAutoFit/>
          </a:bodyPr>
          <a:p>
            <a:pPr lvl="0">
              <a:spcBef>
                <a:spcPct val="50000"/>
              </a:spcBef>
              <a:buClrTx/>
            </a:pPr>
            <a:r>
              <a:rPr lang="zh-CN" altLang="en-US" sz="3200" b="1" dirty="0">
                <a:solidFill>
                  <a:srgbClr val="FF0000"/>
                </a:solidFill>
                <a:effectLst>
                  <a:outerShdw blurRad="38100" dist="38100" dir="2700000">
                    <a:srgbClr val="C0C0C0"/>
                  </a:outerShdw>
                </a:effectLst>
                <a:latin typeface="Tahoma" panose="020B0604030504040204" pitchFamily="34" charset="0"/>
                <a:ea typeface="楷体_GB2312" pitchFamily="49" charset="-122"/>
              </a:rPr>
              <a:t>聪明好学</a:t>
            </a:r>
            <a:endParaRPr lang="zh-CN" altLang="en-US" sz="3200" b="1" dirty="0">
              <a:solidFill>
                <a:srgbClr val="FF0000"/>
              </a:solidFill>
              <a:effectLst>
                <a:outerShdw blurRad="38100" dist="38100" dir="2700000">
                  <a:srgbClr val="C0C0C0"/>
                </a:outerShdw>
              </a:effectLst>
              <a:latin typeface="Tahoma" panose="020B0604030504040204" pitchFamily="34" charset="0"/>
              <a:ea typeface="楷体_GB2312" pitchFamily="49" charset="-122"/>
            </a:endParaRPr>
          </a:p>
        </p:txBody>
      </p:sp>
      <p:sp>
        <p:nvSpPr>
          <p:cNvPr id="29703" name="文本框 29702"/>
          <p:cNvSpPr txBox="1"/>
          <p:nvPr/>
        </p:nvSpPr>
        <p:spPr>
          <a:xfrm>
            <a:off x="323850" y="2708275"/>
            <a:ext cx="1981200" cy="3500438"/>
          </a:xfrm>
          <a:prstGeom prst="rect">
            <a:avLst/>
          </a:prstGeom>
          <a:noFill/>
          <a:ln w="9525">
            <a:noFill/>
          </a:ln>
        </p:spPr>
        <p:txBody>
          <a:bodyPr>
            <a:spAutoFit/>
          </a:bodyPr>
          <a:p>
            <a:pPr lvl="0">
              <a:spcBef>
                <a:spcPct val="20000"/>
              </a:spcBef>
              <a:buClr>
                <a:schemeClr val="folHlink"/>
              </a:buClr>
              <a:buSzPct val="60000"/>
              <a:buFont typeface="Wingdings" panose="05000000000000000000" pitchFamily="2" charset="2"/>
              <a:buNone/>
            </a:pPr>
            <a:r>
              <a:rPr lang="zh-CN" altLang="en-US" sz="3200" b="1" dirty="0">
                <a:effectLst>
                  <a:outerShdw blurRad="38100" dist="38100" dir="2700000">
                    <a:srgbClr val="C0C0C0"/>
                  </a:outerShdw>
                </a:effectLst>
                <a:latin typeface="Tahoma" panose="020B0604030504040204" pitchFamily="34" charset="0"/>
                <a:ea typeface="楷体_GB2312" pitchFamily="49" charset="-122"/>
              </a:rPr>
              <a:t>父亲：</a:t>
            </a: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a:p>
            <a:pPr lvl="0">
              <a:spcBef>
                <a:spcPct val="20000"/>
              </a:spcBef>
              <a:buClr>
                <a:schemeClr val="folHlink"/>
              </a:buClr>
              <a:buSzPct val="60000"/>
              <a:buFont typeface="Wingdings" panose="05000000000000000000" pitchFamily="2" charset="2"/>
              <a:buNone/>
            </a:pPr>
            <a:r>
              <a:rPr lang="zh-CN" altLang="en-US" sz="3200" b="1" dirty="0">
                <a:effectLst>
                  <a:outerShdw blurRad="38100" dist="38100" dir="2700000">
                    <a:srgbClr val="C0C0C0"/>
                  </a:outerShdw>
                </a:effectLst>
                <a:latin typeface="Tahoma" panose="020B0604030504040204" pitchFamily="34" charset="0"/>
                <a:ea typeface="楷体_GB2312" pitchFamily="49" charset="-122"/>
              </a:rPr>
              <a:t>我：</a:t>
            </a: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a:p>
            <a:pPr lvl="0">
              <a:spcBef>
                <a:spcPct val="20000"/>
              </a:spcBef>
              <a:buClr>
                <a:schemeClr val="folHlink"/>
              </a:buClr>
              <a:buSzPct val="60000"/>
              <a:buFont typeface="Wingdings" panose="05000000000000000000" pitchFamily="2" charset="2"/>
              <a:buNone/>
            </a:pPr>
            <a:r>
              <a:rPr lang="zh-CN" altLang="en-US" sz="3200" b="1" dirty="0">
                <a:effectLst>
                  <a:outerShdw blurRad="38100" dist="38100" dir="2700000">
                    <a:srgbClr val="C0C0C0"/>
                  </a:outerShdw>
                </a:effectLst>
                <a:latin typeface="Tahoma" panose="020B0604030504040204" pitchFamily="34" charset="0"/>
                <a:ea typeface="楷体_GB2312" pitchFamily="49" charset="-122"/>
              </a:rPr>
              <a:t>弄不成：</a:t>
            </a: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a:p>
            <a:pPr lvl="0">
              <a:spcBef>
                <a:spcPct val="20000"/>
              </a:spcBef>
              <a:buClr>
                <a:schemeClr val="folHlink"/>
              </a:buClr>
              <a:buSzPct val="60000"/>
              <a:buFont typeface="Wingdings" panose="05000000000000000000" pitchFamily="2" charset="2"/>
              <a:buNone/>
            </a:pPr>
            <a:r>
              <a:rPr lang="zh-CN" altLang="en-US" sz="3200" b="1" dirty="0">
                <a:effectLst>
                  <a:outerShdw blurRad="38100" dist="38100" dir="2700000">
                    <a:srgbClr val="C0C0C0"/>
                  </a:outerShdw>
                </a:effectLst>
                <a:latin typeface="Tahoma" panose="020B0604030504040204" pitchFamily="34" charset="0"/>
                <a:ea typeface="楷体_GB2312" pitchFamily="49" charset="-122"/>
              </a:rPr>
              <a:t>乔元贞：</a:t>
            </a: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a:p>
            <a:pPr lvl="0">
              <a:spcBef>
                <a:spcPct val="20000"/>
              </a:spcBef>
              <a:buClr>
                <a:schemeClr val="folHlink"/>
              </a:buClr>
              <a:buSzPct val="60000"/>
              <a:buFont typeface="Wingdings" panose="05000000000000000000" pitchFamily="2" charset="2"/>
              <a:buNone/>
            </a:pPr>
            <a:r>
              <a:rPr lang="zh-CN" altLang="en-US" sz="3200" b="1" dirty="0">
                <a:effectLst>
                  <a:outerShdw blurRad="38100" dist="38100" dir="2700000">
                    <a:srgbClr val="C0C0C0"/>
                  </a:outerShdw>
                </a:effectLst>
                <a:latin typeface="Tahoma" panose="020B0604030504040204" pitchFamily="34" charset="0"/>
                <a:ea typeface="楷体_GB2312" pitchFamily="49" charset="-122"/>
              </a:rPr>
              <a:t>二黄毛：</a:t>
            </a: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a:p>
            <a:pPr lvl="0">
              <a:spcBef>
                <a:spcPct val="20000"/>
              </a:spcBef>
              <a:buClr>
                <a:schemeClr val="folHlink"/>
              </a:buClr>
              <a:buSzPct val="60000"/>
              <a:buFont typeface="Wingdings" panose="05000000000000000000" pitchFamily="2" charset="2"/>
              <a:buNone/>
            </a:pPr>
            <a:endParaRPr lang="zh-CN" altLang="en-US" sz="3200" b="1" dirty="0">
              <a:effectLst>
                <a:outerShdw blurRad="38100" dist="38100" dir="2700000">
                  <a:srgbClr val="C0C0C0"/>
                </a:outerShdw>
              </a:effectLst>
              <a:latin typeface="Tahoma" panose="020B0604030504040204" pitchFamily="34" charset="0"/>
              <a:ea typeface="楷体_GB2312" pitchFamily="49" charset="-122"/>
            </a:endParaRPr>
          </a:p>
        </p:txBody>
      </p:sp>
      <p:pic>
        <p:nvPicPr>
          <p:cNvPr id="29704" name="图片 29703" descr="4b2-3"/>
          <p:cNvPicPr>
            <a:picLocks noChangeAspect="1"/>
          </p:cNvPicPr>
          <p:nvPr/>
        </p:nvPicPr>
        <p:blipFill>
          <a:blip r:embed="rId1"/>
          <a:stretch>
            <a:fillRect/>
          </a:stretch>
        </p:blipFill>
        <p:spPr>
          <a:xfrm>
            <a:off x="7740650" y="4941888"/>
            <a:ext cx="830263" cy="1143000"/>
          </a:xfrm>
          <a:prstGeom prst="rect">
            <a:avLst/>
          </a:prstGeom>
          <a:noFill/>
          <a:ln w="9525">
            <a:noFill/>
          </a:ln>
        </p:spPr>
      </p:pic>
      <p:sp>
        <p:nvSpPr>
          <p:cNvPr id="29705" name="矩形 29704"/>
          <p:cNvSpPr/>
          <p:nvPr/>
        </p:nvSpPr>
        <p:spPr>
          <a:xfrm>
            <a:off x="2339975" y="2708275"/>
            <a:ext cx="5472113" cy="579438"/>
          </a:xfrm>
          <a:prstGeom prst="rect">
            <a:avLst/>
          </a:prstGeom>
          <a:noFill/>
          <a:ln w="9525">
            <a:noFill/>
          </a:ln>
        </p:spPr>
        <p:txBody>
          <a:bodyPr>
            <a:spAutoFit/>
          </a:bodyPr>
          <a:p>
            <a:pPr lvl="0"/>
            <a:r>
              <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温和、善良、乐于助人</a:t>
            </a:r>
            <a:endPar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endParaRPr>
          </a:p>
        </p:txBody>
      </p:sp>
      <p:sp>
        <p:nvSpPr>
          <p:cNvPr id="29706" name="矩形 29705"/>
          <p:cNvSpPr/>
          <p:nvPr/>
        </p:nvSpPr>
        <p:spPr>
          <a:xfrm>
            <a:off x="2484438" y="3357563"/>
            <a:ext cx="4535487" cy="579437"/>
          </a:xfrm>
          <a:prstGeom prst="rect">
            <a:avLst/>
          </a:prstGeom>
          <a:noFill/>
          <a:ln w="9525">
            <a:noFill/>
          </a:ln>
        </p:spPr>
        <p:txBody>
          <a:bodyPr>
            <a:spAutoFit/>
          </a:bodyPr>
          <a:p>
            <a:pPr lvl="0">
              <a:spcBef>
                <a:spcPct val="50000"/>
              </a:spcBef>
              <a:buClrTx/>
            </a:pPr>
            <a:r>
              <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善良、勤奋、调皮</a:t>
            </a:r>
            <a:endPar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endParaRPr>
          </a:p>
        </p:txBody>
      </p:sp>
      <p:sp>
        <p:nvSpPr>
          <p:cNvPr id="29707" name="矩形 29706"/>
          <p:cNvSpPr/>
          <p:nvPr/>
        </p:nvSpPr>
        <p:spPr>
          <a:xfrm>
            <a:off x="2268538" y="5157788"/>
            <a:ext cx="4248150" cy="579437"/>
          </a:xfrm>
          <a:prstGeom prst="rect">
            <a:avLst/>
          </a:prstGeom>
          <a:noFill/>
          <a:ln w="9525">
            <a:noFill/>
          </a:ln>
        </p:spPr>
        <p:txBody>
          <a:bodyPr>
            <a:spAutoFit/>
          </a:bodyPr>
          <a:p>
            <a:pPr lvl="0">
              <a:spcBef>
                <a:spcPct val="50000"/>
              </a:spcBef>
              <a:buClrTx/>
            </a:pPr>
            <a:r>
              <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勇敢、带点傻气</a:t>
            </a:r>
            <a:endPar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endParaRPr>
          </a:p>
        </p:txBody>
      </p:sp>
      <p:sp>
        <p:nvSpPr>
          <p:cNvPr id="29708" name="矩形 29707"/>
          <p:cNvSpPr/>
          <p:nvPr/>
        </p:nvSpPr>
        <p:spPr>
          <a:xfrm>
            <a:off x="2339975" y="3860800"/>
            <a:ext cx="3960813" cy="579438"/>
          </a:xfrm>
          <a:prstGeom prst="rect">
            <a:avLst/>
          </a:prstGeom>
          <a:noFill/>
          <a:ln w="9525">
            <a:noFill/>
          </a:ln>
        </p:spPr>
        <p:txBody>
          <a:bodyPr>
            <a:spAutoFit/>
          </a:bodyPr>
          <a:p>
            <a:pPr lvl="0"/>
            <a:r>
              <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忠厚、没本事</a:t>
            </a:r>
            <a:endParaRPr lang="zh-CN" altLang="en-US" sz="3200" b="1" dirty="0">
              <a:solidFill>
                <a:srgbClr val="FF0000"/>
              </a:solidFill>
              <a:effectLst>
                <a:outerShdw blurRad="38100" dist="38100" dir="2700000">
                  <a:srgbClr val="C0C0C0"/>
                </a:outerShdw>
              </a:effectLst>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diamond(in)">
                                      <p:cBhvr>
                                        <p:cTn id="7" dur="2000"/>
                                        <p:tgtEl>
                                          <p:spTgt spid="2970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9705"/>
                                        </p:tgtEl>
                                        <p:attrNameLst>
                                          <p:attrName>style.visibility</p:attrName>
                                        </p:attrNameLst>
                                      </p:cBhvr>
                                      <p:to>
                                        <p:strVal val="visible"/>
                                      </p:to>
                                    </p:set>
                                    <p:animEffect transition="in" filter="diamond(in)">
                                      <p:cBhvr>
                                        <p:cTn id="12" dur="2000"/>
                                        <p:tgtEl>
                                          <p:spTgt spid="2970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706"/>
                                        </p:tgtEl>
                                        <p:attrNameLst>
                                          <p:attrName>style.visibility</p:attrName>
                                        </p:attrNameLst>
                                      </p:cBhvr>
                                      <p:to>
                                        <p:strVal val="visible"/>
                                      </p:to>
                                    </p:set>
                                    <p:animEffect transition="in" filter="blinds(horizontal)">
                                      <p:cBhvr>
                                        <p:cTn id="17" dur="500"/>
                                        <p:tgtEl>
                                          <p:spTgt spid="2970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708"/>
                                        </p:tgtEl>
                                        <p:attrNameLst>
                                          <p:attrName>style.visibility</p:attrName>
                                        </p:attrNameLst>
                                      </p:cBhvr>
                                      <p:to>
                                        <p:strVal val="visible"/>
                                      </p:to>
                                    </p:set>
                                    <p:animEffect transition="in" filter="box(in)">
                                      <p:cBhvr>
                                        <p:cTn id="22" dur="500"/>
                                        <p:tgtEl>
                                          <p:spTgt spid="29708"/>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29702"/>
                                        </p:tgtEl>
                                        <p:attrNameLst>
                                          <p:attrName>style.visibility</p:attrName>
                                        </p:attrNameLst>
                                      </p:cBhvr>
                                      <p:to>
                                        <p:strVal val="visible"/>
                                      </p:to>
                                    </p:set>
                                    <p:animEffect transition="in" filter="plus(in)">
                                      <p:cBhvr>
                                        <p:cTn id="27" dur="2000"/>
                                        <p:tgtEl>
                                          <p:spTgt spid="2970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dissolve">
                                      <p:cBhvr>
                                        <p:cTn id="32" dur="500"/>
                                        <p:tgtEl>
                                          <p:spTgt spid="29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P spid="29703" grpId="0"/>
      <p:bldP spid="29705" grpId="0"/>
      <p:bldP spid="29706" grpId="0"/>
      <p:bldP spid="29707" grpId="0"/>
      <p:bldP spid="2970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9217"/>
          <p:cNvSpPr txBox="1"/>
          <p:nvPr/>
        </p:nvSpPr>
        <p:spPr>
          <a:xfrm>
            <a:off x="959485" y="2220595"/>
            <a:ext cx="7451090" cy="914400"/>
          </a:xfrm>
          <a:prstGeom prst="rect">
            <a:avLst/>
          </a:prstGeom>
          <a:noFill/>
          <a:ln w="9525">
            <a:noFill/>
          </a:ln>
        </p:spPr>
        <p:txBody>
          <a:bodyPr wrap="square">
            <a:spAutoFit/>
          </a:bodyPr>
          <a:p>
            <a:pPr lvl="0">
              <a:buFont typeface="Arial" panose="020B0604020202020204" pitchFamily="34" charset="0"/>
              <a:buNone/>
            </a:pPr>
            <a:r>
              <a:rPr lang="zh-CN" altLang="en-US" sz="5400" b="1" dirty="0">
                <a:solidFill>
                  <a:srgbClr val="0000FF"/>
                </a:solidFill>
                <a:latin typeface="Arial" panose="020B0604020202020204" pitchFamily="34" charset="0"/>
                <a:ea typeface="黑体" panose="02010609060101010101" pitchFamily="2" charset="-122"/>
              </a:rPr>
              <a:t>感知文意，合作探究</a:t>
            </a:r>
            <a:endParaRPr lang="en-US" altLang="zh-CN" sz="3600" b="1">
              <a:solidFill>
                <a:srgbClr val="0000FF"/>
              </a:solidFill>
              <a:latin typeface="Arial" panose="020B0604020202020204" pitchFamily="34" charset="0"/>
              <a:ea typeface="黑体" panose="02010609060101010101" pitchFamily="2" charset="-122"/>
            </a:endParaRPr>
          </a:p>
        </p:txBody>
      </p:sp>
    </p:spTree>
    <p:custDataLst>
      <p:tags r:id="rId1"/>
    </p:custDataLst>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10241"/>
          <p:cNvSpPr/>
          <p:nvPr/>
        </p:nvSpPr>
        <p:spPr>
          <a:xfrm>
            <a:off x="107950" y="549275"/>
            <a:ext cx="9144000" cy="1190625"/>
          </a:xfrm>
          <a:prstGeom prst="rect">
            <a:avLst/>
          </a:prstGeom>
          <a:noFill/>
          <a:ln w="9525">
            <a:noFill/>
          </a:ln>
        </p:spPr>
        <p:txBody>
          <a:bodyPr>
            <a:spAutoFit/>
          </a:bodyPr>
          <a:p>
            <a:pPr lvl="0">
              <a:buFont typeface="Arial" panose="020B0604020202020204" pitchFamily="34" charset="0"/>
              <a:buNone/>
            </a:pPr>
            <a:r>
              <a:rPr lang="en-US" altLang="zh-CN" sz="3600" b="1">
                <a:solidFill>
                  <a:srgbClr val="0000FF"/>
                </a:solidFill>
                <a:latin typeface="Arial" panose="020B0604020202020204" pitchFamily="34" charset="0"/>
                <a:ea typeface="黑体" panose="02010609060101010101" pitchFamily="2" charset="-122"/>
              </a:rPr>
              <a:t>1.</a:t>
            </a:r>
            <a:r>
              <a:rPr lang="zh-CN" altLang="en-US" sz="3600" b="1">
                <a:solidFill>
                  <a:srgbClr val="0000FF"/>
                </a:solidFill>
                <a:latin typeface="Arial" panose="020B0604020202020204" pitchFamily="34" charset="0"/>
                <a:ea typeface="黑体" panose="02010609060101010101" pitchFamily="2" charset="-122"/>
              </a:rPr>
              <a:t>文题“我的第一本书”仅仅指那本课本吗</a:t>
            </a:r>
            <a:r>
              <a:rPr lang="en-US" altLang="zh-CN" sz="3600" b="1">
                <a:solidFill>
                  <a:srgbClr val="0000FF"/>
                </a:solidFill>
                <a:latin typeface="Arial" panose="020B0604020202020204" pitchFamily="34" charset="0"/>
                <a:ea typeface="黑体" panose="02010609060101010101" pitchFamily="2" charset="-122"/>
              </a:rPr>
              <a:t>?</a:t>
            </a:r>
            <a:r>
              <a:rPr lang="zh-CN" altLang="en-US" sz="3600" b="1">
                <a:solidFill>
                  <a:srgbClr val="0000FF"/>
                </a:solidFill>
                <a:latin typeface="Arial" panose="020B0604020202020204" pitchFamily="34" charset="0"/>
                <a:ea typeface="黑体" panose="02010609060101010101" pitchFamily="2" charset="-122"/>
              </a:rPr>
              <a:t>还可以作怎样的理解</a:t>
            </a:r>
            <a:r>
              <a:rPr lang="en-US" altLang="zh-CN" sz="3600" b="1">
                <a:solidFill>
                  <a:srgbClr val="0000FF"/>
                </a:solidFill>
                <a:latin typeface="Arial" panose="020B0604020202020204" pitchFamily="34" charset="0"/>
                <a:ea typeface="黑体" panose="02010609060101010101" pitchFamily="2" charset="-122"/>
              </a:rPr>
              <a:t>?</a:t>
            </a:r>
            <a:endParaRPr lang="en-US" altLang="zh-CN" sz="3600" b="1">
              <a:solidFill>
                <a:srgbClr val="0000FF"/>
              </a:solidFill>
              <a:latin typeface="Arial" panose="020B0604020202020204" pitchFamily="34" charset="0"/>
              <a:ea typeface="黑体" panose="02010609060101010101" pitchFamily="2" charset="-122"/>
            </a:endParaRPr>
          </a:p>
        </p:txBody>
      </p:sp>
      <p:sp>
        <p:nvSpPr>
          <p:cNvPr id="10243" name="矩形 10242"/>
          <p:cNvSpPr/>
          <p:nvPr/>
        </p:nvSpPr>
        <p:spPr>
          <a:xfrm>
            <a:off x="107950" y="2205038"/>
            <a:ext cx="9144000" cy="2289175"/>
          </a:xfrm>
          <a:prstGeom prst="rect">
            <a:avLst/>
          </a:prstGeom>
          <a:noFill/>
          <a:ln w="9525">
            <a:noFill/>
          </a:ln>
        </p:spPr>
        <p:txBody>
          <a:bodyPr>
            <a:spAutoFit/>
          </a:bodyPr>
          <a:p>
            <a:pPr lvl="0">
              <a:spcBef>
                <a:spcPct val="20000"/>
              </a:spcBef>
              <a:buClr>
                <a:srgbClr val="996633"/>
              </a:buClr>
              <a:buSzPct val="70000"/>
              <a:buFont typeface="Wingdings" panose="05000000000000000000" pitchFamily="2" charset="2"/>
              <a:buNone/>
            </a:pPr>
            <a:r>
              <a:rPr lang="en-US" altLang="zh-CN" sz="3600" b="1">
                <a:solidFill>
                  <a:srgbClr val="0000CC"/>
                </a:solidFill>
                <a:effectLst>
                  <a:outerShdw blurRad="38100" dist="38100" dir="2700000">
                    <a:srgbClr val="C0C0C0"/>
                  </a:outerShdw>
                </a:effectLst>
                <a:latin typeface="Arial" panose="020B0604020202020204" pitchFamily="34" charset="0"/>
                <a:ea typeface="黑体" panose="02010609060101010101" pitchFamily="2" charset="-122"/>
              </a:rPr>
              <a:t>   </a:t>
            </a:r>
            <a:r>
              <a:rPr lang="en-US" altLang="zh-CN" sz="3600" b="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 “</a:t>
            </a:r>
            <a:r>
              <a:rPr lang="zh-CN" altLang="en-US" sz="3600" b="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我的第一本书”不仅仅指那半本课本，也指“我”人生的第一课。这人生的第一课，蕴含着艰辛，人间温情，同学的友谊和上学的乐趣。</a:t>
            </a:r>
            <a:endParaRPr lang="zh-CN" altLang="en-US" sz="3600" b="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Tree>
    <p:custDataLst>
      <p:tags r:id="rId1"/>
    </p:custData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3"/>
                                        </p:tgtEl>
                                        <p:attrNameLst>
                                          <p:attrName>ppt_y</p:attrName>
                                        </p:attrNameLst>
                                      </p:cBhvr>
                                      <p:tavLst>
                                        <p:tav tm="0">
                                          <p:val>
                                            <p:strVal val="#ppt_y"/>
                                          </p:val>
                                        </p:tav>
                                        <p:tav tm="100000">
                                          <p:val>
                                            <p:strVal val="#ppt_y"/>
                                          </p:val>
                                        </p:tav>
                                      </p:tavLst>
                                    </p:anim>
                                    <p:anim calcmode="lin" valueType="num">
                                      <p:cBhvr>
                                        <p:cTn id="9" dur="500" fill="hold"/>
                                        <p:tgtEl>
                                          <p:spTgt spid="102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1265"/>
          <p:cNvSpPr/>
          <p:nvPr/>
        </p:nvSpPr>
        <p:spPr>
          <a:xfrm>
            <a:off x="611188" y="908050"/>
            <a:ext cx="7993062" cy="1190625"/>
          </a:xfrm>
          <a:prstGeom prst="rect">
            <a:avLst/>
          </a:prstGeom>
          <a:noFill/>
          <a:ln w="9525">
            <a:noFill/>
          </a:ln>
        </p:spPr>
        <p:txBody>
          <a:bodyPr>
            <a:spAutoFit/>
          </a:bodyPr>
          <a:p>
            <a:pPr lvl="0">
              <a:buFont typeface="Arial" panose="020B0604020202020204" pitchFamily="34" charset="0"/>
              <a:buNone/>
            </a:pPr>
            <a:r>
              <a:rPr lang="en-US" altLang="zh-CN" sz="3600" b="1">
                <a:solidFill>
                  <a:srgbClr val="0000FF"/>
                </a:solidFill>
                <a:latin typeface="Arial" panose="020B0604020202020204" pitchFamily="34" charset="0"/>
                <a:ea typeface="黑体" panose="02010609060101010101" pitchFamily="2" charset="-122"/>
              </a:rPr>
              <a:t>2.</a:t>
            </a:r>
            <a:r>
              <a:rPr lang="zh-CN" altLang="en-US" sz="3600" b="1">
                <a:solidFill>
                  <a:srgbClr val="0000FF"/>
                </a:solidFill>
                <a:latin typeface="Arial" panose="020B0604020202020204" pitchFamily="34" charset="0"/>
                <a:ea typeface="黑体" panose="02010609060101010101" pitchFamily="2" charset="-122"/>
              </a:rPr>
              <a:t>作者是怀着怎样的一种感情追忆他的“第一本书”的</a:t>
            </a:r>
            <a:r>
              <a:rPr lang="en-US" altLang="zh-CN" sz="3600" b="1">
                <a:solidFill>
                  <a:srgbClr val="0000FF"/>
                </a:solidFill>
                <a:latin typeface="Arial" panose="020B0604020202020204" pitchFamily="34" charset="0"/>
                <a:ea typeface="黑体" panose="02010609060101010101" pitchFamily="2" charset="-122"/>
              </a:rPr>
              <a:t>?</a:t>
            </a:r>
            <a:endParaRPr lang="en-US" altLang="zh-CN" sz="3600" b="1">
              <a:solidFill>
                <a:srgbClr val="0000FF"/>
              </a:solidFill>
              <a:latin typeface="Arial" panose="020B0604020202020204" pitchFamily="34" charset="0"/>
              <a:ea typeface="黑体" panose="02010609060101010101" pitchFamily="2" charset="-122"/>
            </a:endParaRPr>
          </a:p>
        </p:txBody>
      </p:sp>
      <p:sp>
        <p:nvSpPr>
          <p:cNvPr id="11267" name="矩形 11266"/>
          <p:cNvSpPr/>
          <p:nvPr/>
        </p:nvSpPr>
        <p:spPr>
          <a:xfrm>
            <a:off x="179388" y="2133600"/>
            <a:ext cx="8786812" cy="3937000"/>
          </a:xfrm>
          <a:prstGeom prst="rect">
            <a:avLst/>
          </a:prstGeom>
          <a:noFill/>
          <a:ln w="9525">
            <a:noFill/>
          </a:ln>
        </p:spPr>
        <p:txBody>
          <a:bodyPr>
            <a:spAutoFit/>
          </a:bodyPr>
          <a:p>
            <a:pPr lvl="0">
              <a:spcBef>
                <a:spcPct val="20000"/>
              </a:spcBef>
              <a:buClr>
                <a:srgbClr val="996633"/>
              </a:buClr>
              <a:buSzPct val="70000"/>
              <a:buFont typeface="Wingdings" panose="05000000000000000000" pitchFamily="2" charset="2"/>
              <a:buNone/>
            </a:pPr>
            <a:r>
              <a:rPr lang="en-US" altLang="zh-CN" sz="3600" b="1">
                <a:solidFill>
                  <a:srgbClr val="0000CC"/>
                </a:solidFill>
                <a:effectLst>
                  <a:outerShdw blurRad="38100" dist="38100" dir="2700000">
                    <a:srgbClr val="C0C0C0"/>
                  </a:outerShdw>
                </a:effectLst>
                <a:latin typeface="Arial" panose="020B0604020202020204" pitchFamily="34" charset="0"/>
                <a:ea typeface="黑体" panose="02010609060101010101" pitchFamily="2" charset="-122"/>
              </a:rPr>
              <a:t>    </a:t>
            </a:r>
            <a:r>
              <a:rPr lang="en-US" altLang="zh-CN" sz="3600" b="1" dirty="0">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 </a:t>
            </a:r>
            <a:r>
              <a:rPr lang="zh-CN" altLang="en-US" sz="3600" b="1" dirty="0">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作者追忆“第一本书”的心情是沉重的，他是怀着</a:t>
            </a:r>
            <a:r>
              <a:rPr lang="zh-CN" altLang="en-US" sz="3600" b="1" dirty="0">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敬重</a:t>
            </a:r>
            <a:r>
              <a:rPr lang="zh-CN" altLang="en-US" sz="3600" b="1">
                <a:solidFill>
                  <a:srgbClr val="0000FF"/>
                </a:solidFill>
                <a:effectLst>
                  <a:outerShdw blurRad="38100" dist="38100" dir="2700000">
                    <a:srgbClr val="C0C0C0"/>
                  </a:outerShdw>
                </a:effectLst>
                <a:latin typeface="Arial" panose="020B0604020202020204" pitchFamily="34" charset="0"/>
                <a:ea typeface="黑体" panose="02010609060101010101" pitchFamily="2" charset="-122"/>
              </a:rPr>
              <a:t>、珍爱</a:t>
            </a:r>
            <a:r>
              <a:rPr lang="zh-CN" altLang="en-US" sz="3600" b="1" dirty="0">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的感情追忆“第一本书”的，同时</a:t>
            </a:r>
            <a:r>
              <a:rPr lang="zh-CN" altLang="en-US" sz="3200" b="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rPr>
              <a:t>感情</a:t>
            </a:r>
            <a:r>
              <a:rPr lang="zh-CN" altLang="en-US" sz="3600" b="1" dirty="0">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也是复杂，百感交集的，</a:t>
            </a:r>
            <a:r>
              <a:rPr lang="zh-CN" altLang="en-US" sz="3600" b="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rPr>
              <a:t>因为那本书里深藏着苦难的生活和恶劣的学习条件与环境，同时也映照着那个时代人们不幸的命运，以及在那种荒寒背景下特别可贵的一点乐趣和温情。</a:t>
            </a:r>
            <a:endParaRPr lang="zh-CN" altLang="en-US" sz="3600" b="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randombar(horizontal)">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pPr algn="l">
              <a:lnSpc>
                <a:spcPct val="120000"/>
              </a:lnSpc>
            </a:pPr>
            <a:r>
              <a:rPr lang="zh-CN" altLang="en-US" dirty="0" smtClean="0">
                <a:latin typeface="+mj-lt"/>
                <a:ea typeface="+mj-ea"/>
              </a:rPr>
              <a:t>研读赏析</a:t>
            </a:r>
            <a:endParaRPr lang="zh-CN" altLang="en-US" dirty="0" smtClean="0">
              <a:latin typeface="+mj-lt"/>
              <a:ea typeface="+mj-ea"/>
            </a:endParaRPr>
          </a:p>
        </p:txBody>
      </p:sp>
      <p:sp>
        <p:nvSpPr>
          <p:cNvPr id="3" name="内容占位符 2"/>
          <p:cNvSpPr>
            <a:spLocks noGrp="1"/>
          </p:cNvSpPr>
          <p:nvPr>
            <p:ph idx="1"/>
            <p:custDataLst>
              <p:tags r:id="rId2"/>
            </p:custDataLst>
          </p:nvPr>
        </p:nvSpPr>
        <p:spPr>
          <a:xfrm>
            <a:off x="-13970" y="1375410"/>
            <a:ext cx="8846185" cy="4283710"/>
          </a:xfrm>
        </p:spPr>
        <p:txBody>
          <a:bodyPr>
            <a:noAutofit/>
          </a:bodyPr>
          <a:p>
            <a:pPr marL="342900" indent="-342900">
              <a:lnSpc>
                <a:spcPct val="130000"/>
              </a:lnSpc>
              <a:buSzTx/>
              <a:buChar char="•"/>
            </a:pPr>
            <a:r>
              <a:rPr lang="zh-CN" altLang="en-US" sz="3200" dirty="0" smtClean="0">
                <a:latin typeface="+mn-lt"/>
                <a:ea typeface="+mn-ea"/>
              </a:rPr>
              <a:t>本文深深打动我们的不仅仅是关于第一本书的故事，作者通过对他的第一本书的追述，以饱含热泪的笔触向我们描绘出一幅幅感人肺腑的画面以及由书引发的父子之情，同学朋友之情以及人与狗的默契和情趣。这些深刻的内容，正是靠准确、生动的语言来表现的。下面我们再细细研读文章，体会重点句子的深刻含义。</a:t>
            </a:r>
            <a:endParaRPr lang="zh-CN" altLang="en-US" sz="3200" dirty="0" smtClean="0">
              <a:latin typeface="+mn-lt"/>
              <a:ea typeface="+mn-ea"/>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44033"/>
          <p:cNvSpPr txBox="1"/>
          <p:nvPr/>
        </p:nvSpPr>
        <p:spPr>
          <a:xfrm>
            <a:off x="527050" y="450215"/>
            <a:ext cx="7959725" cy="1799590"/>
          </a:xfrm>
          <a:prstGeom prst="rect">
            <a:avLst/>
          </a:prstGeom>
          <a:solidFill>
            <a:srgbClr val="FFFF99"/>
          </a:solidFill>
          <a:ln w="9525">
            <a:noFill/>
          </a:ln>
        </p:spPr>
        <p:txBody>
          <a:bodyPr wrap="square">
            <a:spAutoFit/>
          </a:bodyPr>
          <a:p>
            <a:pPr lvl="0">
              <a:spcBef>
                <a:spcPct val="50000"/>
              </a:spcBef>
              <a:buFont typeface="Arial" panose="020B0604020202020204" pitchFamily="34" charset="0"/>
              <a:buNone/>
            </a:pPr>
            <a:r>
              <a:rPr lang="en-US" altLang="zh-CN" sz="2800" b="1" dirty="0">
                <a:latin typeface="Tahoma" panose="020B0604030504040204" pitchFamily="34" charset="0"/>
                <a:ea typeface="宋体" panose="02010600030101010101" pitchFamily="2" charset="-122"/>
              </a:rPr>
              <a:t>1</a:t>
            </a:r>
            <a:r>
              <a:rPr lang="zh-CN" altLang="en-US" sz="2800" b="1" dirty="0">
                <a:latin typeface="Tahoma" panose="020B0604030504040204" pitchFamily="34" charset="0"/>
                <a:ea typeface="宋体" panose="02010600030101010101" pitchFamily="2" charset="-122"/>
              </a:rPr>
              <a:t>、</a:t>
            </a:r>
            <a:r>
              <a:rPr lang="zh-CN" altLang="en-US" sz="2800" b="1">
                <a:latin typeface="Tahoma" panose="020B0604030504040204" pitchFamily="34" charset="0"/>
                <a:ea typeface="宋体" panose="02010600030101010101" pitchFamily="2" charset="-122"/>
              </a:rPr>
              <a:t>我的童年没有幽默，只有从荒寒的大自然感应到一点生命最初的快乐和梦幻。</a:t>
            </a:r>
            <a:r>
              <a:rPr lang="zh-CN" altLang="en-US" sz="2800" b="1">
                <a:solidFill>
                  <a:srgbClr val="000000"/>
                </a:solidFill>
                <a:latin typeface="Tahoma" panose="020B0604030504040204" pitchFamily="34" charset="0"/>
                <a:ea typeface="宋体" panose="02010600030101010101" pitchFamily="2" charset="-122"/>
              </a:rPr>
              <a:t>作者对童年的感觉是怎样的？联系下文看，“生命最初的快乐和梦幻。”</a:t>
            </a:r>
            <a:r>
              <a:rPr lang="zh-CN" altLang="en-US" sz="2800" b="1" dirty="0">
                <a:latin typeface="Tahoma" panose="020B0604030504040204" pitchFamily="34" charset="0"/>
                <a:ea typeface="宋体" panose="02010600030101010101" pitchFamily="2" charset="-122"/>
              </a:rPr>
              <a:t> 是什么？</a:t>
            </a:r>
            <a:endParaRPr lang="zh-CN" altLang="en-US" sz="2800" b="1">
              <a:latin typeface="Tahoma" panose="020B0604030504040204" pitchFamily="34" charset="0"/>
              <a:ea typeface="宋体" panose="02010600030101010101" pitchFamily="2" charset="-122"/>
            </a:endParaRPr>
          </a:p>
        </p:txBody>
      </p:sp>
      <p:sp>
        <p:nvSpPr>
          <p:cNvPr id="44035" name="文本框 44034"/>
          <p:cNvSpPr txBox="1"/>
          <p:nvPr/>
        </p:nvSpPr>
        <p:spPr>
          <a:xfrm>
            <a:off x="381000" y="2503805"/>
            <a:ext cx="8382000" cy="2654300"/>
          </a:xfrm>
          <a:prstGeom prst="rect">
            <a:avLst/>
          </a:prstGeom>
          <a:noFill/>
          <a:ln w="9525">
            <a:noFill/>
          </a:ln>
        </p:spPr>
        <p:txBody>
          <a:bodyPr>
            <a:spAutoFit/>
          </a:bodyPr>
          <a:p>
            <a:pPr lvl="0">
              <a:spcBef>
                <a:spcPct val="50000"/>
              </a:spcBef>
              <a:buFont typeface="Arial" panose="020B0604020202020204" pitchFamily="34" charset="0"/>
              <a:buNone/>
            </a:pPr>
            <a:r>
              <a:rPr lang="en-US" altLang="zh-CN" sz="2800" b="1">
                <a:latin typeface="Tahoma" panose="020B0604030504040204" pitchFamily="34" charset="0"/>
                <a:ea typeface="宋体" panose="02010600030101010101" pitchFamily="2" charset="-122"/>
              </a:rPr>
              <a:t>       </a:t>
            </a:r>
            <a:r>
              <a:rPr lang="zh-CN" altLang="en-US" sz="2800" b="1">
                <a:solidFill>
                  <a:srgbClr val="CC0000"/>
                </a:solidFill>
                <a:latin typeface="Tahoma" panose="020B0604030504040204" pitchFamily="34" charset="0"/>
                <a:ea typeface="宋体" panose="02010600030101010101" pitchFamily="2" charset="-122"/>
              </a:rPr>
              <a:t>童年的感觉是辛酸的，因为童年的生活是窘迫的，是艰苦而沉重的，哪有幽默可言？然而与生俱来的童年的好奇、天真和淘气，使他们一和小动物在一起、一回到大自然中、一玩起来，就会充满幻想，就会什么困苦都忘却。这就是生命最初的快乐和幻想。</a:t>
            </a:r>
            <a:endParaRPr lang="zh-CN" altLang="en-US" sz="2800" b="1">
              <a:solidFill>
                <a:srgbClr val="CC0000"/>
              </a:solidFill>
              <a:latin typeface="Tahoma" panose="020B0604030504040204" pitchFamily="34" charset="0"/>
              <a:ea typeface="宋体" panose="02010600030101010101" pitchFamily="2" charset="-122"/>
            </a:endParaRPr>
          </a:p>
        </p:txBody>
      </p:sp>
      <p:sp>
        <p:nvSpPr>
          <p:cNvPr id="44036" name="矩形 44035"/>
          <p:cNvSpPr/>
          <p:nvPr/>
        </p:nvSpPr>
        <p:spPr>
          <a:xfrm>
            <a:off x="1116013" y="5157788"/>
            <a:ext cx="6781800" cy="1066800"/>
          </a:xfrm>
          <a:prstGeom prst="rect">
            <a:avLst/>
          </a:prstGeom>
          <a:noFill/>
          <a:ln w="9525">
            <a:noFill/>
          </a:ln>
        </p:spPr>
        <p:txBody>
          <a:bodyPr>
            <a:spAutoFit/>
          </a:bodyPr>
          <a:p>
            <a:pPr lvl="0">
              <a:buFont typeface="Arial" panose="020B0604020202020204" pitchFamily="34" charset="0"/>
              <a:buNone/>
            </a:pPr>
            <a:r>
              <a:rPr lang="zh-CN" altLang="en-US" sz="3200" b="1">
                <a:solidFill>
                  <a:srgbClr val="000000"/>
                </a:solidFill>
                <a:latin typeface="华文新魏" pitchFamily="2" charset="-122"/>
                <a:ea typeface="华文新魏" pitchFamily="2" charset="-122"/>
              </a:rPr>
              <a:t>我的童年生活是艰苦的，但我的第一本书给我的生活带来了乐趣和知识</a:t>
            </a:r>
            <a:r>
              <a:rPr lang="en-US" altLang="zh-CN" sz="3200" b="1">
                <a:latin typeface="华文新魏" pitchFamily="2" charset="-122"/>
                <a:ea typeface="华文新魏" pitchFamily="2" charset="-122"/>
              </a:rPr>
              <a:t>.</a:t>
            </a:r>
            <a:endParaRPr lang="en-US" altLang="zh-CN" sz="3200" b="1">
              <a:latin typeface="华文新魏" pitchFamily="2" charset="-122"/>
              <a:ea typeface="华文新魏"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7" name="图片 7176" descr="我的第一本书"/>
          <p:cNvPicPr>
            <a:picLocks noChangeAspect="1"/>
          </p:cNvPicPr>
          <p:nvPr/>
        </p:nvPicPr>
        <p:blipFill>
          <a:blip r:embed="rId1"/>
          <a:stretch>
            <a:fillRect/>
          </a:stretch>
        </p:blipFill>
        <p:spPr>
          <a:xfrm>
            <a:off x="3708400" y="0"/>
            <a:ext cx="5435600" cy="6858000"/>
          </a:xfrm>
          <a:prstGeom prst="rect">
            <a:avLst/>
          </a:prstGeom>
          <a:noFill/>
          <a:ln w="9525">
            <a:noFill/>
          </a:ln>
        </p:spPr>
      </p:pic>
      <p:pic>
        <p:nvPicPr>
          <p:cNvPr id="7183" name="图片 7182" descr="4book"/>
          <p:cNvPicPr>
            <a:picLocks noChangeAspect="1"/>
          </p:cNvPicPr>
          <p:nvPr/>
        </p:nvPicPr>
        <p:blipFill>
          <a:blip r:embed="rId2"/>
          <a:stretch>
            <a:fillRect/>
          </a:stretch>
        </p:blipFill>
        <p:spPr>
          <a:xfrm>
            <a:off x="0" y="4868863"/>
            <a:ext cx="2057400" cy="1798637"/>
          </a:xfrm>
          <a:prstGeom prst="rect">
            <a:avLst/>
          </a:prstGeom>
          <a:noFill/>
          <a:ln w="9525">
            <a:noFill/>
          </a:ln>
        </p:spPr>
      </p:pic>
      <p:sp>
        <p:nvSpPr>
          <p:cNvPr id="7184" name="矩形 7183" descr="白色大理石"/>
          <p:cNvSpPr/>
          <p:nvPr/>
        </p:nvSpPr>
        <p:spPr>
          <a:xfrm>
            <a:off x="1763713" y="3573463"/>
            <a:ext cx="1828800" cy="1079500"/>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5400" b="1">
                <a:blipFill rotWithShape="0">
                  <a:blip r:embed="rId3"/>
                </a:blipFill>
                <a:latin typeface="楷体_GB2312" charset="0"/>
                <a:ea typeface="楷体_GB2312" charset="0"/>
              </a:rPr>
              <a:t>牛汉</a:t>
            </a:r>
            <a:endParaRPr lang="zh-CN" altLang="en-US" sz="5400" b="1">
              <a:blipFill rotWithShape="0">
                <a:blip r:embed="rId3"/>
              </a:blipFill>
              <a:latin typeface="楷体_GB2312" charset="0"/>
              <a:ea typeface="楷体_GB2312" charset="0"/>
            </a:endParaRPr>
          </a:p>
        </p:txBody>
      </p:sp>
      <p:sp>
        <p:nvSpPr>
          <p:cNvPr id="7185" name="文本框 7184"/>
          <p:cNvSpPr txBox="1"/>
          <p:nvPr/>
        </p:nvSpPr>
        <p:spPr>
          <a:xfrm>
            <a:off x="252413" y="1844675"/>
            <a:ext cx="2016125" cy="1189038"/>
          </a:xfrm>
          <a:prstGeom prst="rect">
            <a:avLst/>
          </a:prstGeom>
          <a:noFill/>
          <a:ln w="9525">
            <a:noFill/>
          </a:ln>
        </p:spPr>
        <p:txBody>
          <a:bodyPr>
            <a:spAutoFit/>
          </a:bodyPr>
          <a:p>
            <a:pPr lvl="0">
              <a:spcBef>
                <a:spcPct val="50000"/>
              </a:spcBef>
              <a:buClrTx/>
            </a:pPr>
            <a:r>
              <a:rPr lang="zh-CN" altLang="en-US" sz="7200" dirty="0">
                <a:latin typeface="Times New Roman" panose="02020603050405020304" pitchFamily="18" charset="0"/>
                <a:ea typeface="华文行楷" pitchFamily="2" charset="-122"/>
              </a:rPr>
              <a:t>我的</a:t>
            </a:r>
            <a:endParaRPr lang="zh-CN" altLang="en-US" sz="7200" dirty="0">
              <a:latin typeface="Times New Roman" panose="02020603050405020304" pitchFamily="18" charset="0"/>
              <a:ea typeface="华文行楷" pitchFamily="2" charset="-122"/>
            </a:endParaRPr>
          </a:p>
        </p:txBody>
      </p:sp>
      <p:sp>
        <p:nvSpPr>
          <p:cNvPr id="7186" name="矩形 7185"/>
          <p:cNvSpPr/>
          <p:nvPr/>
        </p:nvSpPr>
        <p:spPr>
          <a:xfrm>
            <a:off x="2339975" y="1557338"/>
            <a:ext cx="3313113" cy="884237"/>
          </a:xfrm>
          <a:prstGeom prst="rect">
            <a:avLst/>
          </a:prstGeom>
        </p:spPr>
        <p:txBody>
          <a:bodyPr wrap="none" fromWordArt="1">
            <a:prstTxWarp prst="textChevron">
              <a:avLst>
                <a:gd name="adj" fmla="val 898"/>
              </a:avLst>
            </a:prstTxWarp>
            <a:normAutofit/>
          </a:bodyPr>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楷体_GB2312" charset="0"/>
                <a:ea typeface="楷体_GB2312" charset="0"/>
              </a:rPr>
              <a:t>第一本</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楷体_GB2312" charset="0"/>
              <a:ea typeface="楷体_GB2312" charset="0"/>
            </a:endParaRPr>
          </a:p>
        </p:txBody>
      </p:sp>
      <p:sp>
        <p:nvSpPr>
          <p:cNvPr id="7187" name="矩形 7186"/>
          <p:cNvSpPr/>
          <p:nvPr/>
        </p:nvSpPr>
        <p:spPr>
          <a:xfrm>
            <a:off x="6011863" y="1557338"/>
            <a:ext cx="1512887" cy="1296987"/>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楷体_GB2312" charset="0"/>
                <a:ea typeface="楷体_GB2312" charset="0"/>
              </a:rPr>
              <a:t>书</a:t>
            </a:r>
            <a:endParaRPr lang="zh-CN" altLang="en-US" sz="3600" b="1">
              <a:ln w="9525" cap="flat" cmpd="sng">
                <a:solidFill>
                  <a:srgbClr val="FF0000"/>
                </a:solidFill>
                <a:prstDash val="solid"/>
                <a:headEnd type="none" w="med" len="med"/>
                <a:tailEnd type="none" w="med" len="med"/>
              </a:ln>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楷体_GB2312" charset="0"/>
              <a:ea typeface="楷体_GB231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2000"/>
                                        <p:tgtEl>
                                          <p:spTgt spid="717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185"/>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499"/>
                                          </p:stCondLst>
                                        </p:cTn>
                                        <p:tgtEl>
                                          <p:spTgt spid="71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7186"/>
                                        </p:tgtEl>
                                        <p:attrNameLst>
                                          <p:attrName>style.visibility</p:attrName>
                                        </p:attrNameLst>
                                      </p:cBhvr>
                                      <p:to>
                                        <p:strVal val="visible"/>
                                      </p:to>
                                    </p:set>
                                    <p:animEffect transition="in" filter="strips(downLeft)">
                                      <p:cBhvr>
                                        <p:cTn id="19" dur="500"/>
                                        <p:tgtEl>
                                          <p:spTgt spid="7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6385"/>
          <p:cNvSpPr txBox="1"/>
          <p:nvPr/>
        </p:nvSpPr>
        <p:spPr>
          <a:xfrm>
            <a:off x="179388" y="1125538"/>
            <a:ext cx="8763000" cy="1554162"/>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dirty="0">
                <a:latin typeface="Tahoma" panose="020B0604030504040204" pitchFamily="34" charset="0"/>
                <a:ea typeface="宋体" panose="02010600030101010101" pitchFamily="2" charset="-122"/>
              </a:rPr>
              <a:t>2</a:t>
            </a:r>
            <a:r>
              <a:rPr lang="zh-CN" altLang="en-US" sz="3200" b="1" dirty="0">
                <a:latin typeface="Tahoma" panose="020B0604030504040204" pitchFamily="34" charset="0"/>
                <a:ea typeface="宋体" panose="02010600030101010101" pitchFamily="2" charset="-122"/>
              </a:rPr>
              <a:t>、</a:t>
            </a:r>
            <a:r>
              <a:rPr lang="zh-CN" altLang="en-US" sz="3200" b="1">
                <a:latin typeface="Tahoma" panose="020B0604030504040204" pitchFamily="34" charset="0"/>
                <a:ea typeface="宋体" panose="02010600030101010101" pitchFamily="2" charset="-122"/>
              </a:rPr>
              <a:t>当父亲听说我把那一半书给了同学时，为什么“深深叹着气”？“我”的父亲是一位怎样的父亲？</a:t>
            </a:r>
            <a:endParaRPr lang="zh-CN" altLang="en-US" sz="3200" b="1">
              <a:latin typeface="Tahoma" panose="020B0604030504040204" pitchFamily="34" charset="0"/>
              <a:ea typeface="宋体" panose="02010600030101010101" pitchFamily="2" charset="-122"/>
            </a:endParaRPr>
          </a:p>
        </p:txBody>
      </p:sp>
      <p:sp>
        <p:nvSpPr>
          <p:cNvPr id="16387" name="文本框 16386"/>
          <p:cNvSpPr txBox="1"/>
          <p:nvPr/>
        </p:nvSpPr>
        <p:spPr>
          <a:xfrm>
            <a:off x="755650" y="2420938"/>
            <a:ext cx="8077200" cy="2041525"/>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a:solidFill>
                  <a:srgbClr val="CC0000"/>
                </a:solidFill>
                <a:latin typeface="Tahoma" panose="020B0604030504040204" pitchFamily="34" charset="0"/>
                <a:ea typeface="宋体" panose="02010600030101010101" pitchFamily="2" charset="-122"/>
              </a:rPr>
              <a:t>       </a:t>
            </a:r>
            <a:r>
              <a:rPr lang="zh-CN" altLang="en-US" sz="3200" b="1">
                <a:solidFill>
                  <a:srgbClr val="0000FF"/>
                </a:solidFill>
                <a:latin typeface="Tahoma" panose="020B0604030504040204" pitchFamily="34" charset="0"/>
                <a:ea typeface="宋体" panose="02010600030101010101" pitchFamily="2" charset="-122"/>
              </a:rPr>
              <a:t>这深深的叹息，既包含着对儿子做法的默许，也为儿子同学家的生活贫困而深表同情。“我”的父亲是一位知书达理，并且非常疼爱儿子的父亲。</a:t>
            </a:r>
            <a:endParaRPr lang="zh-CN" altLang="en-US" sz="3200" b="1">
              <a:solidFill>
                <a:srgbClr val="0000FF"/>
              </a:solidFill>
              <a:latin typeface="Tahoma" panose="020B060403050404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8" name="矩形 21507"/>
          <p:cNvSpPr/>
          <p:nvPr/>
        </p:nvSpPr>
        <p:spPr>
          <a:xfrm>
            <a:off x="1219200" y="533400"/>
            <a:ext cx="2790825" cy="685800"/>
          </a:xfrm>
          <a:prstGeom prst="rect">
            <a:avLst/>
          </a:prstGeom>
        </p:spPr>
        <p:txBody>
          <a:bodyPr wrap="none" fromWordArt="1">
            <a:prstTxWarp prst="textPlain">
              <a:avLst>
                <a:gd name="adj" fmla="val 50000"/>
              </a:avLst>
            </a:prstTxWarp>
            <a:normAutofit/>
          </a:bodyPr>
          <a:p>
            <a:pPr algn="ctr"/>
            <a:r>
              <a:rPr lang="zh-CN" altLang="en-US" sz="5400" b="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楷体_GB2312" charset="0"/>
                <a:ea typeface="楷体_GB2312" charset="0"/>
              </a:rPr>
              <a:t>研读体会</a:t>
            </a:r>
            <a:endParaRPr lang="zh-CN" altLang="en-US" sz="5400" b="1">
              <a:ln w="12700" cap="flat" cmpd="sng">
                <a:solidFill>
                  <a:srgbClr val="EAEAEA"/>
                </a:solidFill>
                <a:prstDash val="solid"/>
                <a:miter/>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楷体_GB2312" charset="0"/>
              <a:ea typeface="楷体_GB2312" charset="0"/>
            </a:endParaRPr>
          </a:p>
        </p:txBody>
      </p:sp>
      <p:sp>
        <p:nvSpPr>
          <p:cNvPr id="21509" name="文本框 21508"/>
          <p:cNvSpPr txBox="1"/>
          <p:nvPr/>
        </p:nvSpPr>
        <p:spPr>
          <a:xfrm>
            <a:off x="990600" y="2209800"/>
            <a:ext cx="6934200" cy="457200"/>
          </a:xfrm>
          <a:prstGeom prst="rect">
            <a:avLst/>
          </a:prstGeom>
          <a:noFill/>
          <a:ln w="9525">
            <a:noFill/>
          </a:ln>
        </p:spPr>
        <p:txBody>
          <a:bodyPr>
            <a:spAutoFit/>
          </a:bodyPr>
          <a:p>
            <a:pPr lvl="0">
              <a:spcBef>
                <a:spcPct val="50000"/>
              </a:spcBef>
              <a:buClrTx/>
            </a:pPr>
            <a:endParaRPr sz="2400" dirty="0">
              <a:latin typeface="Tahoma" panose="020B0604030504040204" pitchFamily="34" charset="0"/>
              <a:ea typeface="宋体" panose="02010600030101010101" pitchFamily="2" charset="-122"/>
            </a:endParaRPr>
          </a:p>
        </p:txBody>
      </p:sp>
      <p:sp>
        <p:nvSpPr>
          <p:cNvPr id="21510" name="文本框 21509"/>
          <p:cNvSpPr txBox="1"/>
          <p:nvPr/>
        </p:nvSpPr>
        <p:spPr>
          <a:xfrm>
            <a:off x="468313" y="1412875"/>
            <a:ext cx="8077200" cy="1373188"/>
          </a:xfrm>
          <a:prstGeom prst="rect">
            <a:avLst/>
          </a:prstGeom>
          <a:noFill/>
          <a:ln w="9525">
            <a:noFill/>
          </a:ln>
        </p:spPr>
        <p:txBody>
          <a:bodyPr>
            <a:spAutoFit/>
          </a:bodyPr>
          <a:p>
            <a:pPr lvl="0">
              <a:spcBef>
                <a:spcPct val="50000"/>
              </a:spcBef>
              <a:buClrTx/>
            </a:pP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、我的第一本书实在应当写写，如果不写，我就</a:t>
            </a:r>
            <a:r>
              <a:rPr lang="zh-CN" altLang="en-US" sz="2800" b="1" dirty="0">
                <a:solidFill>
                  <a:srgbClr val="CC0000"/>
                </a:solidFill>
                <a:latin typeface="楷体_GB2312" pitchFamily="49" charset="-122"/>
                <a:ea typeface="楷体_GB2312" pitchFamily="49" charset="-122"/>
              </a:rPr>
              <a:t>枉</a:t>
            </a:r>
            <a:r>
              <a:rPr lang="zh-CN" altLang="en-US" sz="2800" b="1" dirty="0">
                <a:solidFill>
                  <a:schemeClr val="tx1">
                    <a:lumMod val="50000"/>
                  </a:schemeClr>
                </a:solidFill>
                <a:latin typeface="楷体_GB2312" pitchFamily="49" charset="-122"/>
                <a:ea typeface="楷体_GB2312" pitchFamily="49" charset="-122"/>
              </a:rPr>
              <a:t>读了这几十年的书</a:t>
            </a:r>
            <a:r>
              <a:rPr lang="zh-CN" altLang="en-US" sz="2800" b="1" dirty="0">
                <a:latin typeface="楷体_GB2312" pitchFamily="49" charset="-122"/>
                <a:ea typeface="楷体_GB2312" pitchFamily="49" charset="-122"/>
              </a:rPr>
              <a:t>，更</a:t>
            </a:r>
            <a:r>
              <a:rPr lang="zh-CN" altLang="en-US" sz="2800" b="1" dirty="0">
                <a:solidFill>
                  <a:srgbClr val="CC0000"/>
                </a:solidFill>
                <a:latin typeface="楷体_GB2312" pitchFamily="49" charset="-122"/>
                <a:ea typeface="楷体_GB2312" pitchFamily="49" charset="-122"/>
              </a:rPr>
              <a:t>枉</a:t>
            </a:r>
            <a:r>
              <a:rPr lang="zh-CN" altLang="en-US" sz="2800" b="1" dirty="0">
                <a:solidFill>
                  <a:schemeClr val="tx1">
                    <a:lumMod val="50000"/>
                  </a:schemeClr>
                </a:solidFill>
                <a:latin typeface="楷体_GB2312" pitchFamily="49" charset="-122"/>
                <a:ea typeface="楷体_GB2312" pitchFamily="49" charset="-122"/>
              </a:rPr>
              <a:t>写了这几十年的诗。人</a:t>
            </a:r>
            <a:r>
              <a:rPr lang="zh-CN" altLang="en-US" sz="2800" b="1" dirty="0">
                <a:latin typeface="楷体_GB2312" pitchFamily="49" charset="-122"/>
                <a:ea typeface="楷体_GB2312" pitchFamily="49" charset="-122"/>
              </a:rPr>
              <a:t>不能忘</a:t>
            </a:r>
            <a:r>
              <a:rPr lang="zh-CN" altLang="en-US" sz="2800" b="1" dirty="0">
                <a:solidFill>
                  <a:srgbClr val="CC0000"/>
                </a:solidFill>
                <a:latin typeface="楷体_GB2312" pitchFamily="49" charset="-122"/>
                <a:ea typeface="楷体_GB2312" pitchFamily="49" charset="-122"/>
              </a:rPr>
              <a:t>本</a:t>
            </a:r>
            <a:r>
              <a:rPr lang="zh-CN" altLang="en-US" sz="2800" b="1" dirty="0">
                <a:latin typeface="楷体_GB2312" pitchFamily="49" charset="-122"/>
                <a:ea typeface="楷体_GB2312" pitchFamily="49" charset="-122"/>
              </a:rPr>
              <a:t>。</a:t>
            </a:r>
            <a:endParaRPr lang="zh-CN" altLang="en-US" sz="2800" b="1">
              <a:latin typeface="楷体_GB2312" pitchFamily="49" charset="-122"/>
              <a:ea typeface="楷体_GB2312" pitchFamily="49" charset="-122"/>
            </a:endParaRPr>
          </a:p>
        </p:txBody>
      </p:sp>
      <p:sp>
        <p:nvSpPr>
          <p:cNvPr id="21511" name="文本框 21510"/>
          <p:cNvSpPr txBox="1"/>
          <p:nvPr/>
        </p:nvSpPr>
        <p:spPr>
          <a:xfrm>
            <a:off x="395288" y="3141663"/>
            <a:ext cx="8382000" cy="1917700"/>
          </a:xfrm>
          <a:prstGeom prst="rect">
            <a:avLst/>
          </a:prstGeom>
          <a:noFill/>
          <a:ln w="9525">
            <a:noFill/>
          </a:ln>
        </p:spPr>
        <p:txBody>
          <a:bodyPr>
            <a:spAutoFit/>
          </a:bodyPr>
          <a:p>
            <a:pPr lvl="0">
              <a:spcBef>
                <a:spcPct val="50000"/>
              </a:spcBef>
              <a:buClrTx/>
            </a:pPr>
            <a:r>
              <a:rPr lang="en-US" altLang="zh-CN" sz="2400" dirty="0">
                <a:latin typeface="楷体_GB2312" pitchFamily="49" charset="-122"/>
                <a:ea typeface="楷体_GB2312" pitchFamily="49" charset="-122"/>
              </a:rPr>
              <a:t>      </a:t>
            </a:r>
            <a:r>
              <a:rPr lang="zh-CN" altLang="en-US" sz="2400" b="1" dirty="0">
                <a:solidFill>
                  <a:srgbClr val="CC0000"/>
                </a:solidFill>
                <a:latin typeface="楷体_GB2312" pitchFamily="49" charset="-122"/>
                <a:ea typeface="楷体_GB2312" pitchFamily="49" charset="-122"/>
              </a:rPr>
              <a:t>枉，白白地，无价值地，无意义地。作者的第一本书，不仅是求知的第一本书，更是人生的第一本书。如果这第一本书不写出来，那么这几十年的读书和写书就失去了意义，变得毫无价值，因为你忘记了知识的源头和人生的起点，你忘记了过去，即忘本。</a:t>
            </a:r>
            <a:endParaRPr lang="zh-CN" altLang="en-US" sz="2400" b="1">
              <a:latin typeface="楷体_GB2312" pitchFamily="49" charset="-122"/>
              <a:ea typeface="楷体_GB2312" pitchFamily="49" charset="-122"/>
            </a:endParaRPr>
          </a:p>
        </p:txBody>
      </p:sp>
      <p:sp>
        <p:nvSpPr>
          <p:cNvPr id="21512" name="矩形标注 21511"/>
          <p:cNvSpPr/>
          <p:nvPr/>
        </p:nvSpPr>
        <p:spPr>
          <a:xfrm>
            <a:off x="6011863" y="1773238"/>
            <a:ext cx="3132137" cy="2636837"/>
          </a:xfrm>
          <a:prstGeom prst="wedgeRectCallout">
            <a:avLst>
              <a:gd name="adj1" fmla="val -190042"/>
              <a:gd name="adj2" fmla="val -14481"/>
            </a:avLst>
          </a:prstGeom>
          <a:solidFill>
            <a:schemeClr val="accent2">
              <a:lumMod val="40000"/>
              <a:lumOff val="60000"/>
            </a:schemeClr>
          </a:solidFill>
          <a:ln w="9525" cap="flat" cmpd="sng">
            <a:solidFill>
              <a:schemeClr val="tx1"/>
            </a:solidFill>
            <a:prstDash val="solid"/>
            <a:miter/>
            <a:headEnd type="none" w="med" len="med"/>
            <a:tailEnd type="none" w="med" len="med"/>
          </a:ln>
        </p:spPr>
        <p:txBody>
          <a:bodyPr/>
          <a:p>
            <a:pPr lvl="0"/>
            <a:r>
              <a:rPr lang="en-US" altLang="zh-CN" sz="2000" b="1" dirty="0">
                <a:solidFill>
                  <a:srgbClr val="FF0000"/>
                </a:solidFill>
                <a:effectLst>
                  <a:outerShdw blurRad="38100" dist="38100" dir="2700000">
                    <a:srgbClr val="000000"/>
                  </a:outerShdw>
                </a:effectLst>
                <a:latin typeface="Arial" panose="020B0604020202020204" pitchFamily="34" charset="0"/>
                <a:ea typeface="楷体_GB2312" pitchFamily="49" charset="-122"/>
              </a:rPr>
              <a:t>“</a:t>
            </a:r>
            <a:r>
              <a:rPr lang="zh-CN" altLang="en-US" sz="2000" b="1" dirty="0">
                <a:solidFill>
                  <a:srgbClr val="FF0000"/>
                </a:solidFill>
                <a:effectLst>
                  <a:outerShdw blurRad="38100" dist="38100" dir="2700000">
                    <a:srgbClr val="000000"/>
                  </a:outerShdw>
                </a:effectLst>
                <a:latin typeface="Arial" panose="020B0604020202020204" pitchFamily="34" charset="0"/>
                <a:ea typeface="楷体_GB2312" pitchFamily="49" charset="-122"/>
              </a:rPr>
              <a:t>双关”的修辞。</a:t>
            </a:r>
            <a:r>
              <a:rPr lang="zh-CN" altLang="en-US" sz="2400" b="1" dirty="0">
                <a:solidFill>
                  <a:schemeClr val="tx1">
                    <a:lumMod val="50000"/>
                  </a:schemeClr>
                </a:solidFill>
                <a:effectLst>
                  <a:outerShdw blurRad="38100" dist="38100" dir="2700000">
                    <a:srgbClr val="FFFFFF"/>
                  </a:outerShdw>
                </a:effectLst>
                <a:latin typeface="Arial" panose="020B0604020202020204" pitchFamily="34" charset="0"/>
                <a:ea typeface="楷体_GB2312" pitchFamily="49" charset="-122"/>
              </a:rPr>
              <a:t>“本”是指课本，即“我”的第一本国语课本；也指人生成长历程中最初的、最有价值的奠基性的东西。作者所指的主要是后者。</a:t>
            </a:r>
            <a:endParaRPr lang="zh-CN" altLang="en-US" sz="2400" b="1" dirty="0">
              <a:solidFill>
                <a:schemeClr val="tx1">
                  <a:lumMod val="50000"/>
                </a:schemeClr>
              </a:solidFill>
              <a:effectLst>
                <a:outerShdw blurRad="38100" dist="38100" dir="2700000">
                  <a:srgbClr val="FFFFFF"/>
                </a:outerShdw>
              </a:effectLst>
              <a:latin typeface="Arial" panose="020B0604020202020204" pitchFamily="34" charset="0"/>
              <a:ea typeface="楷体_GB2312" pitchFamily="49" charset="-122"/>
            </a:endParaRPr>
          </a:p>
        </p:txBody>
      </p:sp>
      <p:pic>
        <p:nvPicPr>
          <p:cNvPr id="21513" name="图片 21512" descr="书"/>
          <p:cNvPicPr>
            <a:picLocks noChangeAspect="1"/>
          </p:cNvPicPr>
          <p:nvPr/>
        </p:nvPicPr>
        <p:blipFill>
          <a:blip r:embed="rId1"/>
          <a:stretch>
            <a:fillRect/>
          </a:stretch>
        </p:blipFill>
        <p:spPr>
          <a:xfrm>
            <a:off x="7164388" y="188913"/>
            <a:ext cx="1547812" cy="1339850"/>
          </a:xfrm>
          <a:prstGeom prst="rect">
            <a:avLst/>
          </a:prstGeom>
          <a:noFill/>
          <a:ln w="9525">
            <a:noFill/>
          </a:ln>
        </p:spPr>
      </p:pic>
      <p:sp>
        <p:nvSpPr>
          <p:cNvPr id="21514" name="矩形 21513"/>
          <p:cNvSpPr/>
          <p:nvPr/>
        </p:nvSpPr>
        <p:spPr>
          <a:xfrm>
            <a:off x="323850" y="5189538"/>
            <a:ext cx="8456613" cy="1333500"/>
          </a:xfrm>
          <a:prstGeom prst="rect">
            <a:avLst/>
          </a:prstGeom>
          <a:noFill/>
          <a:ln w="9525">
            <a:noFill/>
          </a:ln>
        </p:spPr>
        <p:txBody>
          <a:bodyPr wrap="none" anchor="t">
            <a:spAutoFit/>
          </a:bodyPr>
          <a:p>
            <a:pPr lvl="0">
              <a:spcBef>
                <a:spcPct val="20000"/>
              </a:spcBef>
              <a:buClrTx/>
              <a:buSzPct val="85000"/>
            </a:pPr>
            <a:r>
              <a:rPr lang="zh-CN" altLang="en-US" sz="2400" b="1" dirty="0">
                <a:solidFill>
                  <a:schemeClr val="tx2"/>
                </a:solidFill>
                <a:latin typeface="楷体_GB2312" pitchFamily="49" charset="-122"/>
                <a:ea typeface="楷体_GB2312" pitchFamily="49" charset="-122"/>
              </a:rPr>
              <a:t>这本书既是作者求知的第一本书，也是他成长的第一站，是他</a:t>
            </a:r>
            <a:endParaRPr lang="zh-CN" altLang="en-US" sz="2400" b="1" dirty="0">
              <a:solidFill>
                <a:schemeClr val="tx2"/>
              </a:solidFill>
              <a:latin typeface="楷体_GB2312" pitchFamily="49" charset="-122"/>
              <a:ea typeface="楷体_GB2312" pitchFamily="49" charset="-122"/>
            </a:endParaRPr>
          </a:p>
          <a:p>
            <a:pPr lvl="0">
              <a:spcBef>
                <a:spcPct val="20000"/>
              </a:spcBef>
              <a:buClrTx/>
              <a:buSzPct val="85000"/>
            </a:pPr>
            <a:r>
              <a:rPr lang="zh-CN" altLang="en-US" sz="2400" b="1" dirty="0">
                <a:solidFill>
                  <a:schemeClr val="tx2"/>
                </a:solidFill>
                <a:latin typeface="楷体_GB2312" pitchFamily="49" charset="-122"/>
                <a:ea typeface="楷体_GB2312" pitchFamily="49" charset="-122"/>
              </a:rPr>
              <a:t>人生的起点与知识的源泉。作者一生的品格由此奠基，他从此</a:t>
            </a:r>
            <a:endParaRPr lang="zh-CN" altLang="en-US" sz="2400" b="1" dirty="0">
              <a:solidFill>
                <a:schemeClr val="tx2"/>
              </a:solidFill>
              <a:latin typeface="楷体_GB2312" pitchFamily="49" charset="-122"/>
              <a:ea typeface="楷体_GB2312" pitchFamily="49" charset="-122"/>
            </a:endParaRPr>
          </a:p>
          <a:p>
            <a:pPr lvl="0">
              <a:spcBef>
                <a:spcPct val="20000"/>
              </a:spcBef>
              <a:buClrTx/>
              <a:buSzPct val="85000"/>
            </a:pPr>
            <a:r>
              <a:rPr lang="zh-CN" altLang="en-US" sz="2400" b="1" dirty="0">
                <a:solidFill>
                  <a:schemeClr val="tx2"/>
                </a:solidFill>
                <a:latin typeface="楷体_GB2312" pitchFamily="49" charset="-122"/>
                <a:ea typeface="楷体_GB2312" pitchFamily="49" charset="-122"/>
              </a:rPr>
              <a:t>学会了同情弱者，感悟人生。</a:t>
            </a:r>
            <a:endParaRPr lang="zh-CN" altLang="en-US" sz="2400" b="1" dirty="0">
              <a:solidFill>
                <a:schemeClr val="tx2"/>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xit" presetSubtype="16" fill="hold" grpId="1" nodeType="clickEffect">
                                  <p:stCondLst>
                                    <p:cond delay="0"/>
                                  </p:stCondLst>
                                  <p:childTnLst>
                                    <p:animEffect transition="out" filter="diamond(in)">
                                      <p:cBhvr>
                                        <p:cTn id="14" dur="2000"/>
                                        <p:tgtEl>
                                          <p:spTgt spid="21512"/>
                                        </p:tgtEl>
                                      </p:cBhvr>
                                    </p:animEffect>
                                    <p:set>
                                      <p:cBhvr>
                                        <p:cTn id="15" dur="1" fill="hold">
                                          <p:stCondLst>
                                            <p:cond delay="1999"/>
                                          </p:stCondLst>
                                        </p:cTn>
                                        <p:tgtEl>
                                          <p:spTgt spid="215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1514"/>
                                        </p:tgtEl>
                                        <p:attrNameLst>
                                          <p:attrName>style.visibility</p:attrName>
                                        </p:attrNameLst>
                                      </p:cBhvr>
                                      <p:to>
                                        <p:strVal val="visible"/>
                                      </p:to>
                                    </p:set>
                                    <p:animEffect transition="in" filter="circle(in)">
                                      <p:cBhvr>
                                        <p:cTn id="20" dur="20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21512" grpId="0" bldLvl="0" animBg="1"/>
      <p:bldP spid="21512" grpId="1" bldLvl="0" animBg="1"/>
      <p:bldP spid="215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8433"/>
          <p:cNvSpPr txBox="1"/>
          <p:nvPr/>
        </p:nvSpPr>
        <p:spPr>
          <a:xfrm>
            <a:off x="684213" y="1052513"/>
            <a:ext cx="7315200" cy="1066800"/>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dirty="0">
                <a:latin typeface="Tahoma" panose="020B0604030504040204" pitchFamily="34" charset="0"/>
                <a:ea typeface="宋体" panose="02010600030101010101" pitchFamily="2" charset="-122"/>
              </a:rPr>
              <a:t>4</a:t>
            </a:r>
            <a:r>
              <a:rPr lang="zh-CN" altLang="en-US" sz="3200" b="1" dirty="0">
                <a:latin typeface="Tahoma" panose="020B0604030504040204" pitchFamily="34" charset="0"/>
                <a:ea typeface="宋体" panose="02010600030101010101" pitchFamily="2" charset="-122"/>
              </a:rPr>
              <a:t>、</a:t>
            </a:r>
            <a:r>
              <a:rPr lang="zh-CN" altLang="en-US" sz="3200" b="1">
                <a:latin typeface="Tahoma" panose="020B0604030504040204" pitchFamily="34" charset="0"/>
                <a:ea typeface="宋体" panose="02010600030101010101" pitchFamily="2" charset="-122"/>
              </a:rPr>
              <a:t>作者的第一本书为什么“值得我用崇敬的心灵去赞美”？</a:t>
            </a:r>
            <a:endParaRPr lang="zh-CN" altLang="en-US" sz="3200" b="1">
              <a:latin typeface="Tahoma" panose="020B0604030504040204" pitchFamily="34" charset="0"/>
              <a:ea typeface="宋体" panose="02010600030101010101" pitchFamily="2" charset="-122"/>
            </a:endParaRPr>
          </a:p>
        </p:txBody>
      </p:sp>
      <p:sp>
        <p:nvSpPr>
          <p:cNvPr id="18435" name="文本框 18434"/>
          <p:cNvSpPr txBox="1"/>
          <p:nvPr/>
        </p:nvSpPr>
        <p:spPr>
          <a:xfrm>
            <a:off x="755650" y="2060575"/>
            <a:ext cx="7315200" cy="3082925"/>
          </a:xfrm>
          <a:prstGeom prst="rect">
            <a:avLst/>
          </a:prstGeom>
          <a:noFill/>
          <a:ln w="9525">
            <a:noFill/>
          </a:ln>
        </p:spPr>
        <p:txBody>
          <a:bodyPr>
            <a:spAutoFit/>
          </a:bodyPr>
          <a:p>
            <a:pPr lvl="0">
              <a:spcBef>
                <a:spcPct val="50000"/>
              </a:spcBef>
              <a:buFont typeface="Arial" panose="020B0604020202020204" pitchFamily="34" charset="0"/>
              <a:buNone/>
            </a:pPr>
            <a:r>
              <a:rPr lang="en-US" altLang="zh-CN" sz="2800" b="1">
                <a:solidFill>
                  <a:srgbClr val="CC0000"/>
                </a:solidFill>
                <a:latin typeface="Tahoma" panose="020B0604030504040204" pitchFamily="34" charset="0"/>
                <a:ea typeface="宋体" panose="02010600030101010101" pitchFamily="2" charset="-122"/>
              </a:rPr>
              <a:t>       </a:t>
            </a:r>
            <a:r>
              <a:rPr lang="zh-CN" altLang="en-US" sz="2800" b="1">
                <a:solidFill>
                  <a:srgbClr val="CC0000"/>
                </a:solidFill>
                <a:latin typeface="Tahoma" panose="020B0604030504040204" pitchFamily="34" charset="0"/>
                <a:ea typeface="宋体" panose="02010600030101010101" pitchFamily="2" charset="-122"/>
              </a:rPr>
              <a:t>因为作者的第一本书，意味深长。它不仅表明第一次跨进学校大门，走进了知识的世界，更重要的是，那第一本书里</a:t>
            </a:r>
            <a:r>
              <a:rPr lang="zh-CN" altLang="en-US" sz="2800" b="1">
                <a:latin typeface="Tahoma" panose="020B0604030504040204" pitchFamily="34" charset="0"/>
                <a:ea typeface="宋体" panose="02010600030101010101" pitchFamily="2" charset="-122"/>
              </a:rPr>
              <a:t>镶嵌着父亲的深情、同学的友谊、童年的乐趣和生活的苦难以及在苦难生活中抗争的一段心路历程</a:t>
            </a:r>
            <a:r>
              <a:rPr lang="zh-CN" altLang="en-US" sz="2800" b="1">
                <a:solidFill>
                  <a:srgbClr val="CC0000"/>
                </a:solidFill>
                <a:latin typeface="Tahoma" panose="020B0604030504040204" pitchFamily="34" charset="0"/>
                <a:ea typeface="宋体" panose="02010600030101010101" pitchFamily="2" charset="-122"/>
              </a:rPr>
              <a:t>。它既是求知的第一本书，更是人生的第一本书。</a:t>
            </a:r>
            <a:endParaRPr lang="zh-CN" altLang="en-US" sz="2800" b="1">
              <a:solidFill>
                <a:srgbClr val="CC0000"/>
              </a:solidFill>
              <a:latin typeface="Tahoma" panose="020B060403050404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9457"/>
          <p:cNvSpPr/>
          <p:nvPr/>
        </p:nvSpPr>
        <p:spPr>
          <a:xfrm>
            <a:off x="304800" y="836613"/>
            <a:ext cx="8229600" cy="5040312"/>
          </a:xfrm>
          <a:prstGeom prst="rect">
            <a:avLst/>
          </a:prstGeom>
          <a:noFill/>
          <a:ln w="9525">
            <a:noFill/>
          </a:ln>
        </p:spPr>
        <p:txBody>
          <a:bodyPr>
            <a:spAutoFit/>
          </a:bodyPr>
          <a:p>
            <a:pPr lvl="0">
              <a:lnSpc>
                <a:spcPct val="110000"/>
              </a:lnSpc>
              <a:spcBef>
                <a:spcPct val="20000"/>
              </a:spcBef>
              <a:buClr>
                <a:srgbClr val="996633"/>
              </a:buClr>
              <a:buSzPct val="70000"/>
              <a:buFont typeface="Wingdings" panose="05000000000000000000" pitchFamily="2" charset="2"/>
              <a:buNone/>
            </a:pPr>
            <a:r>
              <a:rPr lang="en-US" altLang="zh-CN" sz="3600" b="1">
                <a:effectLst>
                  <a:outerShdw blurRad="38100" dist="38100" dir="2700000">
                    <a:srgbClr val="C0C0C0"/>
                  </a:outerShdw>
                </a:effectLst>
                <a:latin typeface="Arial" panose="020B0604020202020204" pitchFamily="34" charset="0"/>
                <a:ea typeface="黑体" panose="02010609060101010101" pitchFamily="2" charset="-122"/>
              </a:rPr>
              <a:t> </a:t>
            </a:r>
            <a:r>
              <a:rPr lang="zh-CN" altLang="en-US" sz="3600" b="1">
                <a:effectLst>
                  <a:outerShdw blurRad="38100" dist="38100" dir="2700000">
                    <a:srgbClr val="C0C0C0"/>
                  </a:outerShdw>
                </a:effectLst>
                <a:latin typeface="Arial" panose="020B0604020202020204" pitchFamily="34" charset="0"/>
                <a:ea typeface="黑体" panose="02010609060101010101" pitchFamily="2" charset="-122"/>
              </a:rPr>
              <a:t>拓展：</a:t>
            </a:r>
            <a:endParaRPr lang="zh-CN" altLang="en-US" sz="3600" b="1">
              <a:effectLst>
                <a:outerShdw blurRad="38100" dist="38100" dir="2700000">
                  <a:srgbClr val="C0C0C0"/>
                </a:outerShdw>
              </a:effectLst>
              <a:latin typeface="Arial" panose="020B0604020202020204" pitchFamily="34" charset="0"/>
              <a:ea typeface="黑体" panose="02010609060101010101" pitchFamily="2" charset="-122"/>
            </a:endParaRPr>
          </a:p>
          <a:p>
            <a:pPr lvl="0">
              <a:lnSpc>
                <a:spcPct val="110000"/>
              </a:lnSpc>
              <a:spcBef>
                <a:spcPct val="20000"/>
              </a:spcBef>
              <a:buClr>
                <a:srgbClr val="996633"/>
              </a:buClr>
              <a:buSzPct val="70000"/>
              <a:buFont typeface="Wingdings" panose="05000000000000000000" pitchFamily="2" charset="2"/>
              <a:buNone/>
            </a:pPr>
            <a:r>
              <a:rPr lang="zh-CN" altLang="en-US" sz="3600" b="1">
                <a:effectLst>
                  <a:outerShdw blurRad="38100" dist="38100" dir="2700000">
                    <a:srgbClr val="C0C0C0"/>
                  </a:outerShdw>
                </a:effectLst>
                <a:latin typeface="Arial" panose="020B0604020202020204" pitchFamily="34" charset="0"/>
                <a:ea typeface="黑体" panose="02010609060101010101" pitchFamily="2" charset="-122"/>
              </a:rPr>
              <a:t>        </a:t>
            </a:r>
            <a:r>
              <a:rPr lang="zh-CN" altLang="en-US" sz="3600" b="1">
                <a:effectLst>
                  <a:outerShdw blurRad="38100" dist="38100" dir="2700000">
                    <a:srgbClr val="C0C0C0"/>
                  </a:outerShdw>
                </a:effectLst>
                <a:latin typeface="Times New Roman" panose="02020603050405020304" pitchFamily="18" charset="0"/>
                <a:ea typeface="宋体" panose="02010600030101010101" pitchFamily="2" charset="-122"/>
              </a:rPr>
              <a:t>没有课本的乔元贞却考了第一名，父亲也认为他比“我”有出息，作者在文章的结尾处还特意补叙了乔元贞的一生的“出息”：“他一辈子挎着篮子在附近几个村子里叫卖纸烟、花生、火柴等小东西。”这算得什么“出息”呢</a:t>
            </a:r>
            <a:r>
              <a:rPr lang="en-US" altLang="zh-CN" sz="3600" b="1">
                <a:effectLst>
                  <a:outerShdw blurRad="38100" dist="38100" dir="2700000">
                    <a:srgbClr val="C0C0C0"/>
                  </a:outerShdw>
                </a:effectLst>
                <a:latin typeface="Times New Roman" panose="02020603050405020304" pitchFamily="18" charset="0"/>
                <a:ea typeface="Times New Roman" panose="02020603050405020304" pitchFamily="18" charset="0"/>
              </a:rPr>
              <a:t>?</a:t>
            </a:r>
            <a:r>
              <a:rPr lang="zh-CN" altLang="en-US" sz="3600" b="1">
                <a:effectLst>
                  <a:outerShdw blurRad="38100" dist="38100" dir="2700000">
                    <a:srgbClr val="C0C0C0"/>
                  </a:outerShdw>
                </a:effectLst>
                <a:latin typeface="Times New Roman" panose="02020603050405020304" pitchFamily="18" charset="0"/>
                <a:ea typeface="宋体" panose="02010600030101010101" pitchFamily="2" charset="-122"/>
              </a:rPr>
              <a:t>作者为什么要作这样的交代</a:t>
            </a:r>
            <a:r>
              <a:rPr lang="en-US" altLang="zh-CN" sz="3600" b="1">
                <a:effectLst>
                  <a:outerShdw blurRad="38100" dist="38100" dir="2700000">
                    <a:srgbClr val="C0C0C0"/>
                  </a:outerShdw>
                </a:effectLst>
                <a:latin typeface="Times New Roman" panose="02020603050405020304" pitchFamily="18" charset="0"/>
                <a:ea typeface="Times New Roman" panose="02020603050405020304" pitchFamily="18" charset="0"/>
              </a:rPr>
              <a:t>? </a:t>
            </a:r>
            <a:endParaRPr lang="en-US" altLang="zh-CN" sz="3600" b="1">
              <a:effectLst>
                <a:outerShdw blurRad="38100" dist="38100" dir="2700000">
                  <a:srgbClr val="C0C0C0"/>
                </a:outerShdw>
              </a:effectLst>
              <a:latin typeface="Times New Roman" panose="02020603050405020304" pitchFamily="18" charset="0"/>
              <a:ea typeface="Times New Roman" panose="02020603050405020304" pitchFamily="18" charset="0"/>
            </a:endParaRPr>
          </a:p>
        </p:txBody>
      </p:sp>
    </p:spTree>
    <p:custDataLst>
      <p:tags r:id="rId1"/>
    </p:custDataLst>
  </p:cSld>
  <p:clrMapOvr>
    <a:masterClrMapping/>
  </p:clrMapOvr>
  <p:transition>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20481"/>
          <p:cNvSpPr txBox="1"/>
          <p:nvPr/>
        </p:nvSpPr>
        <p:spPr>
          <a:xfrm>
            <a:off x="323850" y="333375"/>
            <a:ext cx="8362950" cy="5029200"/>
          </a:xfrm>
          <a:prstGeom prst="rect">
            <a:avLst/>
          </a:prstGeom>
          <a:noFill/>
          <a:ln w="9525">
            <a:noFill/>
          </a:ln>
        </p:spPr>
        <p:txBody>
          <a:bodyPr>
            <a:spAutoFit/>
          </a:bodyPr>
          <a:p>
            <a:pPr lvl="0" indent="457200">
              <a:buFont typeface="Arial" panose="020B0604020202020204" pitchFamily="34" charset="0"/>
              <a:buNone/>
            </a:pPr>
            <a:r>
              <a:rPr lang="en-US" altLang="zh-CN" sz="3200" b="1">
                <a:solidFill>
                  <a:srgbClr val="0000CC"/>
                </a:solidFill>
                <a:effectLst>
                  <a:outerShdw blurRad="38100" dist="38100" dir="2700000">
                    <a:srgbClr val="C0C0C0"/>
                  </a:outerShdw>
                </a:effectLst>
                <a:latin typeface="Times New Roman" panose="02020603050405020304" pitchFamily="18" charset="0"/>
                <a:ea typeface="宋体" panose="02010600030101010101" pitchFamily="2" charset="-122"/>
              </a:rPr>
              <a:t>  </a:t>
            </a:r>
            <a:r>
              <a:rPr lang="zh-CN" altLang="en-US" sz="3200" b="1">
                <a:solidFill>
                  <a:schemeClr val="tx1">
                    <a:lumMod val="50000"/>
                  </a:schemeClr>
                </a:solidFill>
                <a:effectLst>
                  <a:outerShdw blurRad="38100" dist="38100" dir="2700000">
                    <a:srgbClr val="C0C0C0"/>
                  </a:outerShdw>
                </a:effectLst>
                <a:latin typeface="Times New Roman" panose="02020603050405020304" pitchFamily="18" charset="0"/>
                <a:ea typeface="宋体" panose="02010600030101010101" pitchFamily="2" charset="-122"/>
              </a:rPr>
              <a:t>没有课本的乔元贞考了第一名，说明他是个聪明好学的孩子，父亲以他教师的经验感觉得出，这样的孩子是能成器的。这样一个聪明好学的孩子在最需要学习的时候失学了，人生成长的第一个阶梯就这样永远失去了，再加上当地的文化、经济的极度贫困和落后，一辈子只能在生存的底线上挣扎。</a:t>
            </a:r>
            <a:endParaRPr lang="zh-CN" altLang="en-US" sz="3200" b="1">
              <a:solidFill>
                <a:schemeClr val="tx1">
                  <a:lumMod val="50000"/>
                </a:schemeClr>
              </a:solidFill>
              <a:effectLst>
                <a:outerShdw blurRad="38100" dist="38100" dir="2700000">
                  <a:srgbClr val="C0C0C0"/>
                </a:outerShdw>
              </a:effectLst>
              <a:latin typeface="Times New Roman" panose="02020603050405020304" pitchFamily="18" charset="0"/>
              <a:ea typeface="宋体" panose="02010600030101010101" pitchFamily="2" charset="-122"/>
            </a:endParaRPr>
          </a:p>
          <a:p>
            <a:pPr lvl="0" indent="457200">
              <a:buFont typeface="Arial" panose="020B0604020202020204" pitchFamily="34" charset="0"/>
              <a:buNone/>
            </a:pPr>
            <a:r>
              <a:rPr lang="zh-CN" altLang="en-US" sz="3200" b="1">
                <a:solidFill>
                  <a:schemeClr val="tx1">
                    <a:lumMod val="50000"/>
                  </a:schemeClr>
                </a:solidFill>
                <a:effectLst>
                  <a:outerShdw blurRad="38100" dist="38100" dir="2700000">
                    <a:srgbClr val="C0C0C0"/>
                  </a:outerShdw>
                </a:effectLst>
                <a:latin typeface="Times New Roman" panose="02020603050405020304" pitchFamily="18" charset="0"/>
                <a:ea typeface="宋体" panose="02010600030101010101" pitchFamily="2" charset="-122"/>
              </a:rPr>
              <a:t>  课文补述乔元贞的命运这一情节．引发我们更深入地</a:t>
            </a:r>
            <a:r>
              <a:rPr lang="zh-CN" altLang="en-US" sz="3200" b="1">
                <a:solidFill>
                  <a:srgbClr val="FF3300"/>
                </a:solidFill>
                <a:effectLst>
                  <a:outerShdw blurRad="38100" dist="38100" dir="2700000">
                    <a:srgbClr val="C0C0C0"/>
                  </a:outerShdw>
                </a:effectLst>
                <a:latin typeface="Times New Roman" panose="02020603050405020304" pitchFamily="18" charset="0"/>
                <a:ea typeface="宋体" panose="02010600030101010101" pitchFamily="2" charset="-122"/>
              </a:rPr>
              <a:t>思考生活与人生的命题</a:t>
            </a:r>
            <a:r>
              <a:rPr lang="zh-CN" altLang="en-US" sz="3200" b="1">
                <a:solidFill>
                  <a:schemeClr val="tx1">
                    <a:lumMod val="50000"/>
                  </a:schemeClr>
                </a:solidFill>
                <a:effectLst>
                  <a:outerShdw blurRad="38100" dist="38100" dir="2700000">
                    <a:srgbClr val="C0C0C0"/>
                  </a:outerShdw>
                </a:effectLst>
                <a:latin typeface="Times New Roman" panose="02020603050405020304" pitchFamily="18" charset="0"/>
                <a:ea typeface="宋体" panose="02010600030101010101" pitchFamily="2" charset="-122"/>
              </a:rPr>
              <a:t>，更深刻地理解“</a:t>
            </a:r>
            <a:r>
              <a:rPr lang="zh-CN" altLang="en-US" sz="3200" b="1">
                <a:solidFill>
                  <a:srgbClr val="FF3300"/>
                </a:solidFill>
                <a:effectLst>
                  <a:outerShdw blurRad="38100" dist="38100" dir="2700000">
                    <a:srgbClr val="C0C0C0"/>
                  </a:outerShdw>
                </a:effectLst>
                <a:latin typeface="Times New Roman" panose="02020603050405020304" pitchFamily="18" charset="0"/>
                <a:ea typeface="宋体" panose="02010600030101010101" pitchFamily="2" charset="-122"/>
              </a:rPr>
              <a:t>知识改变命运</a:t>
            </a:r>
            <a:r>
              <a:rPr lang="zh-CN" altLang="en-US" sz="3200" b="1">
                <a:solidFill>
                  <a:schemeClr val="tx1">
                    <a:lumMod val="50000"/>
                  </a:schemeClr>
                </a:solidFill>
                <a:effectLst>
                  <a:outerShdw blurRad="38100" dist="38100" dir="2700000">
                    <a:srgbClr val="C0C0C0"/>
                  </a:outerShdw>
                </a:effectLst>
                <a:latin typeface="Times New Roman" panose="02020603050405020304" pitchFamily="18" charset="0"/>
                <a:ea typeface="宋体" panose="02010600030101010101" pitchFamily="2" charset="-122"/>
              </a:rPr>
              <a:t>”的现实说法。</a:t>
            </a:r>
            <a:r>
              <a:rPr lang="zh-CN" altLang="en-US" sz="3600" b="1">
                <a:solidFill>
                  <a:schemeClr val="tx1">
                    <a:lumMod val="50000"/>
                  </a:schemeClr>
                </a:solidFill>
                <a:effectLst>
                  <a:outerShdw blurRad="38100" dist="38100" dir="2700000">
                    <a:srgbClr val="C0C0C0"/>
                  </a:outerShdw>
                </a:effectLst>
                <a:latin typeface="Arial" panose="020B0604020202020204" pitchFamily="34" charset="0"/>
                <a:ea typeface="黑体" panose="02010609060101010101" pitchFamily="2" charset="-122"/>
              </a:rPr>
              <a:t> </a:t>
            </a:r>
            <a:endParaRPr lang="zh-CN" altLang="en-US" sz="3600" b="1">
              <a:solidFill>
                <a:schemeClr val="tx1">
                  <a:lumMod val="50000"/>
                </a:schemeClr>
              </a:solidFill>
              <a:effectLst>
                <a:outerShdw blurRad="38100" dist="38100" dir="2700000">
                  <a:srgbClr val="C0C0C0"/>
                </a:outerShdw>
              </a:effectLst>
              <a:latin typeface="Arial" panose="020B0604020202020204" pitchFamily="34" charset="0"/>
              <a:ea typeface="黑体" panose="02010609060101010101" pitchFamily="2" charset="-122"/>
            </a:endParaRPr>
          </a:p>
        </p:txBody>
      </p:sp>
    </p:spTree>
    <p:custDataLst>
      <p:tags r:id="rId1"/>
    </p:custDataLst>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ssolve">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23553"/>
          <p:cNvSpPr/>
          <p:nvPr/>
        </p:nvSpPr>
        <p:spPr>
          <a:xfrm>
            <a:off x="323850" y="5013325"/>
            <a:ext cx="6769100" cy="914400"/>
          </a:xfrm>
          <a:prstGeom prst="rect">
            <a:avLst/>
          </a:prstGeom>
          <a:noFill/>
          <a:ln w="9525">
            <a:noFill/>
          </a:ln>
        </p:spPr>
        <p:txBody>
          <a:bodyPr lIns="0" tIns="0" rIns="0" bIns="0" anchor="ctr">
            <a:spAutoFit/>
          </a:bodyPr>
          <a:p>
            <a:pPr lvl="0">
              <a:lnSpc>
                <a:spcPct val="125000"/>
              </a:lnSpc>
            </a:pPr>
            <a:r>
              <a:rPr lang="en-US" altLang="zh-CN" sz="4800" b="1" dirty="0">
                <a:solidFill>
                  <a:srgbClr val="FF0000"/>
                </a:solidFill>
                <a:latin typeface="华文中宋" pitchFamily="2" charset="-122"/>
                <a:ea typeface="华文中宋" pitchFamily="2" charset="-122"/>
              </a:rPr>
              <a:t>  </a:t>
            </a:r>
            <a:r>
              <a:rPr lang="en-US" altLang="x-none" sz="4000" b="1">
                <a:solidFill>
                  <a:srgbClr val="0000FF"/>
                </a:solidFill>
                <a:latin typeface="华文中宋" pitchFamily="2" charset="-122"/>
                <a:ea typeface="华文中宋" pitchFamily="2" charset="-122"/>
              </a:rPr>
              <a:t>3</a:t>
            </a:r>
            <a:r>
              <a:rPr lang="zh-CN" altLang="en-US" sz="4000" b="1" dirty="0">
                <a:solidFill>
                  <a:srgbClr val="0000FF"/>
                </a:solidFill>
                <a:latin typeface="华文中宋" pitchFamily="2" charset="-122"/>
                <a:ea typeface="华文中宋" pitchFamily="2" charset="-122"/>
              </a:rPr>
              <a:t>、苦难也是一种人生财富。</a:t>
            </a:r>
            <a:endParaRPr lang="zh-CN" altLang="en-US" sz="4000" b="1" dirty="0">
              <a:solidFill>
                <a:srgbClr val="0000FF"/>
              </a:solidFill>
              <a:latin typeface="华文中宋" pitchFamily="2" charset="-122"/>
              <a:ea typeface="华文中宋" pitchFamily="2" charset="-122"/>
            </a:endParaRPr>
          </a:p>
        </p:txBody>
      </p:sp>
      <p:sp>
        <p:nvSpPr>
          <p:cNvPr id="23555" name="矩形 23554"/>
          <p:cNvSpPr/>
          <p:nvPr/>
        </p:nvSpPr>
        <p:spPr>
          <a:xfrm>
            <a:off x="0" y="3500438"/>
            <a:ext cx="9144000" cy="1311275"/>
          </a:xfrm>
          <a:prstGeom prst="rect">
            <a:avLst/>
          </a:prstGeom>
          <a:noFill/>
          <a:ln w="9525">
            <a:noFill/>
          </a:ln>
        </p:spPr>
        <p:txBody>
          <a:bodyPr>
            <a:spAutoFit/>
          </a:bodyPr>
          <a:p>
            <a:pPr lvl="0"/>
            <a:r>
              <a:rPr lang="en-US" altLang="zh-CN" sz="4000" b="1" dirty="0">
                <a:latin typeface="华文中宋" pitchFamily="2" charset="-122"/>
                <a:ea typeface="华文中宋" pitchFamily="2" charset="-122"/>
              </a:rPr>
              <a:t>   </a:t>
            </a:r>
            <a:r>
              <a:rPr lang="en-US" altLang="x-none" sz="4000" b="1">
                <a:solidFill>
                  <a:srgbClr val="0000FF"/>
                </a:solidFill>
                <a:latin typeface="华文中宋" pitchFamily="2" charset="-122"/>
                <a:ea typeface="华文中宋" pitchFamily="2" charset="-122"/>
              </a:rPr>
              <a:t>2</a:t>
            </a:r>
            <a:r>
              <a:rPr lang="zh-CN" altLang="en-US" sz="4000" b="1" dirty="0">
                <a:solidFill>
                  <a:srgbClr val="0000FF"/>
                </a:solidFill>
                <a:latin typeface="华文中宋" pitchFamily="2" charset="-122"/>
                <a:ea typeface="华文中宋" pitchFamily="2" charset="-122"/>
              </a:rPr>
              <a:t>、生活不曾亏欠过我们什么，所以请不要抱怨。</a:t>
            </a:r>
            <a:endParaRPr lang="zh-CN" altLang="en-US" sz="4000" b="1" dirty="0">
              <a:solidFill>
                <a:srgbClr val="0000FF"/>
              </a:solidFill>
              <a:latin typeface="华文中宋" pitchFamily="2" charset="-122"/>
              <a:ea typeface="华文中宋" pitchFamily="2" charset="-122"/>
            </a:endParaRPr>
          </a:p>
        </p:txBody>
      </p:sp>
      <p:sp>
        <p:nvSpPr>
          <p:cNvPr id="23556" name="矩形 23555"/>
          <p:cNvSpPr/>
          <p:nvPr/>
        </p:nvSpPr>
        <p:spPr>
          <a:xfrm>
            <a:off x="0" y="1700213"/>
            <a:ext cx="9144000" cy="1311275"/>
          </a:xfrm>
          <a:prstGeom prst="rect">
            <a:avLst/>
          </a:prstGeom>
          <a:noFill/>
          <a:ln w="9525">
            <a:noFill/>
          </a:ln>
        </p:spPr>
        <p:txBody>
          <a:bodyPr anchor="ctr">
            <a:spAutoFit/>
          </a:bodyPr>
          <a:p>
            <a:pPr lvl="0"/>
            <a:r>
              <a:rPr lang="zh-CN" altLang="en-US" dirty="0">
                <a:latin typeface="Arial" panose="020B0604020202020204" pitchFamily="34" charset="0"/>
                <a:ea typeface="宋体" panose="02010600030101010101" pitchFamily="2" charset="-122"/>
              </a:rPr>
              <a:t>　　    </a:t>
            </a:r>
            <a:r>
              <a:rPr lang="en-US" altLang="x-none" sz="4000" b="1">
                <a:solidFill>
                  <a:srgbClr val="0000FF"/>
                </a:solidFill>
                <a:latin typeface="华文中宋" pitchFamily="2" charset="-122"/>
                <a:ea typeface="华文中宋" pitchFamily="2" charset="-122"/>
              </a:rPr>
              <a:t>1</a:t>
            </a:r>
            <a:r>
              <a:rPr lang="zh-CN" altLang="en-US" sz="4000" b="1" dirty="0">
                <a:solidFill>
                  <a:srgbClr val="0000FF"/>
                </a:solidFill>
                <a:latin typeface="华文中宋" pitchFamily="2" charset="-122"/>
                <a:ea typeface="华文中宋" pitchFamily="2" charset="-122"/>
              </a:rPr>
              <a:t>、逆境是成长必经的过程，能勇于接受逆境的人，生命就会日渐的茁壮 。</a:t>
            </a:r>
            <a:endParaRPr lang="zh-CN" altLang="en-US" sz="4000" b="1" dirty="0">
              <a:solidFill>
                <a:srgbClr val="0000FF"/>
              </a:solidFill>
              <a:latin typeface="华文中宋" pitchFamily="2" charset="-122"/>
              <a:ea typeface="华文中宋" pitchFamily="2" charset="-122"/>
            </a:endParaRPr>
          </a:p>
        </p:txBody>
      </p:sp>
      <p:sp>
        <p:nvSpPr>
          <p:cNvPr id="23557" name="椭圆 23556"/>
          <p:cNvSpPr/>
          <p:nvPr/>
        </p:nvSpPr>
        <p:spPr>
          <a:xfrm>
            <a:off x="0" y="0"/>
            <a:ext cx="2771775" cy="1274763"/>
          </a:xfrm>
          <a:prstGeom prst="ellipse">
            <a:avLst/>
          </a:prstGeom>
          <a:solidFill>
            <a:schemeClr val="bg1"/>
          </a:solidFill>
          <a:ln w="9525" cap="flat" cmpd="sng">
            <a:solidFill>
              <a:schemeClr val="tx1"/>
            </a:solidFill>
            <a:prstDash val="solid"/>
            <a:headEnd type="none" w="med" len="med"/>
            <a:tailEnd type="none" w="med" len="med"/>
          </a:ln>
        </p:spPr>
        <p:txBody>
          <a:bodyPr wrap="none" anchor="ctr"/>
          <a:p>
            <a:pPr lvl="0" algn="ctr"/>
            <a:r>
              <a:rPr lang="zh-CN" altLang="en-US" sz="4000" b="1" dirty="0">
                <a:solidFill>
                  <a:srgbClr val="FF0000"/>
                </a:solidFill>
                <a:latin typeface="Arial" panose="020B0604020202020204" pitchFamily="34" charset="0"/>
                <a:ea typeface="华文行楷" pitchFamily="2" charset="-122"/>
              </a:rPr>
              <a:t>人生感悟</a:t>
            </a:r>
            <a:endParaRPr lang="zh-CN" altLang="en-US" sz="4000" b="1" dirty="0">
              <a:solidFill>
                <a:srgbClr val="FF0000"/>
              </a:solidFill>
              <a:latin typeface="Arial" panose="020B0604020202020204" pitchFamily="34" charset="0"/>
              <a:ea typeface="华文行楷" pitchFamily="2"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矩形 24579"/>
          <p:cNvSpPr/>
          <p:nvPr/>
        </p:nvSpPr>
        <p:spPr>
          <a:xfrm>
            <a:off x="1219200" y="609600"/>
            <a:ext cx="2095500" cy="685800"/>
          </a:xfrm>
          <a:prstGeom prst="rect">
            <a:avLst/>
          </a:prstGeom>
        </p:spPr>
        <p:txBody>
          <a:bodyPr wrap="none" fromWordArt="1">
            <a:prstTxWarp prst="textPlain">
              <a:avLst>
                <a:gd name="adj" fmla="val 50000"/>
              </a:avLst>
            </a:prstTxWarp>
            <a:normAutofit/>
          </a:bodyPr>
          <a:p>
            <a:pPr algn="ctr"/>
            <a:r>
              <a:rPr lang="zh-CN" altLang="en-US" sz="5400" b="1">
                <a:ln w="19050" cap="flat" cmpd="sng">
                  <a:solidFill>
                    <a:srgbClr val="99CCFF"/>
                  </a:solidFill>
                  <a:prstDash val="solid"/>
                  <a:miter/>
                  <a:headEnd type="none" w="med" len="med"/>
                  <a:tailEnd type="none" w="med" len="med"/>
                </a:ln>
                <a:solidFill>
                  <a:srgbClr val="0066CC"/>
                </a:solidFill>
                <a:effectLst>
                  <a:outerShdw dist="35921" dir="2699999" algn="ctr" rotWithShape="0">
                    <a:srgbClr val="990000"/>
                  </a:outerShdw>
                </a:effectLst>
                <a:latin typeface="隶书" charset="0"/>
                <a:ea typeface="隶书" charset="0"/>
              </a:rPr>
              <a:t>考考你</a:t>
            </a:r>
            <a:endParaRPr lang="zh-CN" altLang="en-US" sz="5400" b="1">
              <a:ln w="19050" cap="flat" cmpd="sng">
                <a:solidFill>
                  <a:srgbClr val="99CCFF"/>
                </a:solidFill>
                <a:prstDash val="solid"/>
                <a:miter/>
                <a:headEnd type="none" w="med" len="med"/>
                <a:tailEnd type="none" w="med" len="med"/>
              </a:ln>
              <a:solidFill>
                <a:srgbClr val="0066CC"/>
              </a:solidFill>
              <a:effectLst>
                <a:outerShdw dist="35921" dir="2699999" algn="ctr" rotWithShape="0">
                  <a:srgbClr val="990000"/>
                </a:outerShdw>
              </a:effectLst>
              <a:latin typeface="隶书" charset="0"/>
              <a:ea typeface="隶书" charset="0"/>
            </a:endParaRPr>
          </a:p>
        </p:txBody>
      </p:sp>
      <p:sp>
        <p:nvSpPr>
          <p:cNvPr id="24581" name="文本框 24580"/>
          <p:cNvSpPr txBox="1"/>
          <p:nvPr/>
        </p:nvSpPr>
        <p:spPr>
          <a:xfrm>
            <a:off x="3352800" y="685800"/>
            <a:ext cx="5334000" cy="641350"/>
          </a:xfrm>
          <a:prstGeom prst="rect">
            <a:avLst/>
          </a:prstGeom>
          <a:noFill/>
          <a:ln w="9525">
            <a:noFill/>
          </a:ln>
        </p:spPr>
        <p:txBody>
          <a:bodyPr>
            <a:spAutoFit/>
          </a:bodyPr>
          <a:p>
            <a:pPr lvl="0">
              <a:spcBef>
                <a:spcPct val="50000"/>
              </a:spcBef>
              <a:buClrTx/>
            </a:pPr>
            <a:r>
              <a:rPr lang="zh-CN" altLang="en-US" sz="3600" b="1" dirty="0">
                <a:effectLst>
                  <a:outerShdw blurRad="38100" dist="38100" dir="2700000">
                    <a:srgbClr val="C0C0C0"/>
                  </a:outerShdw>
                </a:effectLst>
                <a:latin typeface="楷体_GB2312" pitchFamily="49" charset="-122"/>
                <a:ea typeface="楷体_GB2312" pitchFamily="49" charset="-122"/>
              </a:rPr>
              <a:t>课内语段阅读：第四段</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4582" name="文本框 24581"/>
          <p:cNvSpPr txBox="1"/>
          <p:nvPr/>
        </p:nvSpPr>
        <p:spPr>
          <a:xfrm>
            <a:off x="304800" y="1981200"/>
            <a:ext cx="8305800" cy="946150"/>
          </a:xfrm>
          <a:prstGeom prst="rect">
            <a:avLst/>
          </a:prstGeom>
          <a:noFill/>
          <a:ln w="9525">
            <a:noFill/>
          </a:ln>
        </p:spPr>
        <p:txBody>
          <a:bodyPr>
            <a:spAutoFit/>
          </a:bodyPr>
          <a:p>
            <a:pPr lvl="0">
              <a:spcBef>
                <a:spcPct val="50000"/>
              </a:spcBef>
              <a:buClrTx/>
            </a:pPr>
            <a:r>
              <a:rPr lang="en-US" altLang="zh-CN" sz="2800" b="1" dirty="0">
                <a:effectLst>
                  <a:outerShdw blurRad="38100" dist="38100" dir="2700000">
                    <a:srgbClr val="C0C0C0"/>
                  </a:outerShdw>
                </a:effectLst>
                <a:latin typeface="楷体_GB2312" pitchFamily="49" charset="-122"/>
                <a:ea typeface="楷体_GB2312" pitchFamily="49" charset="-122"/>
              </a:rPr>
              <a:t>1</a:t>
            </a:r>
            <a:r>
              <a:rPr lang="zh-CN" altLang="en-US" sz="2800" b="1" dirty="0">
                <a:effectLst>
                  <a:outerShdw blurRad="38100" dist="38100" dir="2700000">
                    <a:srgbClr val="C0C0C0"/>
                  </a:outerShdw>
                </a:effectLst>
                <a:latin typeface="楷体_GB2312" pitchFamily="49" charset="-122"/>
                <a:ea typeface="楷体_GB2312" pitchFamily="49" charset="-122"/>
              </a:rPr>
              <a:t>、“我”以为父亲会揍我，可是父亲并没揍我，你能说说为什么吗？</a:t>
            </a:r>
            <a:endParaRPr lang="zh-CN" altLang="en-US" sz="2800" b="1" dirty="0">
              <a:effectLst>
                <a:outerShdw blurRad="38100" dist="38100" dir="2700000">
                  <a:srgbClr val="C0C0C0"/>
                </a:outerShdw>
              </a:effectLst>
              <a:latin typeface="楷体_GB2312" pitchFamily="49" charset="-122"/>
              <a:ea typeface="楷体_GB2312" pitchFamily="49" charset="-122"/>
            </a:endParaRPr>
          </a:p>
        </p:txBody>
      </p:sp>
      <p:sp>
        <p:nvSpPr>
          <p:cNvPr id="24583" name="文本框 24582"/>
          <p:cNvSpPr txBox="1"/>
          <p:nvPr/>
        </p:nvSpPr>
        <p:spPr>
          <a:xfrm>
            <a:off x="1066800" y="2895600"/>
            <a:ext cx="5715000" cy="519113"/>
          </a:xfrm>
          <a:prstGeom prst="rect">
            <a:avLst/>
          </a:prstGeom>
          <a:noFill/>
          <a:ln w="9525">
            <a:noFill/>
          </a:ln>
        </p:spPr>
        <p:txBody>
          <a:bodyPr>
            <a:spAutoFit/>
          </a:bodyPr>
          <a:p>
            <a:pPr lvl="0">
              <a:spcBef>
                <a:spcPct val="50000"/>
              </a:spcBef>
              <a:buClrTx/>
            </a:pPr>
            <a:r>
              <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rPr>
              <a:t>因为父亲有同情心，很善良。</a:t>
            </a:r>
            <a:endPar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endParaRPr>
          </a:p>
        </p:txBody>
      </p:sp>
      <p:sp>
        <p:nvSpPr>
          <p:cNvPr id="24584" name="文本框 24583"/>
          <p:cNvSpPr txBox="1"/>
          <p:nvPr/>
        </p:nvSpPr>
        <p:spPr>
          <a:xfrm>
            <a:off x="381000" y="3505200"/>
            <a:ext cx="8153400" cy="946150"/>
          </a:xfrm>
          <a:prstGeom prst="rect">
            <a:avLst/>
          </a:prstGeom>
          <a:noFill/>
          <a:ln w="9525">
            <a:noFill/>
          </a:ln>
        </p:spPr>
        <p:txBody>
          <a:bodyPr>
            <a:spAutoFit/>
          </a:bodyPr>
          <a:p>
            <a:pPr lvl="0">
              <a:spcBef>
                <a:spcPct val="50000"/>
              </a:spcBef>
              <a:buClrTx/>
            </a:pPr>
            <a:r>
              <a:rPr lang="en-US" altLang="zh-CN" sz="2800" b="1" dirty="0">
                <a:effectLst>
                  <a:outerShdw blurRad="38100" dist="38100" dir="2700000">
                    <a:srgbClr val="C0C0C0"/>
                  </a:outerShdw>
                </a:effectLst>
                <a:latin typeface="楷体_GB2312" pitchFamily="49" charset="-122"/>
                <a:ea typeface="楷体_GB2312" pitchFamily="49" charset="-122"/>
              </a:rPr>
              <a:t>2</a:t>
            </a:r>
            <a:r>
              <a:rPr lang="zh-CN" altLang="en-US" sz="2800" b="1" dirty="0">
                <a:effectLst>
                  <a:outerShdw blurRad="38100" dist="38100" dir="2700000">
                    <a:srgbClr val="C0C0C0"/>
                  </a:outerShdw>
                </a:effectLst>
                <a:latin typeface="楷体_GB2312" pitchFamily="49" charset="-122"/>
                <a:ea typeface="楷体_GB2312" pitchFamily="49" charset="-122"/>
              </a:rPr>
              <a:t>、文中所表现出来的同学、朋友之情可以通过哪两个细节体现出来？</a:t>
            </a:r>
            <a:endParaRPr lang="zh-CN" altLang="en-US" sz="2800" b="1" dirty="0">
              <a:effectLst>
                <a:outerShdw blurRad="38100" dist="38100" dir="2700000">
                  <a:srgbClr val="C0C0C0"/>
                </a:outerShdw>
              </a:effectLst>
              <a:latin typeface="楷体_GB2312" pitchFamily="49" charset="-122"/>
              <a:ea typeface="楷体_GB2312" pitchFamily="49" charset="-122"/>
            </a:endParaRPr>
          </a:p>
        </p:txBody>
      </p:sp>
      <p:sp>
        <p:nvSpPr>
          <p:cNvPr id="24585" name="文本框 24584"/>
          <p:cNvSpPr txBox="1"/>
          <p:nvPr/>
        </p:nvSpPr>
        <p:spPr>
          <a:xfrm>
            <a:off x="838200" y="4495800"/>
            <a:ext cx="7837488" cy="946150"/>
          </a:xfrm>
          <a:prstGeom prst="rect">
            <a:avLst/>
          </a:prstGeom>
          <a:noFill/>
          <a:ln w="9525">
            <a:noFill/>
          </a:ln>
        </p:spPr>
        <p:txBody>
          <a:bodyPr>
            <a:spAutoFit/>
          </a:bodyPr>
          <a:p>
            <a:pPr lvl="0">
              <a:spcBef>
                <a:spcPct val="50000"/>
              </a:spcBef>
              <a:buClrTx/>
            </a:pPr>
            <a:r>
              <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rPr>
              <a:t>我因元贞家买不起书，把我的书一分两半，一人一半；父亲了解元贞家的苦楚，深深叹着气。</a:t>
            </a:r>
            <a:endPar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endParaRPr>
          </a:p>
        </p:txBody>
      </p:sp>
      <p:sp>
        <p:nvSpPr>
          <p:cNvPr id="24586" name="文本框 24585"/>
          <p:cNvSpPr txBox="1"/>
          <p:nvPr/>
        </p:nvSpPr>
        <p:spPr>
          <a:xfrm>
            <a:off x="457200" y="5410200"/>
            <a:ext cx="6781800" cy="519113"/>
          </a:xfrm>
          <a:prstGeom prst="rect">
            <a:avLst/>
          </a:prstGeom>
          <a:noFill/>
          <a:ln w="9525">
            <a:noFill/>
          </a:ln>
        </p:spPr>
        <p:txBody>
          <a:bodyPr>
            <a:spAutoFit/>
          </a:bodyPr>
          <a:p>
            <a:pPr lvl="0">
              <a:spcBef>
                <a:spcPct val="50000"/>
              </a:spcBef>
              <a:buClrTx/>
            </a:pPr>
            <a:r>
              <a:rPr lang="en-US" altLang="zh-CN" sz="2800" b="1" dirty="0">
                <a:effectLst>
                  <a:outerShdw blurRad="38100" dist="38100" dir="2700000">
                    <a:srgbClr val="C0C0C0"/>
                  </a:outerShdw>
                </a:effectLst>
                <a:latin typeface="楷体_GB2312" pitchFamily="49" charset="-122"/>
                <a:ea typeface="楷体_GB2312" pitchFamily="49" charset="-122"/>
              </a:rPr>
              <a:t>3</a:t>
            </a:r>
            <a:r>
              <a:rPr lang="zh-CN" altLang="en-US" sz="2800" b="1" dirty="0">
                <a:effectLst>
                  <a:outerShdw blurRad="38100" dist="38100" dir="2700000">
                    <a:srgbClr val="C0C0C0"/>
                  </a:outerShdw>
                </a:effectLst>
                <a:latin typeface="楷体_GB2312" pitchFamily="49" charset="-122"/>
                <a:ea typeface="楷体_GB2312" pitchFamily="49" charset="-122"/>
              </a:rPr>
              <a:t>、父亲为什么说“元贞比你有出息”？</a:t>
            </a:r>
            <a:endParaRPr lang="zh-CN" altLang="en-US" sz="2800" b="1" dirty="0">
              <a:effectLst>
                <a:outerShdw blurRad="38100" dist="38100" dir="2700000">
                  <a:srgbClr val="C0C0C0"/>
                </a:outerShdw>
              </a:effectLst>
              <a:latin typeface="楷体_GB2312" pitchFamily="49" charset="-122"/>
              <a:ea typeface="楷体_GB2312" pitchFamily="49" charset="-122"/>
            </a:endParaRPr>
          </a:p>
        </p:txBody>
      </p:sp>
      <p:sp>
        <p:nvSpPr>
          <p:cNvPr id="24587" name="文本框 24586"/>
          <p:cNvSpPr txBox="1"/>
          <p:nvPr/>
        </p:nvSpPr>
        <p:spPr>
          <a:xfrm>
            <a:off x="685800" y="5911850"/>
            <a:ext cx="7620000" cy="946150"/>
          </a:xfrm>
          <a:prstGeom prst="rect">
            <a:avLst/>
          </a:prstGeom>
          <a:noFill/>
          <a:ln w="9525">
            <a:noFill/>
          </a:ln>
        </p:spPr>
        <p:txBody>
          <a:bodyPr>
            <a:spAutoFit/>
          </a:bodyPr>
          <a:p>
            <a:pPr lvl="0">
              <a:spcBef>
                <a:spcPct val="50000"/>
              </a:spcBef>
              <a:buClrTx/>
            </a:pPr>
            <a:r>
              <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rPr>
              <a:t>父亲认为元贞家那么贫困，元贞还坚持学习，他有顽强的毅力。</a:t>
            </a:r>
            <a:endParaRPr lang="zh-CN" altLang="en-US" sz="2800" b="1" dirty="0">
              <a:solidFill>
                <a:srgbClr val="660066"/>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1+#ppt_w/2"/>
                                          </p:val>
                                        </p:tav>
                                        <p:tav tm="100000">
                                          <p:val>
                                            <p:strVal val="#ppt_x"/>
                                          </p:val>
                                        </p:tav>
                                      </p:tavLst>
                                    </p:anim>
                                    <p:anim calcmode="lin" valueType="num">
                                      <p:cBhvr additive="base">
                                        <p:cTn id="8"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585"/>
                                        </p:tgtEl>
                                        <p:attrNameLst>
                                          <p:attrName>style.visibility</p:attrName>
                                        </p:attrNameLst>
                                      </p:cBhvr>
                                      <p:to>
                                        <p:strVal val="visible"/>
                                      </p:to>
                                    </p:set>
                                    <p:anim calcmode="lin" valueType="num">
                                      <p:cBhvr additive="base">
                                        <p:cTn id="13" dur="500" fill="hold"/>
                                        <p:tgtEl>
                                          <p:spTgt spid="24585"/>
                                        </p:tgtEl>
                                        <p:attrNameLst>
                                          <p:attrName>ppt_x</p:attrName>
                                        </p:attrNameLst>
                                      </p:cBhvr>
                                      <p:tavLst>
                                        <p:tav tm="0">
                                          <p:val>
                                            <p:strVal val="1+#ppt_w/2"/>
                                          </p:val>
                                        </p:tav>
                                        <p:tav tm="100000">
                                          <p:val>
                                            <p:strVal val="#ppt_x"/>
                                          </p:val>
                                        </p:tav>
                                      </p:tavLst>
                                    </p:anim>
                                    <p:anim calcmode="lin" valueType="num">
                                      <p:cBhvr additive="base">
                                        <p:cTn id="14"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587"/>
                                        </p:tgtEl>
                                        <p:attrNameLst>
                                          <p:attrName>style.visibility</p:attrName>
                                        </p:attrNameLst>
                                      </p:cBhvr>
                                      <p:to>
                                        <p:strVal val="visible"/>
                                      </p:to>
                                    </p:set>
                                    <p:anim calcmode="lin" valueType="num">
                                      <p:cBhvr additive="base">
                                        <p:cTn id="19" dur="500" fill="hold"/>
                                        <p:tgtEl>
                                          <p:spTgt spid="24587"/>
                                        </p:tgtEl>
                                        <p:attrNameLst>
                                          <p:attrName>ppt_x</p:attrName>
                                        </p:attrNameLst>
                                      </p:cBhvr>
                                      <p:tavLst>
                                        <p:tav tm="0">
                                          <p:val>
                                            <p:strVal val="1+#ppt_w/2"/>
                                          </p:val>
                                        </p:tav>
                                        <p:tav tm="100000">
                                          <p:val>
                                            <p:strVal val="#ppt_x"/>
                                          </p:val>
                                        </p:tav>
                                      </p:tavLst>
                                    </p:anim>
                                    <p:anim calcmode="lin" valueType="num">
                                      <p:cBhvr additive="base">
                                        <p:cTn id="20" dur="500" fill="hold"/>
                                        <p:tgtEl>
                                          <p:spTgt spid="24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24585" grpId="0"/>
      <p:bldP spid="245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body"/>
          </p:nvPr>
        </p:nvSpPr>
        <p:spPr>
          <a:xfrm>
            <a:off x="304800" y="1905000"/>
            <a:ext cx="8229600" cy="4525963"/>
          </a:xfrm>
        </p:spPr>
        <p:txBody>
          <a:bodyPr vert="horz" wrap="square" lIns="91440" tIns="45720" rIns="91440" bIns="45720" anchor="t">
            <a:normAutofit lnSpcReduction="10000"/>
          </a:bodyPr>
          <a:p>
            <a:pPr lvl="0">
              <a:lnSpc>
                <a:spcPct val="90000"/>
              </a:lnSpc>
              <a:buNone/>
            </a:pPr>
            <a:r>
              <a:rPr lang="zh-CN" altLang="en-US" sz="2800" dirty="0"/>
              <a:t>　　</a:t>
            </a:r>
            <a:r>
              <a:rPr lang="zh-CN" altLang="en-US" sz="2800" b="1" dirty="0"/>
              <a:t>读一本好书，象交了 一个益友。</a:t>
            </a:r>
            <a:endParaRPr lang="zh-CN" altLang="en-US" sz="2800" b="1" dirty="0"/>
          </a:p>
          <a:p>
            <a:pPr lvl="0">
              <a:lnSpc>
                <a:spcPct val="90000"/>
              </a:lnSpc>
              <a:buNone/>
            </a:pPr>
            <a:r>
              <a:rPr lang="zh-CN" altLang="en-US" sz="2800" b="1" dirty="0"/>
              <a:t>　　　　　　　　　　　   </a:t>
            </a:r>
            <a:r>
              <a:rPr lang="en-US" altLang="zh-CN" sz="2800" b="1" dirty="0"/>
              <a:t>——</a:t>
            </a:r>
            <a:r>
              <a:rPr lang="zh-CN" altLang="en-US" sz="2800" b="1" dirty="0"/>
              <a:t>臧克家</a:t>
            </a:r>
            <a:endParaRPr lang="zh-CN" altLang="en-US" sz="2800" b="1" dirty="0"/>
          </a:p>
          <a:p>
            <a:pPr lvl="0">
              <a:lnSpc>
                <a:spcPct val="90000"/>
              </a:lnSpc>
              <a:buNone/>
            </a:pPr>
            <a:r>
              <a:rPr lang="zh-CN" altLang="en-US" sz="2800" b="1" dirty="0"/>
              <a:t>　　生活里没有书籍，就好象没有阳光，</a:t>
            </a:r>
            <a:endParaRPr lang="zh-CN" altLang="en-US" sz="2800" b="1" dirty="0"/>
          </a:p>
          <a:p>
            <a:pPr lvl="0">
              <a:lnSpc>
                <a:spcPct val="90000"/>
              </a:lnSpc>
              <a:buNone/>
            </a:pPr>
            <a:r>
              <a:rPr lang="zh-CN" altLang="en-US" sz="2800" b="1" dirty="0"/>
              <a:t>　　智慧里没有书籍，就好象鸟儿没有翅膀。</a:t>
            </a:r>
            <a:endParaRPr lang="zh-CN" altLang="en-US" sz="2800" b="1" dirty="0"/>
          </a:p>
          <a:p>
            <a:pPr lvl="0">
              <a:lnSpc>
                <a:spcPct val="90000"/>
              </a:lnSpc>
              <a:buNone/>
            </a:pPr>
            <a:r>
              <a:rPr lang="zh-CN" altLang="en-US" sz="2800" b="1" dirty="0"/>
              <a:t>　　　　　　　　　　　　　　 </a:t>
            </a:r>
            <a:r>
              <a:rPr lang="zh-CN" altLang="zh-CN" sz="2800" b="1" dirty="0"/>
              <a:t>———</a:t>
            </a:r>
            <a:r>
              <a:rPr lang="zh-CN" altLang="en-US" sz="2800" b="1" dirty="0"/>
              <a:t>莎士比亚 </a:t>
            </a:r>
            <a:endParaRPr lang="zh-CN" altLang="en-US" sz="2800" b="1" dirty="0"/>
          </a:p>
          <a:p>
            <a:pPr lvl="0">
              <a:lnSpc>
                <a:spcPct val="90000"/>
              </a:lnSpc>
              <a:buNone/>
            </a:pPr>
            <a:r>
              <a:rPr lang="zh-CN" altLang="en-US" sz="2800" b="1" dirty="0"/>
              <a:t>　　读书破万卷</a:t>
            </a:r>
            <a:r>
              <a:rPr lang="zh-CN" altLang="zh-CN" sz="2800" b="1" dirty="0"/>
              <a:t>,</a:t>
            </a:r>
            <a:r>
              <a:rPr lang="zh-CN" altLang="en-US" sz="2800" b="1" dirty="0"/>
              <a:t>下笔如有神。    </a:t>
            </a:r>
            <a:r>
              <a:rPr lang="en-US" altLang="zh-CN" sz="2800" b="1" dirty="0"/>
              <a:t>——</a:t>
            </a:r>
            <a:r>
              <a:rPr lang="zh-CN" altLang="en-US" sz="2800" b="1" dirty="0"/>
              <a:t>杜甫</a:t>
            </a:r>
            <a:endParaRPr lang="zh-CN" altLang="en-US" sz="2800" b="1" dirty="0"/>
          </a:p>
          <a:p>
            <a:pPr lvl="0">
              <a:lnSpc>
                <a:spcPct val="90000"/>
              </a:lnSpc>
              <a:buNone/>
            </a:pPr>
            <a:r>
              <a:rPr lang="zh-CN" altLang="en-US" sz="2800" b="1" dirty="0"/>
              <a:t>书籍是青年人不可分离的生命伴侣和导师。</a:t>
            </a:r>
            <a:endParaRPr lang="zh-CN" altLang="en-US" sz="2800" b="1" dirty="0"/>
          </a:p>
          <a:p>
            <a:pPr lvl="0">
              <a:lnSpc>
                <a:spcPct val="90000"/>
              </a:lnSpc>
              <a:buNone/>
            </a:pPr>
            <a:r>
              <a:rPr lang="zh-CN" altLang="en-US" sz="2800" b="1" dirty="0"/>
              <a:t>　　　　　　　　　　　　　　　</a:t>
            </a:r>
            <a:r>
              <a:rPr lang="zh-CN" altLang="zh-CN" sz="2800" b="1" dirty="0"/>
              <a:t>——</a:t>
            </a:r>
            <a:r>
              <a:rPr lang="zh-CN" altLang="en-US" sz="2800" b="1" dirty="0"/>
              <a:t>高尔基 </a:t>
            </a:r>
            <a:endParaRPr lang="zh-CN" altLang="en-US" sz="2800" b="1" dirty="0"/>
          </a:p>
        </p:txBody>
      </p:sp>
      <p:sp>
        <p:nvSpPr>
          <p:cNvPr id="33795" name="WordArt 3"/>
          <p:cNvSpPr/>
          <p:nvPr/>
        </p:nvSpPr>
        <p:spPr>
          <a:xfrm>
            <a:off x="2590800" y="228600"/>
            <a:ext cx="2895600" cy="1524000"/>
          </a:xfrm>
          <a:prstGeom prst="rect">
            <a:avLst/>
          </a:prstGeom>
        </p:spPr>
        <p:txBody>
          <a:bodyPr wrap="none" fromWordArt="1">
            <a:prstTxWarp prst="textSlantUp">
              <a:avLst>
                <a:gd name="adj" fmla="val 32056"/>
              </a:avLst>
            </a:prstTxWarp>
            <a:normAutofit/>
          </a:bodyPr>
          <a:p>
            <a:pPr algn="ctr"/>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行楷" charset="0"/>
                <a:ea typeface="华文行楷" charset="0"/>
              </a:rPr>
              <a:t>名言积累</a:t>
            </a:r>
            <a:endPar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行楷" charset="0"/>
              <a:ea typeface="华文行楷" charset="0"/>
            </a:endParaRPr>
          </a:p>
        </p:txBody>
      </p:sp>
      <p:pic>
        <p:nvPicPr>
          <p:cNvPr id="33796" name="Picture 4" descr="u=3530761994,3121695123&amp;fm=0&amp;gp=0"/>
          <p:cNvPicPr>
            <a:picLocks noChangeAspect="1"/>
          </p:cNvPicPr>
          <p:nvPr/>
        </p:nvPicPr>
        <p:blipFill>
          <a:blip r:embed="rId1"/>
          <a:stretch>
            <a:fillRect/>
          </a:stretch>
        </p:blipFill>
        <p:spPr>
          <a:xfrm>
            <a:off x="6553200" y="762000"/>
            <a:ext cx="1981200" cy="182880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05" name="图片 12304" descr="BAS00179"/>
          <p:cNvPicPr>
            <a:picLocks noChangeAspect="1"/>
          </p:cNvPicPr>
          <p:nvPr/>
        </p:nvPicPr>
        <p:blipFill>
          <a:blip r:embed="rId1">
            <a:lum bright="6000" contrast="6000"/>
          </a:blip>
          <a:stretch>
            <a:fillRect/>
          </a:stretch>
        </p:blipFill>
        <p:spPr>
          <a:xfrm>
            <a:off x="0" y="0"/>
            <a:ext cx="9144000" cy="6858000"/>
          </a:xfrm>
          <a:prstGeom prst="rect">
            <a:avLst/>
          </a:prstGeom>
          <a:noFill/>
          <a:ln w="9525">
            <a:noFill/>
          </a:ln>
        </p:spPr>
      </p:pic>
      <p:sp>
        <p:nvSpPr>
          <p:cNvPr id="12290" name="文本框 12289"/>
          <p:cNvSpPr txBox="1"/>
          <p:nvPr/>
        </p:nvSpPr>
        <p:spPr>
          <a:xfrm>
            <a:off x="2133600" y="381000"/>
            <a:ext cx="2895600" cy="366713"/>
          </a:xfrm>
          <a:prstGeom prst="rect">
            <a:avLst/>
          </a:prstGeom>
          <a:noFill/>
          <a:ln w="9525">
            <a:noFill/>
          </a:ln>
        </p:spPr>
        <p:txBody>
          <a:bodyPr>
            <a:spAutoFit/>
          </a:bodyPr>
          <a:p>
            <a:pPr lvl="0"/>
            <a:endParaRPr sz="1800" dirty="0">
              <a:latin typeface="Arial" panose="020B0604020202020204" pitchFamily="34" charset="0"/>
              <a:ea typeface="楷体_GB2312" pitchFamily="49" charset="-122"/>
            </a:endParaRPr>
          </a:p>
        </p:txBody>
      </p:sp>
      <p:sp>
        <p:nvSpPr>
          <p:cNvPr id="12292" name="直接连接符 12291"/>
          <p:cNvSpPr/>
          <p:nvPr/>
        </p:nvSpPr>
        <p:spPr>
          <a:xfrm>
            <a:off x="2555875" y="2349500"/>
            <a:ext cx="0" cy="2209800"/>
          </a:xfrm>
          <a:prstGeom prst="line">
            <a:avLst/>
          </a:prstGeom>
          <a:ln w="9525" cap="flat" cmpd="sng">
            <a:solidFill>
              <a:schemeClr val="tx1"/>
            </a:solidFill>
            <a:prstDash val="solid"/>
            <a:headEnd type="none" w="med" len="med"/>
            <a:tailEnd type="none" w="med" len="med"/>
          </a:ln>
        </p:spPr>
      </p:sp>
      <p:sp>
        <p:nvSpPr>
          <p:cNvPr id="12293" name="直接连接符 12292"/>
          <p:cNvSpPr/>
          <p:nvPr/>
        </p:nvSpPr>
        <p:spPr>
          <a:xfrm>
            <a:off x="4356100" y="2492375"/>
            <a:ext cx="0" cy="1752600"/>
          </a:xfrm>
          <a:prstGeom prst="line">
            <a:avLst/>
          </a:prstGeom>
          <a:ln w="9525" cap="flat" cmpd="sng">
            <a:solidFill>
              <a:schemeClr val="tx1"/>
            </a:solidFill>
            <a:prstDash val="solid"/>
            <a:headEnd type="none" w="med" len="med"/>
            <a:tailEnd type="none" w="med" len="med"/>
          </a:ln>
        </p:spPr>
      </p:sp>
      <p:sp>
        <p:nvSpPr>
          <p:cNvPr id="12294" name="直接连接符 12293"/>
          <p:cNvSpPr/>
          <p:nvPr/>
        </p:nvSpPr>
        <p:spPr>
          <a:xfrm>
            <a:off x="5940425" y="2276475"/>
            <a:ext cx="76200" cy="2286000"/>
          </a:xfrm>
          <a:prstGeom prst="line">
            <a:avLst/>
          </a:prstGeom>
          <a:ln w="9525" cap="flat" cmpd="sng">
            <a:solidFill>
              <a:schemeClr val="tx1"/>
            </a:solidFill>
            <a:prstDash val="solid"/>
            <a:headEnd type="none" w="med" len="med"/>
            <a:tailEnd type="none" w="med" len="med"/>
          </a:ln>
        </p:spPr>
      </p:sp>
      <p:sp>
        <p:nvSpPr>
          <p:cNvPr id="12295" name="直接连接符 12294"/>
          <p:cNvSpPr/>
          <p:nvPr/>
        </p:nvSpPr>
        <p:spPr>
          <a:xfrm flipV="1">
            <a:off x="2555875" y="4221163"/>
            <a:ext cx="1676400" cy="304800"/>
          </a:xfrm>
          <a:prstGeom prst="line">
            <a:avLst/>
          </a:prstGeom>
          <a:ln w="9525" cap="flat" cmpd="sng">
            <a:solidFill>
              <a:schemeClr val="tx1"/>
            </a:solidFill>
            <a:prstDash val="solid"/>
            <a:headEnd type="none" w="med" len="med"/>
            <a:tailEnd type="none" w="med" len="med"/>
          </a:ln>
        </p:spPr>
      </p:sp>
      <p:sp>
        <p:nvSpPr>
          <p:cNvPr id="12296" name="直接连接符 12295"/>
          <p:cNvSpPr/>
          <p:nvPr/>
        </p:nvSpPr>
        <p:spPr>
          <a:xfrm>
            <a:off x="2555875" y="2349500"/>
            <a:ext cx="1752600" cy="152400"/>
          </a:xfrm>
          <a:prstGeom prst="line">
            <a:avLst/>
          </a:prstGeom>
          <a:ln w="9525" cap="flat" cmpd="sng">
            <a:solidFill>
              <a:schemeClr val="tx1"/>
            </a:solidFill>
            <a:prstDash val="solid"/>
            <a:headEnd type="none" w="med" len="med"/>
            <a:tailEnd type="none" w="med" len="med"/>
          </a:ln>
        </p:spPr>
      </p:sp>
      <p:sp>
        <p:nvSpPr>
          <p:cNvPr id="12297" name="直接连接符 12296"/>
          <p:cNvSpPr/>
          <p:nvPr/>
        </p:nvSpPr>
        <p:spPr>
          <a:xfrm flipV="1">
            <a:off x="4427538" y="2349500"/>
            <a:ext cx="1447800" cy="142875"/>
          </a:xfrm>
          <a:prstGeom prst="line">
            <a:avLst/>
          </a:prstGeom>
          <a:ln w="9525" cap="flat" cmpd="sng">
            <a:solidFill>
              <a:schemeClr val="tx1"/>
            </a:solidFill>
            <a:prstDash val="solid"/>
            <a:headEnd type="none" w="med" len="med"/>
            <a:tailEnd type="none" w="med" len="med"/>
          </a:ln>
        </p:spPr>
      </p:sp>
      <p:sp>
        <p:nvSpPr>
          <p:cNvPr id="12298" name="直接连接符 12297"/>
          <p:cNvSpPr/>
          <p:nvPr/>
        </p:nvSpPr>
        <p:spPr>
          <a:xfrm>
            <a:off x="4427538" y="4221163"/>
            <a:ext cx="1600200" cy="304800"/>
          </a:xfrm>
          <a:prstGeom prst="line">
            <a:avLst/>
          </a:prstGeom>
          <a:ln w="9525" cap="flat" cmpd="sng">
            <a:solidFill>
              <a:schemeClr val="tx1"/>
            </a:solidFill>
            <a:prstDash val="solid"/>
            <a:headEnd type="none" w="med" len="med"/>
            <a:tailEnd type="none" w="med" len="med"/>
          </a:ln>
        </p:spPr>
      </p:sp>
      <p:sp>
        <p:nvSpPr>
          <p:cNvPr id="12300" name="文本框 12299"/>
          <p:cNvSpPr txBox="1"/>
          <p:nvPr/>
        </p:nvSpPr>
        <p:spPr>
          <a:xfrm>
            <a:off x="2771775" y="1268413"/>
            <a:ext cx="3200400" cy="579437"/>
          </a:xfrm>
          <a:prstGeom prst="rect">
            <a:avLst/>
          </a:prstGeom>
          <a:solidFill>
            <a:srgbClr val="B6A0FE"/>
          </a:solidFill>
          <a:ln w="9525">
            <a:noFill/>
          </a:ln>
        </p:spPr>
        <p:txBody>
          <a:bodyPr>
            <a:spAutoFit/>
          </a:bodyPr>
          <a:p>
            <a:pPr lvl="0">
              <a:spcBef>
                <a:spcPct val="50000"/>
              </a:spcBef>
            </a:pPr>
            <a:r>
              <a:rPr lang="zh-CN" altLang="en-US" sz="3200" b="1" dirty="0">
                <a:solidFill>
                  <a:srgbClr val="FF0000"/>
                </a:solidFill>
                <a:latin typeface="Arial" panose="020B0604020202020204" pitchFamily="34" charset="0"/>
                <a:ea typeface="楷体_GB2312" pitchFamily="49" charset="-122"/>
              </a:rPr>
              <a:t>我的第一本书</a:t>
            </a:r>
            <a:endParaRPr lang="zh-CN" altLang="en-US" sz="3200" b="1">
              <a:solidFill>
                <a:srgbClr val="FF0000"/>
              </a:solidFill>
              <a:latin typeface="Arial" panose="020B0604020202020204" pitchFamily="34" charset="0"/>
              <a:ea typeface="楷体_GB2312" pitchFamily="49" charset="-122"/>
            </a:endParaRPr>
          </a:p>
        </p:txBody>
      </p:sp>
      <p:sp>
        <p:nvSpPr>
          <p:cNvPr id="12301" name="文本框 12300"/>
          <p:cNvSpPr txBox="1"/>
          <p:nvPr/>
        </p:nvSpPr>
        <p:spPr>
          <a:xfrm>
            <a:off x="4500563" y="2565400"/>
            <a:ext cx="1295400" cy="457200"/>
          </a:xfrm>
          <a:prstGeom prst="rect">
            <a:avLst/>
          </a:prstGeom>
          <a:noFill/>
          <a:ln w="9525">
            <a:noFill/>
          </a:ln>
        </p:spPr>
        <p:txBody>
          <a:bodyPr>
            <a:spAutoFit/>
          </a:bodyPr>
          <a:p>
            <a:pPr lvl="0">
              <a:spcBef>
                <a:spcPct val="50000"/>
              </a:spcBef>
            </a:pPr>
            <a:r>
              <a:rPr lang="zh-CN" altLang="en-US" sz="2400" b="1" dirty="0">
                <a:solidFill>
                  <a:srgbClr val="FF0000"/>
                </a:solidFill>
                <a:latin typeface="Arial" panose="020B0604020202020204" pitchFamily="34" charset="0"/>
                <a:ea typeface="楷体_GB2312" pitchFamily="49" charset="-122"/>
              </a:rPr>
              <a:t>同学情</a:t>
            </a:r>
            <a:endParaRPr lang="zh-CN" altLang="en-US" sz="2400" b="1">
              <a:solidFill>
                <a:srgbClr val="FF0000"/>
              </a:solidFill>
              <a:latin typeface="Arial" panose="020B0604020202020204" pitchFamily="34" charset="0"/>
              <a:ea typeface="楷体_GB2312" pitchFamily="49" charset="-122"/>
            </a:endParaRPr>
          </a:p>
        </p:txBody>
      </p:sp>
      <p:sp>
        <p:nvSpPr>
          <p:cNvPr id="12302" name="文本框 12301"/>
          <p:cNvSpPr txBox="1"/>
          <p:nvPr/>
        </p:nvSpPr>
        <p:spPr>
          <a:xfrm>
            <a:off x="4572000" y="2997200"/>
            <a:ext cx="1295400" cy="457200"/>
          </a:xfrm>
          <a:prstGeom prst="rect">
            <a:avLst/>
          </a:prstGeom>
          <a:noFill/>
          <a:ln w="9525">
            <a:noFill/>
          </a:ln>
        </p:spPr>
        <p:txBody>
          <a:bodyPr>
            <a:spAutoFit/>
          </a:bodyPr>
          <a:p>
            <a:pPr lvl="0">
              <a:spcBef>
                <a:spcPct val="50000"/>
              </a:spcBef>
            </a:pPr>
            <a:r>
              <a:rPr lang="zh-CN" altLang="en-US" sz="2400" b="1" dirty="0">
                <a:solidFill>
                  <a:srgbClr val="FF0000"/>
                </a:solidFill>
                <a:latin typeface="Arial" panose="020B0604020202020204" pitchFamily="34" charset="0"/>
                <a:ea typeface="楷体_GB2312" pitchFamily="49" charset="-122"/>
              </a:rPr>
              <a:t>父子情</a:t>
            </a:r>
            <a:endParaRPr lang="zh-CN" altLang="en-US" sz="2400" b="1">
              <a:solidFill>
                <a:srgbClr val="FF0000"/>
              </a:solidFill>
              <a:latin typeface="Arial" panose="020B0604020202020204" pitchFamily="34" charset="0"/>
              <a:ea typeface="楷体_GB2312" pitchFamily="49" charset="-122"/>
            </a:endParaRPr>
          </a:p>
        </p:txBody>
      </p:sp>
      <p:sp>
        <p:nvSpPr>
          <p:cNvPr id="12303" name="文本框 12302"/>
          <p:cNvSpPr txBox="1"/>
          <p:nvPr/>
        </p:nvSpPr>
        <p:spPr>
          <a:xfrm>
            <a:off x="4572000" y="3500438"/>
            <a:ext cx="1447800" cy="457200"/>
          </a:xfrm>
          <a:prstGeom prst="rect">
            <a:avLst/>
          </a:prstGeom>
          <a:noFill/>
          <a:ln w="9525">
            <a:noFill/>
          </a:ln>
        </p:spPr>
        <p:txBody>
          <a:bodyPr>
            <a:spAutoFit/>
          </a:bodyPr>
          <a:p>
            <a:pPr lvl="0">
              <a:spcBef>
                <a:spcPct val="50000"/>
              </a:spcBef>
            </a:pPr>
            <a:r>
              <a:rPr lang="zh-CN" altLang="en-US" sz="2400" b="1" dirty="0">
                <a:solidFill>
                  <a:srgbClr val="FF0000"/>
                </a:solidFill>
                <a:latin typeface="Arial" panose="020B0604020202020204" pitchFamily="34" charset="0"/>
                <a:ea typeface="楷体_GB2312" pitchFamily="49" charset="-122"/>
              </a:rPr>
              <a:t>童年乐趣</a:t>
            </a:r>
            <a:endParaRPr lang="zh-CN" altLang="en-US" sz="2400" b="1">
              <a:solidFill>
                <a:srgbClr val="FF0000"/>
              </a:solidFill>
              <a:latin typeface="Arial" panose="020B0604020202020204" pitchFamily="34" charset="0"/>
              <a:ea typeface="楷体_GB2312" pitchFamily="49" charset="-122"/>
            </a:endParaRPr>
          </a:p>
        </p:txBody>
      </p:sp>
      <p:sp>
        <p:nvSpPr>
          <p:cNvPr id="12304" name="文本框 12303"/>
          <p:cNvSpPr txBox="1"/>
          <p:nvPr/>
        </p:nvSpPr>
        <p:spPr>
          <a:xfrm>
            <a:off x="2843213" y="2492375"/>
            <a:ext cx="1371600" cy="1562100"/>
          </a:xfrm>
          <a:prstGeom prst="rect">
            <a:avLst/>
          </a:prstGeom>
          <a:solidFill>
            <a:schemeClr val="bg1"/>
          </a:solidFill>
          <a:ln w="9525" cap="flat" cmpd="sng">
            <a:solidFill>
              <a:srgbClr val="FFFFFF"/>
            </a:solidFill>
            <a:prstDash val="solid"/>
            <a:miter/>
            <a:headEnd type="none" w="med" len="med"/>
            <a:tailEnd type="none" w="med" len="med"/>
          </a:ln>
        </p:spPr>
        <p:txBody>
          <a:bodyPr>
            <a:spAutoFit/>
          </a:bodyPr>
          <a:p>
            <a:pPr lvl="0">
              <a:spcBef>
                <a:spcPct val="50000"/>
              </a:spcBef>
            </a:pPr>
            <a:r>
              <a:rPr lang="zh-CN" altLang="en-US" sz="2400" b="1" dirty="0">
                <a:solidFill>
                  <a:srgbClr val="FF0000"/>
                </a:solidFill>
                <a:latin typeface="Arial" panose="020B0604020202020204" pitchFamily="34" charset="0"/>
                <a:ea typeface="楷体_GB2312" pitchFamily="49" charset="-122"/>
              </a:rPr>
              <a:t>生命中最初的快乐与梦幻</a:t>
            </a:r>
            <a:endParaRPr lang="zh-CN" altLang="en-US" sz="2400" b="1">
              <a:solidFill>
                <a:srgbClr val="FF0000"/>
              </a:solidFill>
              <a:latin typeface="Arial" panose="020B0604020202020204" pitchFamily="34" charset="0"/>
              <a:ea typeface="楷体_GB2312"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21505" descr="白色大理石"/>
          <p:cNvSpPr/>
          <p:nvPr/>
        </p:nvSpPr>
        <p:spPr>
          <a:xfrm>
            <a:off x="684213" y="908050"/>
            <a:ext cx="1981200" cy="533400"/>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3600" b="1">
                <a:blipFill rotWithShape="0">
                  <a:blip r:embed="rId1"/>
                </a:blipFill>
                <a:latin typeface="华文行楷" charset="0"/>
                <a:ea typeface="华文行楷" charset="0"/>
              </a:rPr>
              <a:t>作业</a:t>
            </a:r>
            <a:endParaRPr lang="zh-CN" altLang="en-US" sz="3600" b="1">
              <a:blipFill rotWithShape="0">
                <a:blip r:embed="rId1"/>
              </a:blipFill>
              <a:latin typeface="华文行楷" charset="0"/>
              <a:ea typeface="华文行楷" charset="0"/>
            </a:endParaRPr>
          </a:p>
        </p:txBody>
      </p:sp>
      <p:sp>
        <p:nvSpPr>
          <p:cNvPr id="21507" name="文本框 21506"/>
          <p:cNvSpPr txBox="1"/>
          <p:nvPr/>
        </p:nvSpPr>
        <p:spPr>
          <a:xfrm>
            <a:off x="539750" y="1700213"/>
            <a:ext cx="8001000" cy="2014537"/>
          </a:xfrm>
          <a:prstGeom prst="rect">
            <a:avLst/>
          </a:prstGeom>
          <a:noFill/>
          <a:ln w="9525">
            <a:noFill/>
          </a:ln>
        </p:spPr>
        <p:txBody>
          <a:bodyPr>
            <a:spAutoFit/>
          </a:bodyPr>
          <a:p>
            <a:pPr lvl="0">
              <a:spcBef>
                <a:spcPct val="50000"/>
              </a:spcBef>
              <a:buFont typeface="Arial" panose="020B0604020202020204" pitchFamily="34" charset="0"/>
              <a:buNone/>
            </a:pPr>
            <a:r>
              <a:rPr lang="en-US" altLang="zh-CN" sz="3600" b="1">
                <a:latin typeface="Times New Roman" panose="02020603050405020304" pitchFamily="18" charset="0"/>
                <a:ea typeface="宋体" panose="02010600030101010101" pitchFamily="2" charset="-122"/>
              </a:rPr>
              <a:t>1</a:t>
            </a:r>
            <a:r>
              <a:rPr lang="zh-CN" altLang="en-US" sz="3600" b="1">
                <a:latin typeface="Times New Roman" panose="02020603050405020304" pitchFamily="18" charset="0"/>
                <a:ea typeface="宋体" panose="02010600030101010101" pitchFamily="2" charset="-122"/>
              </a:rPr>
              <a:t>、当我送书给乔元贞时，他会说什么？请你写一段话来表达。</a:t>
            </a:r>
            <a:endParaRPr lang="zh-CN" altLang="en-US" sz="3600" b="1">
              <a:latin typeface="Times New Roman" panose="02020603050405020304" pitchFamily="18" charset="0"/>
              <a:ea typeface="宋体" panose="02010600030101010101" pitchFamily="2" charset="-122"/>
            </a:endParaRPr>
          </a:p>
          <a:p>
            <a:pPr lvl="0">
              <a:spcBef>
                <a:spcPct val="50000"/>
              </a:spcBef>
              <a:buFont typeface="Arial" panose="020B0604020202020204" pitchFamily="34" charset="0"/>
              <a:buNone/>
            </a:pPr>
            <a:r>
              <a:rPr lang="en-US" altLang="zh-CN" sz="3600" b="1">
                <a:latin typeface="Times New Roman" panose="02020603050405020304" pitchFamily="18" charset="0"/>
                <a:ea typeface="宋体" panose="02010600030101010101" pitchFamily="2" charset="-122"/>
              </a:rPr>
              <a:t>2</a:t>
            </a:r>
            <a:r>
              <a:rPr lang="zh-CN" altLang="en-US" sz="3600" b="1">
                <a:latin typeface="Times New Roman" panose="02020603050405020304" pitchFamily="18" charset="0"/>
                <a:ea typeface="宋体" panose="02010600030101010101" pitchFamily="2" charset="-122"/>
              </a:rPr>
              <a:t>、积累背诵关于“书”的名言。</a:t>
            </a:r>
            <a:endParaRPr lang="zh-CN" altLang="en-US" sz="3600" b="1">
              <a:latin typeface="Times New Roman" panose="02020603050405020304" pitchFamily="18" charset="0"/>
              <a:ea typeface="宋体" panose="02010600030101010101" pitchFamily="2" charset="-122"/>
            </a:endParaRPr>
          </a:p>
        </p:txBody>
      </p:sp>
      <p:sp>
        <p:nvSpPr>
          <p:cNvPr id="21508" name="文本框 21507"/>
          <p:cNvSpPr txBox="1"/>
          <p:nvPr/>
        </p:nvSpPr>
        <p:spPr>
          <a:xfrm>
            <a:off x="609600" y="4051300"/>
            <a:ext cx="7467600" cy="173990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a:latin typeface="Times New Roman" panose="02020603050405020304" pitchFamily="18" charset="0"/>
                <a:ea typeface="宋体" panose="02010600030101010101" pitchFamily="2" charset="-122"/>
              </a:rPr>
              <a:t>老师最喜欢的：“生活里没有书籍就好像没有阳光；智慧里没有书籍，就好像鸟儿没有翅膀”</a:t>
            </a:r>
            <a:r>
              <a:rPr lang="en-US" altLang="zh-CN" sz="3600" b="1">
                <a:latin typeface="Times New Roman" panose="02020603050405020304" pitchFamily="18" charset="0"/>
                <a:ea typeface="宋体" panose="02010600030101010101" pitchFamily="2" charset="-122"/>
              </a:rPr>
              <a:t>——</a:t>
            </a:r>
            <a:r>
              <a:rPr lang="zh-CN" altLang="en-US" sz="3600" b="1">
                <a:latin typeface="Times New Roman" panose="02020603050405020304" pitchFamily="18" charset="0"/>
                <a:ea typeface="宋体" panose="02010600030101010101" pitchFamily="2" charset="-122"/>
              </a:rPr>
              <a:t>莎士比亚</a:t>
            </a:r>
            <a:endParaRPr lang="zh-CN" altLang="en-US" sz="3600" b="1">
              <a:latin typeface="Times New Roman" panose="02020603050405020304" pitchFamily="18" charset="0"/>
              <a:ea typeface="宋体" panose="02010600030101010101" pitchFamily="2"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539750" y="188913"/>
            <a:ext cx="8229600" cy="777875"/>
          </a:xfrm>
        </p:spPr>
        <p:txBody>
          <a:bodyPr anchor="ctr"/>
          <a:p>
            <a:r>
              <a:rPr lang="zh-CN" altLang="en-US" sz="4800" b="1">
                <a:solidFill>
                  <a:srgbClr val="000099"/>
                </a:solidFill>
                <a:ea typeface="华文新魏" pitchFamily="2" charset="-122"/>
              </a:rPr>
              <a:t>学习目标</a:t>
            </a:r>
            <a:endParaRPr lang="zh-CN" altLang="en-US" sz="4800" b="1">
              <a:solidFill>
                <a:srgbClr val="000099"/>
              </a:solidFill>
              <a:ea typeface="华文新魏" pitchFamily="2" charset="-122"/>
            </a:endParaRPr>
          </a:p>
        </p:txBody>
      </p:sp>
      <p:sp>
        <p:nvSpPr>
          <p:cNvPr id="35843" name="文本框 35842"/>
          <p:cNvSpPr txBox="1"/>
          <p:nvPr/>
        </p:nvSpPr>
        <p:spPr>
          <a:xfrm>
            <a:off x="971550" y="1052513"/>
            <a:ext cx="6481763" cy="3937000"/>
          </a:xfrm>
          <a:prstGeom prst="rect">
            <a:avLst/>
          </a:prstGeom>
          <a:noFill/>
          <a:ln w="9525">
            <a:noFill/>
          </a:ln>
        </p:spPr>
        <p:txBody>
          <a:bodyPr>
            <a:spAutoFit/>
          </a:bodyPr>
          <a:p>
            <a:pPr lvl="0">
              <a:spcBef>
                <a:spcPct val="50000"/>
              </a:spcBef>
            </a:pPr>
            <a:r>
              <a:rPr lang="zh-CN" altLang="en-US" sz="3600" b="1">
                <a:latin typeface="Arial" panose="020B0604020202020204" pitchFamily="34" charset="0"/>
                <a:ea typeface="宋体" panose="02010600030101010101" pitchFamily="2" charset="-122"/>
              </a:rPr>
              <a:t>一、筛选信息，感受作者对“第一本书”的独特情怀。</a:t>
            </a:r>
            <a:endParaRPr lang="zh-CN" altLang="en-US" sz="3600" b="1">
              <a:latin typeface="Arial" panose="020B0604020202020204" pitchFamily="34" charset="0"/>
              <a:ea typeface="宋体" panose="02010600030101010101" pitchFamily="2" charset="-122"/>
            </a:endParaRPr>
          </a:p>
          <a:p>
            <a:pPr lvl="0">
              <a:spcBef>
                <a:spcPct val="50000"/>
              </a:spcBef>
            </a:pPr>
            <a:r>
              <a:rPr lang="zh-CN" altLang="en-US" sz="3600" b="1">
                <a:latin typeface="Arial" panose="020B0604020202020204" pitchFamily="34" charset="0"/>
                <a:ea typeface="宋体" panose="02010600030101010101" pitchFamily="2" charset="-122"/>
              </a:rPr>
              <a:t>二、整合信息，了解围绕“第一本书”所发生的一些事情。</a:t>
            </a:r>
            <a:endParaRPr lang="zh-CN" altLang="en-US" sz="3600" b="1">
              <a:latin typeface="Arial" panose="020B0604020202020204" pitchFamily="34" charset="0"/>
              <a:ea typeface="宋体" panose="02010600030101010101" pitchFamily="2" charset="-122"/>
            </a:endParaRPr>
          </a:p>
          <a:p>
            <a:pPr lvl="0">
              <a:spcBef>
                <a:spcPct val="50000"/>
              </a:spcBef>
            </a:pPr>
            <a:r>
              <a:rPr lang="zh-CN" altLang="en-US" sz="3600" b="1">
                <a:latin typeface="Arial" panose="020B0604020202020204" pitchFamily="34" charset="0"/>
                <a:ea typeface="宋体" panose="02010600030101010101" pitchFamily="2" charset="-122"/>
              </a:rPr>
              <a:t>三、理解信息，把握“第一本书”所呈现的深刻意蕴。</a:t>
            </a:r>
            <a:endParaRPr lang="zh-CN" altLang="en-US" sz="3600" b="1">
              <a:latin typeface="Arial" panose="020B0604020202020204" pitchFamily="34" charset="0"/>
              <a:ea typeface="宋体" panose="02010600030101010101"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6" name="矩形 28675"/>
          <p:cNvSpPr/>
          <p:nvPr/>
        </p:nvSpPr>
        <p:spPr>
          <a:xfrm>
            <a:off x="1403350" y="0"/>
            <a:ext cx="2808288" cy="641350"/>
          </a:xfrm>
          <a:prstGeom prst="rect">
            <a:avLst/>
          </a:prstGeom>
          <a:noFill/>
          <a:ln w="9525">
            <a:noFill/>
          </a:ln>
        </p:spPr>
        <p:txBody>
          <a:bodyPr>
            <a:spAutoFit/>
          </a:bodyPr>
          <a:p>
            <a:pPr lvl="0"/>
            <a:r>
              <a:rPr lang="zh-CN" altLang="en-US" sz="3600" b="1" dirty="0">
                <a:latin typeface="Arial" panose="020B0604020202020204" pitchFamily="34" charset="0"/>
                <a:ea typeface="楷体_GB2312" pitchFamily="49" charset="-122"/>
              </a:rPr>
              <a:t>作者简介</a:t>
            </a:r>
            <a:endParaRPr lang="zh-CN" altLang="en-US" sz="3600" b="1" dirty="0">
              <a:latin typeface="Arial" panose="020B0604020202020204" pitchFamily="34" charset="0"/>
              <a:ea typeface="楷体_GB2312" pitchFamily="49" charset="-122"/>
            </a:endParaRPr>
          </a:p>
        </p:txBody>
      </p:sp>
      <p:sp>
        <p:nvSpPr>
          <p:cNvPr id="28677" name="文本框 28676"/>
          <p:cNvSpPr txBox="1"/>
          <p:nvPr/>
        </p:nvSpPr>
        <p:spPr>
          <a:xfrm>
            <a:off x="0" y="692150"/>
            <a:ext cx="5292725" cy="5265738"/>
          </a:xfrm>
          <a:prstGeom prst="rect">
            <a:avLst/>
          </a:prstGeom>
          <a:noFill/>
          <a:ln w="9525">
            <a:noFill/>
          </a:ln>
        </p:spPr>
        <p:txBody>
          <a:bodyPr>
            <a:spAutoFit/>
          </a:bodyPr>
          <a:p>
            <a:pPr lvl="0">
              <a:spcBef>
                <a:spcPct val="50000"/>
              </a:spcBef>
              <a:buClrTx/>
            </a:pPr>
            <a:r>
              <a:rPr lang="en-US" altLang="zh-CN" sz="2800" b="1" dirty="0">
                <a:solidFill>
                  <a:srgbClr val="CC0000"/>
                </a:solidFill>
                <a:latin typeface="楷体_GB2312" pitchFamily="49" charset="-122"/>
                <a:ea typeface="楷体_GB2312" pitchFamily="49" charset="-122"/>
              </a:rPr>
              <a:t>   </a:t>
            </a:r>
            <a:r>
              <a:rPr lang="zh-CN" altLang="en-US" sz="2400" b="1" dirty="0">
                <a:solidFill>
                  <a:srgbClr val="CC0000"/>
                </a:solidFill>
                <a:latin typeface="楷体_GB2312" pitchFamily="49" charset="-122"/>
                <a:ea typeface="楷体_GB2312" pitchFamily="49" charset="-122"/>
              </a:rPr>
              <a:t>牛汉，原名史成汉</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1923</a:t>
            </a:r>
            <a:r>
              <a:rPr lang="zh-CN" altLang="en-US" sz="2400" b="1" dirty="0">
                <a:latin typeface="楷体_GB2312" pitchFamily="49" charset="-122"/>
                <a:ea typeface="楷体_GB2312" pitchFamily="49" charset="-122"/>
              </a:rPr>
              <a:t>年生，山西定襄县人。</a:t>
            </a:r>
            <a:r>
              <a:rPr lang="en-US" altLang="zh-CN" sz="2400" b="1" dirty="0">
                <a:latin typeface="楷体_GB2312" pitchFamily="49" charset="-122"/>
                <a:ea typeface="楷体_GB2312" pitchFamily="49" charset="-122"/>
              </a:rPr>
              <a:t>40</a:t>
            </a:r>
            <a:r>
              <a:rPr lang="zh-CN" altLang="en-US" sz="2400" b="1" dirty="0">
                <a:latin typeface="楷体_GB2312" pitchFamily="49" charset="-122"/>
                <a:ea typeface="楷体_GB2312" pitchFamily="49" charset="-122"/>
              </a:rPr>
              <a:t>年代开始诗歌创作，是“七月诗派”的重要成员。</a:t>
            </a:r>
            <a:r>
              <a:rPr lang="en-US" altLang="zh-CN" sz="2400" b="1" dirty="0">
                <a:latin typeface="楷体_GB2312" pitchFamily="49" charset="-122"/>
                <a:ea typeface="楷体_GB2312" pitchFamily="49" charset="-122"/>
              </a:rPr>
              <a:t>1955</a:t>
            </a:r>
            <a:r>
              <a:rPr lang="zh-CN" altLang="en-US" sz="2400" b="1" dirty="0">
                <a:latin typeface="楷体_GB2312" pitchFamily="49" charset="-122"/>
                <a:ea typeface="楷体_GB2312" pitchFamily="49" charset="-122"/>
              </a:rPr>
              <a:t>年由于受胡风事件的牵连，遭到两年的拘捕囚禁。“文革”期间，又被关入“牛棚”，从事强制性劳动。创作了不少</a:t>
            </a:r>
            <a:r>
              <a:rPr lang="zh-CN" altLang="en-US" sz="2400" b="1" dirty="0">
                <a:solidFill>
                  <a:srgbClr val="CC0000"/>
                </a:solidFill>
                <a:latin typeface="楷体_GB2312" pitchFamily="49" charset="-122"/>
                <a:ea typeface="楷体_GB2312" pitchFamily="49" charset="-122"/>
              </a:rPr>
              <a:t>诗歌作品，其中比较著名的有</a:t>
            </a:r>
            <a:r>
              <a:rPr lang="en-US" altLang="zh-CN" sz="2400" b="1" dirty="0">
                <a:solidFill>
                  <a:srgbClr val="CC0000"/>
                </a:solidFill>
                <a:latin typeface="楷体_GB2312" pitchFamily="49" charset="-122"/>
                <a:ea typeface="楷体_GB2312" pitchFamily="49" charset="-122"/>
              </a:rPr>
              <a:t>《</a:t>
            </a:r>
            <a:r>
              <a:rPr lang="zh-CN" altLang="en-US" sz="2400" b="1" dirty="0">
                <a:solidFill>
                  <a:srgbClr val="CC0000"/>
                </a:solidFill>
                <a:latin typeface="楷体_GB2312" pitchFamily="49" charset="-122"/>
                <a:ea typeface="楷体_GB2312" pitchFamily="49" charset="-122"/>
              </a:rPr>
              <a:t>华南虎</a:t>
            </a:r>
            <a:r>
              <a:rPr lang="en-US" altLang="zh-CN" sz="2400" b="1" dirty="0">
                <a:solidFill>
                  <a:srgbClr val="CC0000"/>
                </a:solidFill>
                <a:latin typeface="楷体_GB2312" pitchFamily="49" charset="-122"/>
                <a:ea typeface="楷体_GB2312" pitchFamily="49" charset="-122"/>
              </a:rPr>
              <a:t>》《</a:t>
            </a:r>
            <a:r>
              <a:rPr lang="zh-CN" altLang="en-US" sz="2400" b="1" dirty="0">
                <a:solidFill>
                  <a:srgbClr val="CC0000"/>
                </a:solidFill>
                <a:latin typeface="楷体_GB2312" pitchFamily="49" charset="-122"/>
                <a:ea typeface="楷体_GB2312" pitchFamily="49" charset="-122"/>
              </a:rPr>
              <a:t>悼念一棵枫树</a:t>
            </a:r>
            <a:r>
              <a:rPr lang="en-US" altLang="zh-CN" sz="2400" b="1" dirty="0">
                <a:solidFill>
                  <a:srgbClr val="CC0000"/>
                </a:solidFill>
                <a:latin typeface="楷体_GB2312" pitchFamily="49" charset="-122"/>
                <a:ea typeface="楷体_GB2312" pitchFamily="49" charset="-122"/>
              </a:rPr>
              <a:t>》《</a:t>
            </a:r>
            <a:r>
              <a:rPr lang="zh-CN" altLang="en-US" sz="2400" b="1" dirty="0">
                <a:solidFill>
                  <a:srgbClr val="CC0000"/>
                </a:solidFill>
                <a:latin typeface="楷体_GB2312" pitchFamily="49" charset="-122"/>
                <a:ea typeface="楷体_GB2312" pitchFamily="49" charset="-122"/>
              </a:rPr>
              <a:t>半棵树</a:t>
            </a:r>
            <a:r>
              <a:rPr lang="en-US" altLang="zh-CN" sz="2400" b="1" dirty="0">
                <a:solidFill>
                  <a:srgbClr val="CC0000"/>
                </a:solidFill>
                <a:latin typeface="楷体_GB2312" pitchFamily="49" charset="-122"/>
                <a:ea typeface="楷体_GB2312" pitchFamily="49" charset="-122"/>
              </a:rPr>
              <a:t>》</a:t>
            </a:r>
            <a:r>
              <a:rPr lang="zh-CN" altLang="en-US" sz="2400" b="1" dirty="0">
                <a:solidFill>
                  <a:srgbClr val="CC0000"/>
                </a:solidFill>
                <a:latin typeface="楷体_GB2312" pitchFamily="49" charset="-122"/>
                <a:ea typeface="楷体_GB2312" pitchFamily="49" charset="-122"/>
              </a:rPr>
              <a:t>等</a:t>
            </a:r>
            <a:r>
              <a:rPr lang="zh-CN" altLang="en-US" sz="2400" b="1" dirty="0">
                <a:latin typeface="楷体_GB2312" pitchFamily="49" charset="-122"/>
                <a:ea typeface="楷体_GB2312" pitchFamily="49" charset="-122"/>
              </a:rPr>
              <a:t>。出版的诗集有</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彩色的生活</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1951</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爱与歌</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1954</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温泉</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1984</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海上蝴蝶</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1985</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沉默的悬崖</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1986</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牛汉诗选</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1998</a:t>
            </a:r>
            <a:r>
              <a:rPr lang="zh-CN" altLang="en-US" sz="2400" b="1" dirty="0">
                <a:latin typeface="楷体_GB2312" pitchFamily="49" charset="-122"/>
                <a:ea typeface="楷体_GB2312" pitchFamily="49" charset="-122"/>
              </a:rPr>
              <a:t>）。 及自选集</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蚯蚓和羽毛</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等。</a:t>
            </a:r>
            <a:endParaRPr lang="zh-CN" altLang="en-US" sz="2400" b="1">
              <a:latin typeface="楷体_GB2312" pitchFamily="49" charset="-122"/>
              <a:ea typeface="楷体_GB2312" pitchFamily="49" charset="-122"/>
            </a:endParaRPr>
          </a:p>
        </p:txBody>
      </p:sp>
      <p:pic>
        <p:nvPicPr>
          <p:cNvPr id="28679" name="图片 28678" descr="l279"/>
          <p:cNvPicPr>
            <a:picLocks noChangeAspect="1"/>
          </p:cNvPicPr>
          <p:nvPr/>
        </p:nvPicPr>
        <p:blipFill>
          <a:blip r:embed="rId1"/>
          <a:stretch>
            <a:fillRect/>
          </a:stretch>
        </p:blipFill>
        <p:spPr>
          <a:xfrm>
            <a:off x="0" y="6092825"/>
            <a:ext cx="9144000" cy="765175"/>
          </a:xfrm>
          <a:prstGeom prst="rect">
            <a:avLst/>
          </a:prstGeom>
          <a:noFill/>
          <a:ln w="9525">
            <a:noFill/>
          </a:ln>
        </p:spPr>
      </p:pic>
      <p:pic>
        <p:nvPicPr>
          <p:cNvPr id="28680" name="图片 28679" descr="F2003071810031000000"/>
          <p:cNvPicPr>
            <a:picLocks noChangeAspect="1"/>
          </p:cNvPicPr>
          <p:nvPr/>
        </p:nvPicPr>
        <p:blipFill>
          <a:blip r:embed="rId2"/>
          <a:stretch>
            <a:fillRect/>
          </a:stretch>
        </p:blipFill>
        <p:spPr>
          <a:xfrm>
            <a:off x="5435600" y="1052513"/>
            <a:ext cx="3492500" cy="4916487"/>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pPr algn="l">
              <a:lnSpc>
                <a:spcPct val="120000"/>
              </a:lnSpc>
            </a:pPr>
            <a:r>
              <a:rPr lang="zh-CN" altLang="en-US" sz="4800" dirty="0" smtClean="0">
                <a:latin typeface="+mj-lt"/>
                <a:ea typeface="+mj-ea"/>
              </a:rPr>
              <a:t>整体感知</a:t>
            </a:r>
            <a:endParaRPr lang="zh-CN" altLang="en-US" sz="4800" dirty="0" smtClean="0">
              <a:latin typeface="+mj-lt"/>
              <a:ea typeface="+mj-ea"/>
            </a:endParaRPr>
          </a:p>
        </p:txBody>
      </p:sp>
      <p:sp>
        <p:nvSpPr>
          <p:cNvPr id="3" name="内容占位符 2"/>
          <p:cNvSpPr>
            <a:spLocks noGrp="1"/>
          </p:cNvSpPr>
          <p:nvPr>
            <p:ph idx="1"/>
            <p:custDataLst>
              <p:tags r:id="rId2"/>
            </p:custDataLst>
          </p:nvPr>
        </p:nvSpPr>
        <p:spPr>
          <a:xfrm>
            <a:off x="227330" y="1375410"/>
            <a:ext cx="8107045" cy="4283710"/>
          </a:xfrm>
        </p:spPr>
        <p:txBody>
          <a:bodyPr>
            <a:noAutofit/>
          </a:bodyPr>
          <a:p>
            <a:pPr marL="342900" indent="-342900">
              <a:lnSpc>
                <a:spcPct val="200000"/>
              </a:lnSpc>
              <a:buSzTx/>
              <a:buChar char="•"/>
            </a:pPr>
            <a:r>
              <a:rPr lang="en-US" altLang="zh-CN" sz="3600" dirty="0" smtClean="0">
                <a:latin typeface="+mn-lt"/>
                <a:ea typeface="+mn-ea"/>
              </a:rPr>
              <a:t>1</a:t>
            </a:r>
            <a:r>
              <a:rPr lang="zh-CN" altLang="en-US" sz="3600" dirty="0" smtClean="0">
                <a:latin typeface="+mn-lt"/>
                <a:ea typeface="+mn-ea"/>
              </a:rPr>
              <a:t>、检查预习生字词的情况。</a:t>
            </a:r>
            <a:endParaRPr lang="zh-CN" altLang="en-US" sz="3600" dirty="0" smtClean="0">
              <a:latin typeface="+mn-lt"/>
              <a:ea typeface="+mn-ea"/>
            </a:endParaRPr>
          </a:p>
          <a:p>
            <a:pPr marL="342900" indent="-342900">
              <a:lnSpc>
                <a:spcPct val="200000"/>
              </a:lnSpc>
              <a:buSzTx/>
              <a:buChar char="•"/>
            </a:pPr>
            <a:r>
              <a:rPr lang="en-US" altLang="zh-CN" sz="3600" dirty="0" smtClean="0">
                <a:latin typeface="+mn-lt"/>
                <a:ea typeface="+mn-ea"/>
              </a:rPr>
              <a:t>2</a:t>
            </a:r>
            <a:r>
              <a:rPr lang="zh-CN" altLang="en-US" sz="3600" dirty="0" smtClean="0">
                <a:latin typeface="+mn-lt"/>
                <a:ea typeface="+mn-ea"/>
              </a:rPr>
              <a:t>、默读课文，感知内容。默读课文每分钟不少于</a:t>
            </a:r>
            <a:r>
              <a:rPr lang="en-US" altLang="zh-CN" sz="3600" dirty="0" smtClean="0">
                <a:latin typeface="+mn-lt"/>
                <a:ea typeface="+mn-ea"/>
              </a:rPr>
              <a:t>500</a:t>
            </a:r>
            <a:r>
              <a:rPr lang="zh-CN" altLang="en-US" sz="3600" dirty="0" smtClean="0">
                <a:latin typeface="+mn-lt"/>
                <a:ea typeface="+mn-ea"/>
              </a:rPr>
              <a:t>字，然后复述课文。</a:t>
            </a:r>
            <a:endParaRPr lang="zh-CN" altLang="en-US" sz="3600" dirty="0" smtClean="0">
              <a:latin typeface="+mn-lt"/>
              <a:ea typeface="+mn-ea"/>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6145"/>
          <p:cNvSpPr txBox="1"/>
          <p:nvPr/>
        </p:nvSpPr>
        <p:spPr>
          <a:xfrm>
            <a:off x="990600" y="1268413"/>
            <a:ext cx="8153400" cy="641350"/>
          </a:xfrm>
          <a:prstGeom prst="rect">
            <a:avLst/>
          </a:prstGeom>
          <a:noFill/>
          <a:ln w="9525">
            <a:noFill/>
          </a:ln>
        </p:spPr>
        <p:txBody>
          <a:bodyPr>
            <a:spAutoFit/>
          </a:bodyPr>
          <a:p>
            <a:pPr lvl="0">
              <a:buFont typeface="Arial" panose="020B0604020202020204" pitchFamily="34" charset="0"/>
              <a:buNone/>
            </a:pPr>
            <a:endParaRPr sz="3600" b="1" dirty="0">
              <a:solidFill>
                <a:srgbClr val="CC0000"/>
              </a:solidFill>
              <a:latin typeface="Arial" panose="020B0604020202020204" pitchFamily="34" charset="0"/>
              <a:ea typeface="黑体" panose="02010609060101010101" pitchFamily="2" charset="-122"/>
            </a:endParaRPr>
          </a:p>
        </p:txBody>
      </p:sp>
      <p:sp>
        <p:nvSpPr>
          <p:cNvPr id="6147" name="矩形 6146"/>
          <p:cNvSpPr/>
          <p:nvPr/>
        </p:nvSpPr>
        <p:spPr>
          <a:xfrm>
            <a:off x="323850" y="188913"/>
            <a:ext cx="2743200" cy="9144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基础检测</a:t>
            </a:r>
            <a:endPar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6148" name="文本框 6147"/>
          <p:cNvSpPr txBox="1"/>
          <p:nvPr/>
        </p:nvSpPr>
        <p:spPr>
          <a:xfrm>
            <a:off x="395288" y="1628775"/>
            <a:ext cx="8229600" cy="452596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lnSpc>
                <a:spcPct val="90000"/>
              </a:lnSpc>
            </a:pPr>
            <a:r>
              <a:rPr lang="en-US" altLang="zh-CN" sz="2800" b="1"/>
              <a:t> </a:t>
            </a:r>
            <a:r>
              <a:rPr lang="zh-CN" altLang="en-US" sz="2800" b="1">
                <a:solidFill>
                  <a:srgbClr val="CC0000"/>
                </a:solidFill>
              </a:rPr>
              <a:t>酷</a:t>
            </a:r>
            <a:r>
              <a:rPr lang="en-US" altLang="zh-CN" sz="2800" b="1"/>
              <a:t>(          )</a:t>
            </a:r>
            <a:r>
              <a:rPr lang="zh-CN" altLang="en-US" sz="2800" b="1"/>
              <a:t>似</a:t>
            </a:r>
            <a:r>
              <a:rPr lang="en-US" altLang="zh-CN" sz="2800" b="1"/>
              <a:t> </a:t>
            </a:r>
            <a:endParaRPr lang="en-US" altLang="zh-CN" sz="2800" b="1"/>
          </a:p>
          <a:p>
            <a:pPr lvl="0">
              <a:lnSpc>
                <a:spcPct val="90000"/>
              </a:lnSpc>
            </a:pPr>
            <a:endParaRPr lang="en-US" altLang="zh-CN" sz="2800" b="1"/>
          </a:p>
          <a:p>
            <a:pPr lvl="0">
              <a:lnSpc>
                <a:spcPct val="90000"/>
              </a:lnSpc>
            </a:pPr>
            <a:r>
              <a:rPr lang="zh-CN" altLang="en-US" sz="2800" b="1">
                <a:solidFill>
                  <a:srgbClr val="CC0000"/>
                </a:solidFill>
              </a:rPr>
              <a:t>哄</a:t>
            </a:r>
            <a:r>
              <a:rPr lang="zh-CN" altLang="en-US" sz="2800" b="1"/>
              <a:t>（          ）笑</a:t>
            </a:r>
            <a:endParaRPr lang="zh-CN" altLang="en-US" sz="2800" b="1"/>
          </a:p>
          <a:p>
            <a:pPr lvl="0">
              <a:lnSpc>
                <a:spcPct val="90000"/>
              </a:lnSpc>
            </a:pPr>
            <a:endParaRPr lang="zh-CN" altLang="en-US" sz="2800" b="1"/>
          </a:p>
          <a:p>
            <a:pPr lvl="0">
              <a:lnSpc>
                <a:spcPct val="90000"/>
              </a:lnSpc>
            </a:pPr>
            <a:endParaRPr lang="zh-CN" altLang="en-US" sz="2800" b="1"/>
          </a:p>
          <a:p>
            <a:pPr lvl="0">
              <a:lnSpc>
                <a:spcPct val="90000"/>
              </a:lnSpc>
            </a:pPr>
            <a:endParaRPr lang="zh-CN" altLang="en-US" sz="2800" b="1"/>
          </a:p>
          <a:p>
            <a:pPr lvl="0">
              <a:lnSpc>
                <a:spcPct val="90000"/>
              </a:lnSpc>
            </a:pPr>
            <a:r>
              <a:rPr lang="zh-CN" altLang="en-US" sz="2800" b="1">
                <a:solidFill>
                  <a:srgbClr val="CC0000"/>
                </a:solidFill>
              </a:rPr>
              <a:t>调</a:t>
            </a:r>
            <a:r>
              <a:rPr lang="zh-CN" altLang="en-US" sz="2800" b="1"/>
              <a:t> （        ）教</a:t>
            </a:r>
            <a:endParaRPr lang="zh-CN" altLang="en-US" sz="2800" b="1"/>
          </a:p>
          <a:p>
            <a:pPr lvl="0">
              <a:lnSpc>
                <a:spcPct val="90000"/>
              </a:lnSpc>
            </a:pPr>
            <a:endParaRPr lang="zh-CN" altLang="en-US" sz="2800" b="1"/>
          </a:p>
          <a:p>
            <a:pPr lvl="0">
              <a:lnSpc>
                <a:spcPct val="90000"/>
              </a:lnSpc>
            </a:pPr>
            <a:endParaRPr lang="zh-CN" altLang="en-US" sz="2800" b="1"/>
          </a:p>
          <a:p>
            <a:pPr lvl="0">
              <a:lnSpc>
                <a:spcPct val="90000"/>
              </a:lnSpc>
              <a:spcBef>
                <a:spcPct val="50000"/>
              </a:spcBef>
              <a:buNone/>
            </a:pPr>
            <a:endParaRPr lang="zh-CN" altLang="en-US" b="1"/>
          </a:p>
        </p:txBody>
      </p:sp>
      <p:sp>
        <p:nvSpPr>
          <p:cNvPr id="6149" name="文本框 6148"/>
          <p:cNvSpPr txBox="1"/>
          <p:nvPr/>
        </p:nvSpPr>
        <p:spPr>
          <a:xfrm>
            <a:off x="1547813" y="1557338"/>
            <a:ext cx="26670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dirty="0">
                <a:solidFill>
                  <a:srgbClr val="FF0000"/>
                </a:solidFill>
                <a:latin typeface="Arial" panose="020B0604020202020204" pitchFamily="34" charset="0"/>
                <a:ea typeface="宋体" panose="02010600030101010101" pitchFamily="2" charset="-122"/>
              </a:rPr>
              <a:t>k</a:t>
            </a:r>
            <a:r>
              <a:rPr lang="en-US" altLang="x-none" sz="3600" b="1">
                <a:solidFill>
                  <a:srgbClr val="FF0000"/>
                </a:solidFill>
                <a:latin typeface="Arial" panose="020B0604020202020204" pitchFamily="34" charset="0"/>
                <a:ea typeface="宋体" panose="02010600030101010101" pitchFamily="2" charset="-122"/>
              </a:rPr>
              <a:t>ù</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150" name="文本框 6149"/>
          <p:cNvSpPr txBox="1"/>
          <p:nvPr/>
        </p:nvSpPr>
        <p:spPr>
          <a:xfrm>
            <a:off x="1403350" y="2420938"/>
            <a:ext cx="3505200" cy="641350"/>
          </a:xfrm>
          <a:prstGeom prst="rect">
            <a:avLst/>
          </a:prstGeom>
          <a:noFill/>
          <a:ln w="9525">
            <a:noFill/>
          </a:ln>
        </p:spPr>
        <p:txBody>
          <a:bodyPr>
            <a:spAutoFit/>
          </a:bodyPr>
          <a:p>
            <a:pPr lvl="0">
              <a:spcBef>
                <a:spcPct val="50000"/>
              </a:spcBef>
              <a:buFont typeface="Arial" panose="020B0604020202020204" pitchFamily="34" charset="0"/>
              <a:buNone/>
            </a:pPr>
            <a:r>
              <a:rPr lang="zh-CN" altLang="en-US" sz="3600" b="1" dirty="0">
                <a:solidFill>
                  <a:srgbClr val="FF0000"/>
                </a:solidFill>
                <a:latin typeface="Arial" panose="020B0604020202020204" pitchFamily="34" charset="0"/>
                <a:ea typeface="宋体" panose="02010600030101010101" pitchFamily="2" charset="-122"/>
              </a:rPr>
              <a:t>h</a:t>
            </a:r>
            <a:r>
              <a:rPr lang="en-US" altLang="x-none" sz="3600" b="1">
                <a:solidFill>
                  <a:srgbClr val="FF0000"/>
                </a:solidFill>
                <a:latin typeface="Arial" panose="020B0604020202020204" pitchFamily="34" charset="0"/>
                <a:ea typeface="宋体" panose="02010600030101010101" pitchFamily="2" charset="-122"/>
              </a:rPr>
              <a:t>ō</a:t>
            </a:r>
            <a:r>
              <a:rPr lang="zh-CN" altLang="en-US" sz="3600" b="1" dirty="0">
                <a:solidFill>
                  <a:srgbClr val="FF0000"/>
                </a:solidFill>
                <a:latin typeface="Arial" panose="020B0604020202020204" pitchFamily="34" charset="0"/>
                <a:ea typeface="宋体" panose="02010600030101010101" pitchFamily="2" charset="-122"/>
              </a:rPr>
              <a:t>ng</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6151" name="文本框 6150"/>
          <p:cNvSpPr txBox="1"/>
          <p:nvPr/>
        </p:nvSpPr>
        <p:spPr>
          <a:xfrm>
            <a:off x="755650" y="3068638"/>
            <a:ext cx="2819400" cy="2074862"/>
          </a:xfrm>
          <a:prstGeom prst="rect">
            <a:avLst/>
          </a:prstGeom>
          <a:noFill/>
          <a:ln w="9525">
            <a:noFill/>
          </a:ln>
        </p:spPr>
        <p:txBody>
          <a:bodyPr>
            <a:spAutoFit/>
          </a:bodyPr>
          <a:p>
            <a:pPr lvl="0">
              <a:spcBef>
                <a:spcPct val="50000"/>
              </a:spcBef>
              <a:buFont typeface="Arial" panose="020B0604020202020204" pitchFamily="34" charset="0"/>
              <a:buNone/>
            </a:pPr>
            <a:r>
              <a:rPr lang="zh-CN" altLang="en-US" sz="2800" b="1">
                <a:solidFill>
                  <a:srgbClr val="FF0000"/>
                </a:solidFill>
                <a:latin typeface="Arial" panose="020B0604020202020204" pitchFamily="34" charset="0"/>
                <a:ea typeface="宋体" panose="02010600030101010101" pitchFamily="2" charset="-122"/>
              </a:rPr>
              <a:t>哄</a:t>
            </a:r>
            <a:r>
              <a:rPr lang="zh-CN" altLang="en-US" sz="2800" b="1">
                <a:latin typeface="Arial" panose="020B0604020202020204" pitchFamily="34" charset="0"/>
                <a:ea typeface="宋体" panose="02010600030101010101" pitchFamily="2" charset="-122"/>
              </a:rPr>
              <a:t>骗 </a:t>
            </a:r>
            <a:r>
              <a:rPr lang="en-US" altLang="zh-CN" sz="2800" b="1">
                <a:latin typeface="Arial" panose="020B0604020202020204" pitchFamily="34" charset="0"/>
                <a:ea typeface="宋体" panose="02010600030101010101" pitchFamily="2" charset="-122"/>
              </a:rPr>
              <a:t>(           )</a:t>
            </a:r>
            <a:endParaRPr lang="en-US" altLang="zh-CN" sz="2800" b="1">
              <a:latin typeface="Arial" panose="020B0604020202020204" pitchFamily="34" charset="0"/>
              <a:ea typeface="宋体" panose="02010600030101010101" pitchFamily="2" charset="-122"/>
            </a:endParaRPr>
          </a:p>
          <a:p>
            <a:pPr lvl="0">
              <a:spcBef>
                <a:spcPct val="50000"/>
              </a:spcBef>
              <a:buFont typeface="Arial" panose="020B0604020202020204" pitchFamily="34" charset="0"/>
              <a:buNone/>
            </a:pPr>
            <a:r>
              <a:rPr lang="zh-CN" altLang="en-US" sz="2800" b="1">
                <a:latin typeface="Arial" panose="020B0604020202020204" pitchFamily="34" charset="0"/>
                <a:ea typeface="宋体" panose="02010600030101010101" pitchFamily="2" charset="-122"/>
              </a:rPr>
              <a:t>起</a:t>
            </a:r>
            <a:r>
              <a:rPr lang="zh-CN" altLang="en-US" sz="2800" b="1">
                <a:solidFill>
                  <a:srgbClr val="FF0000"/>
                </a:solidFill>
                <a:latin typeface="Arial" panose="020B0604020202020204" pitchFamily="34" charset="0"/>
                <a:ea typeface="宋体" panose="02010600030101010101" pitchFamily="2" charset="-122"/>
              </a:rPr>
              <a:t>哄</a:t>
            </a:r>
            <a:r>
              <a:rPr lang="en-US" altLang="zh-CN" sz="2800" b="1">
                <a:latin typeface="Arial" panose="020B0604020202020204" pitchFamily="34" charset="0"/>
                <a:ea typeface="宋体" panose="02010600030101010101" pitchFamily="2" charset="-122"/>
              </a:rPr>
              <a:t>(            )</a:t>
            </a:r>
            <a:r>
              <a:rPr lang="en-US" altLang="zh-CN" sz="2800" b="1">
                <a:solidFill>
                  <a:srgbClr val="FF0000"/>
                </a:solidFill>
                <a:latin typeface="Arial" panose="020B0604020202020204" pitchFamily="34" charset="0"/>
                <a:ea typeface="宋体" panose="02010600030101010101" pitchFamily="2" charset="-122"/>
              </a:rPr>
              <a:t> </a:t>
            </a:r>
            <a:endParaRPr lang="en-US" altLang="zh-CN" sz="2800" b="1">
              <a:solidFill>
                <a:srgbClr val="FF0000"/>
              </a:solidFill>
              <a:latin typeface="Arial" panose="020B0604020202020204" pitchFamily="34" charset="0"/>
              <a:ea typeface="宋体" panose="02010600030101010101" pitchFamily="2" charset="-122"/>
            </a:endParaRPr>
          </a:p>
          <a:p>
            <a:pPr lvl="0">
              <a:spcBef>
                <a:spcPct val="50000"/>
              </a:spcBef>
              <a:buFont typeface="Arial" panose="020B0604020202020204" pitchFamily="34" charset="0"/>
              <a:buNone/>
            </a:pPr>
            <a:endParaRPr lang="en-US" altLang="zh-CN" sz="4000">
              <a:latin typeface="Arial" panose="020B0604020202020204" pitchFamily="34" charset="0"/>
              <a:ea typeface="宋体" panose="02010600030101010101" pitchFamily="2" charset="-122"/>
            </a:endParaRPr>
          </a:p>
        </p:txBody>
      </p:sp>
      <p:sp>
        <p:nvSpPr>
          <p:cNvPr id="6152" name="文本框 6151"/>
          <p:cNvSpPr txBox="1"/>
          <p:nvPr/>
        </p:nvSpPr>
        <p:spPr>
          <a:xfrm>
            <a:off x="755650" y="4941888"/>
            <a:ext cx="2438400" cy="519112"/>
          </a:xfrm>
          <a:prstGeom prst="rect">
            <a:avLst/>
          </a:prstGeom>
          <a:noFill/>
          <a:ln w="9525">
            <a:noFill/>
          </a:ln>
        </p:spPr>
        <p:txBody>
          <a:bodyPr>
            <a:spAutoFit/>
          </a:bodyPr>
          <a:p>
            <a:pPr lvl="0">
              <a:spcBef>
                <a:spcPct val="50000"/>
              </a:spcBef>
              <a:buFont typeface="Arial" panose="020B0604020202020204" pitchFamily="34" charset="0"/>
              <a:buNone/>
            </a:pPr>
            <a:r>
              <a:rPr lang="zh-CN" altLang="en-US" sz="2800" b="1">
                <a:solidFill>
                  <a:srgbClr val="FF0000"/>
                </a:solidFill>
                <a:latin typeface="Arial" panose="020B0604020202020204" pitchFamily="34" charset="0"/>
                <a:ea typeface="宋体" panose="02010600030101010101" pitchFamily="2" charset="-122"/>
              </a:rPr>
              <a:t>调</a:t>
            </a:r>
            <a:r>
              <a:rPr lang="zh-CN" altLang="en-US" sz="2800" b="1">
                <a:latin typeface="Arial" panose="020B0604020202020204" pitchFamily="34" charset="0"/>
                <a:ea typeface="宋体" panose="02010600030101010101" pitchFamily="2" charset="-122"/>
              </a:rPr>
              <a:t>动</a:t>
            </a:r>
            <a:r>
              <a:rPr lang="en-US" altLang="zh-CN" sz="2800" b="1">
                <a:latin typeface="Arial" panose="020B0604020202020204" pitchFamily="34" charset="0"/>
                <a:ea typeface="宋体" panose="02010600030101010101" pitchFamily="2" charset="-122"/>
              </a:rPr>
              <a:t>(          )</a:t>
            </a:r>
            <a:endParaRPr lang="en-US" altLang="zh-CN" sz="2800" b="1">
              <a:latin typeface="Arial" panose="020B0604020202020204" pitchFamily="34" charset="0"/>
              <a:ea typeface="宋体" panose="02010600030101010101" pitchFamily="2" charset="-122"/>
            </a:endParaRPr>
          </a:p>
        </p:txBody>
      </p:sp>
      <p:sp>
        <p:nvSpPr>
          <p:cNvPr id="6153" name="文本框 6152"/>
          <p:cNvSpPr txBox="1"/>
          <p:nvPr/>
        </p:nvSpPr>
        <p:spPr>
          <a:xfrm>
            <a:off x="1547813" y="4292600"/>
            <a:ext cx="2743200" cy="641350"/>
          </a:xfrm>
          <a:prstGeom prst="rect">
            <a:avLst/>
          </a:prstGeom>
          <a:noFill/>
          <a:ln w="9525">
            <a:noFill/>
          </a:ln>
        </p:spPr>
        <p:txBody>
          <a:bodyPr>
            <a:spAutoFit/>
          </a:bodyPr>
          <a:p>
            <a:pPr lvl="0">
              <a:spcBef>
                <a:spcPct val="50000"/>
              </a:spcBef>
              <a:buFont typeface="Arial" panose="020B0604020202020204" pitchFamily="34" charset="0"/>
              <a:buNone/>
            </a:pPr>
            <a:r>
              <a:rPr lang="en-US" altLang="zh-CN" sz="3600" b="1">
                <a:solidFill>
                  <a:srgbClr val="FF0000"/>
                </a:solidFill>
                <a:latin typeface="Arial" panose="020B0604020202020204" pitchFamily="34" charset="0"/>
                <a:ea typeface="宋体" panose="02010600030101010101" pitchFamily="2" charset="-122"/>
              </a:rPr>
              <a:t>tiáo</a:t>
            </a:r>
            <a:endParaRPr lang="en-US" altLang="zh-CN" sz="3600" b="1">
              <a:solidFill>
                <a:srgbClr val="FF0000"/>
              </a:solidFill>
              <a:latin typeface="Arial" panose="020B0604020202020204" pitchFamily="34" charset="0"/>
              <a:ea typeface="宋体" panose="02010600030101010101" pitchFamily="2" charset="-122"/>
            </a:endParaRPr>
          </a:p>
        </p:txBody>
      </p:sp>
      <p:sp>
        <p:nvSpPr>
          <p:cNvPr id="6154" name="左大括号 6153"/>
          <p:cNvSpPr/>
          <p:nvPr/>
        </p:nvSpPr>
        <p:spPr>
          <a:xfrm>
            <a:off x="609600" y="2743200"/>
            <a:ext cx="228600" cy="1219200"/>
          </a:xfrm>
          <a:prstGeom prst="leftBrace">
            <a:avLst>
              <a:gd name="adj1" fmla="val 44444"/>
              <a:gd name="adj2" fmla="val 50000"/>
            </a:avLst>
          </a:prstGeom>
          <a:noFill/>
          <a:ln w="15875" cap="flat" cmpd="sng">
            <a:solidFill>
              <a:schemeClr val="tx1"/>
            </a:solidFill>
            <a:prstDash val="solid"/>
            <a:headEnd type="none" w="med" len="med"/>
            <a:tailEnd type="none" w="med" len="med"/>
          </a:ln>
        </p:spPr>
        <p:txBody>
          <a:bodyPr/>
          <a:p>
            <a:endParaRPr lang="zh-CN" altLang="en-US"/>
          </a:p>
        </p:txBody>
      </p:sp>
      <p:sp>
        <p:nvSpPr>
          <p:cNvPr id="6155" name="左大括号 6154"/>
          <p:cNvSpPr/>
          <p:nvPr/>
        </p:nvSpPr>
        <p:spPr>
          <a:xfrm>
            <a:off x="762000" y="4572000"/>
            <a:ext cx="76200" cy="609600"/>
          </a:xfrm>
          <a:prstGeom prst="leftBrace">
            <a:avLst>
              <a:gd name="adj1" fmla="val 66666"/>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6156" name="矩形 6155"/>
          <p:cNvSpPr/>
          <p:nvPr/>
        </p:nvSpPr>
        <p:spPr>
          <a:xfrm>
            <a:off x="4343400" y="1524000"/>
            <a:ext cx="2555875" cy="519113"/>
          </a:xfrm>
          <a:prstGeom prst="rect">
            <a:avLst/>
          </a:prstGeom>
          <a:noFill/>
          <a:ln w="9525">
            <a:noFill/>
          </a:ln>
        </p:spPr>
        <p:txBody>
          <a:bodyPr wrap="none" anchor="ctr">
            <a:spAutoFit/>
          </a:bodyPr>
          <a:p>
            <a:pPr lvl="0">
              <a:buFont typeface="Arial" panose="020B0604020202020204" pitchFamily="34" charset="0"/>
              <a:buNone/>
            </a:pPr>
            <a:r>
              <a:rPr lang="zh-CN" altLang="en-US" sz="2800" b="1">
                <a:solidFill>
                  <a:srgbClr val="CC0000"/>
                </a:solidFill>
                <a:latin typeface="Arial" panose="020B0604020202020204" pitchFamily="34" charset="0"/>
                <a:ea typeface="宋体" panose="02010600030101010101" pitchFamily="2" charset="-122"/>
              </a:rPr>
              <a:t>枉</a:t>
            </a:r>
            <a:r>
              <a:rPr lang="zh-CN" altLang="en-US" sz="2800" b="1">
                <a:latin typeface="Arial" panose="020B0604020202020204" pitchFamily="34" charset="0"/>
                <a:ea typeface="宋体" panose="02010600030101010101" pitchFamily="2" charset="-122"/>
              </a:rPr>
              <a:t>（         ）读</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6157" name="文本框 6156"/>
          <p:cNvSpPr txBox="1"/>
          <p:nvPr/>
        </p:nvSpPr>
        <p:spPr>
          <a:xfrm>
            <a:off x="5029200" y="1447800"/>
            <a:ext cx="1524000" cy="579438"/>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a:solidFill>
                  <a:srgbClr val="FF0000"/>
                </a:solidFill>
                <a:latin typeface="Arial" panose="020B0604020202020204" pitchFamily="34" charset="0"/>
                <a:ea typeface="宋体" panose="02010600030101010101" pitchFamily="2" charset="-122"/>
              </a:rPr>
              <a:t>wǎng </a:t>
            </a:r>
            <a:endParaRPr lang="en-US" altLang="zh-CN" sz="3200" b="1">
              <a:solidFill>
                <a:srgbClr val="FF0000"/>
              </a:solidFill>
              <a:latin typeface="Arial" panose="020B0604020202020204" pitchFamily="34" charset="0"/>
              <a:ea typeface="宋体" panose="02010600030101010101" pitchFamily="2" charset="-122"/>
            </a:endParaRPr>
          </a:p>
        </p:txBody>
      </p:sp>
      <p:sp>
        <p:nvSpPr>
          <p:cNvPr id="6158" name="矩形 6157"/>
          <p:cNvSpPr/>
          <p:nvPr/>
        </p:nvSpPr>
        <p:spPr>
          <a:xfrm>
            <a:off x="4191000" y="2514600"/>
            <a:ext cx="2851150" cy="519113"/>
          </a:xfrm>
          <a:prstGeom prst="rect">
            <a:avLst/>
          </a:prstGeom>
          <a:noFill/>
          <a:ln w="9525">
            <a:noFill/>
          </a:ln>
        </p:spPr>
        <p:txBody>
          <a:bodyPr wrap="none" anchor="ctr">
            <a:spAutoFit/>
          </a:bodyPr>
          <a:p>
            <a:pPr lvl="0">
              <a:buFont typeface="Arial" panose="020B0604020202020204" pitchFamily="34" charset="0"/>
              <a:buNone/>
            </a:pPr>
            <a:r>
              <a:rPr lang="en-US" altLang="zh-CN">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马</a:t>
            </a:r>
            <a:r>
              <a:rPr lang="zh-CN" altLang="en-US" sz="2800" b="1">
                <a:solidFill>
                  <a:srgbClr val="CC0000"/>
                </a:solidFill>
                <a:latin typeface="Arial" panose="020B0604020202020204" pitchFamily="34" charset="0"/>
                <a:ea typeface="宋体" panose="02010600030101010101" pitchFamily="2" charset="-122"/>
              </a:rPr>
              <a:t>鬃</a:t>
            </a:r>
            <a:r>
              <a:rPr lang="zh-CN" altLang="en-US" sz="2800" b="1">
                <a:latin typeface="Arial" panose="020B0604020202020204" pitchFamily="34" charset="0"/>
                <a:ea typeface="宋体" panose="02010600030101010101" pitchFamily="2" charset="-122"/>
              </a:rPr>
              <a:t>（           ） </a:t>
            </a:r>
            <a:endParaRPr lang="zh-CN" altLang="en-US" sz="2800" b="1">
              <a:latin typeface="Arial" panose="020B0604020202020204" pitchFamily="34" charset="0"/>
              <a:ea typeface="宋体" panose="02010600030101010101" pitchFamily="2" charset="-122"/>
            </a:endParaRPr>
          </a:p>
        </p:txBody>
      </p:sp>
      <p:sp>
        <p:nvSpPr>
          <p:cNvPr id="6159" name="文本框 6158"/>
          <p:cNvSpPr txBox="1"/>
          <p:nvPr/>
        </p:nvSpPr>
        <p:spPr>
          <a:xfrm>
            <a:off x="5410200" y="2438400"/>
            <a:ext cx="1905000" cy="579438"/>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a:solidFill>
                  <a:srgbClr val="FF0000"/>
                </a:solidFill>
                <a:latin typeface="Arial" panose="020B0604020202020204" pitchFamily="34" charset="0"/>
                <a:ea typeface="宋体" panose="02010600030101010101" pitchFamily="2" charset="-122"/>
              </a:rPr>
              <a:t>zōng</a:t>
            </a:r>
            <a:r>
              <a:rPr lang="en-US" altLang="zh-CN" sz="2800" b="1">
                <a:solidFill>
                  <a:srgbClr val="FF0000"/>
                </a:solidFill>
                <a:latin typeface="Arial" panose="020B0604020202020204" pitchFamily="34" charset="0"/>
                <a:ea typeface="宋体" panose="02010600030101010101" pitchFamily="2" charset="-122"/>
              </a:rPr>
              <a:t> </a:t>
            </a:r>
            <a:endParaRPr lang="en-US" altLang="zh-CN" sz="2800" b="1">
              <a:solidFill>
                <a:srgbClr val="FF0000"/>
              </a:solidFill>
              <a:latin typeface="Arial" panose="020B0604020202020204" pitchFamily="34" charset="0"/>
              <a:ea typeface="宋体" panose="02010600030101010101" pitchFamily="2" charset="-122"/>
            </a:endParaRPr>
          </a:p>
        </p:txBody>
      </p:sp>
      <p:sp>
        <p:nvSpPr>
          <p:cNvPr id="6160" name="文本框 6159"/>
          <p:cNvSpPr txBox="1"/>
          <p:nvPr/>
        </p:nvSpPr>
        <p:spPr>
          <a:xfrm>
            <a:off x="4191000" y="3886200"/>
            <a:ext cx="4572000" cy="579438"/>
          </a:xfrm>
          <a:prstGeom prst="rect">
            <a:avLst/>
          </a:prstGeom>
          <a:noFill/>
          <a:ln w="9525">
            <a:noFill/>
          </a:ln>
        </p:spPr>
        <p:txBody>
          <a:bodyPr>
            <a:spAutoFit/>
          </a:bodyPr>
          <a:p>
            <a:pPr lvl="0">
              <a:spcBef>
                <a:spcPct val="50000"/>
              </a:spcBef>
              <a:buFont typeface="Arial" panose="020B0604020202020204" pitchFamily="34" charset="0"/>
              <a:buNone/>
            </a:pPr>
            <a:r>
              <a:rPr lang="zh-CN" altLang="en-US" sz="3200" b="1">
                <a:latin typeface="Arial" panose="020B0604020202020204" pitchFamily="34" charset="0"/>
                <a:ea typeface="宋体" panose="02010600030101010101" pitchFamily="2" charset="-122"/>
              </a:rPr>
              <a:t>磨磨</a:t>
            </a:r>
            <a:r>
              <a:rPr lang="zh-CN" altLang="en-US" sz="3200" b="1">
                <a:solidFill>
                  <a:srgbClr val="CC0000"/>
                </a:solidFill>
                <a:latin typeface="Arial" panose="020B0604020202020204" pitchFamily="34" charset="0"/>
                <a:ea typeface="宋体" panose="02010600030101010101" pitchFamily="2" charset="-122"/>
              </a:rPr>
              <a:t>蹭蹭</a:t>
            </a:r>
            <a:r>
              <a:rPr lang="zh-CN" altLang="en-US" sz="3200" b="1">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 </a:t>
            </a:r>
            <a:r>
              <a:rPr lang="zh-CN" altLang="en-US" sz="3200" b="1">
                <a:latin typeface="Arial" panose="020B0604020202020204" pitchFamily="34" charset="0"/>
                <a:ea typeface="宋体" panose="02010600030101010101" pitchFamily="2" charset="-122"/>
              </a:rPr>
              <a:t>　）</a:t>
            </a:r>
            <a:endParaRPr lang="zh-CN" altLang="en-US" sz="3200" b="1">
              <a:latin typeface="Arial" panose="020B0604020202020204" pitchFamily="34" charset="0"/>
              <a:ea typeface="宋体" panose="02010600030101010101" pitchFamily="2" charset="-122"/>
            </a:endParaRPr>
          </a:p>
        </p:txBody>
      </p:sp>
      <p:sp>
        <p:nvSpPr>
          <p:cNvPr id="6161" name="文本框 6160"/>
          <p:cNvSpPr txBox="1"/>
          <p:nvPr/>
        </p:nvSpPr>
        <p:spPr>
          <a:xfrm>
            <a:off x="6248400" y="3886200"/>
            <a:ext cx="1981200" cy="579438"/>
          </a:xfrm>
          <a:prstGeom prst="rect">
            <a:avLst/>
          </a:prstGeom>
          <a:noFill/>
          <a:ln w="9525">
            <a:noFill/>
          </a:ln>
        </p:spPr>
        <p:txBody>
          <a:bodyPr>
            <a:spAutoFit/>
          </a:bodyPr>
          <a:p>
            <a:pPr lvl="0">
              <a:spcBef>
                <a:spcPct val="50000"/>
              </a:spcBef>
              <a:buFont typeface="Arial" panose="020B0604020202020204" pitchFamily="34" charset="0"/>
              <a:buNone/>
            </a:pPr>
            <a:r>
              <a:rPr lang="en-US" altLang="zh-CN" sz="3200" b="1">
                <a:solidFill>
                  <a:srgbClr val="FF0000"/>
                </a:solidFill>
                <a:latin typeface="Arial" panose="020B0604020202020204" pitchFamily="34" charset="0"/>
                <a:ea typeface="宋体" panose="02010600030101010101" pitchFamily="2" charset="-122"/>
              </a:rPr>
              <a:t>cèng</a:t>
            </a:r>
            <a:endParaRPr lang="en-US" altLang="zh-CN" sz="3200" b="1">
              <a:solidFill>
                <a:srgbClr val="FF0000"/>
              </a:solidFill>
              <a:latin typeface="Arial" panose="020B0604020202020204" pitchFamily="34" charset="0"/>
              <a:ea typeface="宋体" panose="02010600030101010101" pitchFamily="2" charset="-122"/>
            </a:endParaRPr>
          </a:p>
        </p:txBody>
      </p:sp>
      <p:sp>
        <p:nvSpPr>
          <p:cNvPr id="6162" name="文本框 6161"/>
          <p:cNvSpPr txBox="1"/>
          <p:nvPr/>
        </p:nvSpPr>
        <p:spPr>
          <a:xfrm>
            <a:off x="1476375" y="2997200"/>
            <a:ext cx="1584325" cy="641350"/>
          </a:xfrm>
          <a:prstGeom prst="rect">
            <a:avLst/>
          </a:prstGeom>
          <a:noFill/>
          <a:ln w="9525">
            <a:noFill/>
          </a:ln>
        </p:spPr>
        <p:txBody>
          <a:bodyPr>
            <a:spAutoFit/>
          </a:bodyPr>
          <a:p>
            <a:pPr lvl="0">
              <a:spcBef>
                <a:spcPct val="50000"/>
              </a:spcBef>
              <a:buFont typeface="Arial" panose="020B0604020202020204" pitchFamily="34" charset="0"/>
              <a:buNone/>
            </a:pPr>
            <a:r>
              <a:rPr lang="en-US" altLang="zh-CN" sz="3600" b="1">
                <a:solidFill>
                  <a:srgbClr val="FF0000"/>
                </a:solidFill>
                <a:latin typeface="Arial" panose="020B0604020202020204" pitchFamily="34" charset="0"/>
                <a:ea typeface="宋体" panose="02010600030101010101" pitchFamily="2" charset="-122"/>
              </a:rPr>
              <a:t>  hǒng</a:t>
            </a:r>
            <a:endParaRPr lang="en-US" altLang="zh-CN" sz="3600" b="1">
              <a:solidFill>
                <a:srgbClr val="FF0000"/>
              </a:solidFill>
              <a:latin typeface="Arial" panose="020B0604020202020204" pitchFamily="34" charset="0"/>
              <a:ea typeface="宋体" panose="02010600030101010101" pitchFamily="2" charset="-122"/>
            </a:endParaRPr>
          </a:p>
        </p:txBody>
      </p:sp>
      <p:sp>
        <p:nvSpPr>
          <p:cNvPr id="6163" name="文本框 6162"/>
          <p:cNvSpPr txBox="1"/>
          <p:nvPr/>
        </p:nvSpPr>
        <p:spPr>
          <a:xfrm>
            <a:off x="1692275" y="3644900"/>
            <a:ext cx="2808288" cy="641350"/>
          </a:xfrm>
          <a:prstGeom prst="rect">
            <a:avLst/>
          </a:prstGeom>
          <a:noFill/>
          <a:ln w="9525">
            <a:noFill/>
          </a:ln>
        </p:spPr>
        <p:txBody>
          <a:bodyPr>
            <a:spAutoFit/>
          </a:bodyPr>
          <a:p>
            <a:pPr lvl="0">
              <a:spcBef>
                <a:spcPct val="50000"/>
              </a:spcBef>
              <a:buFont typeface="Arial" panose="020B0604020202020204" pitchFamily="34" charset="0"/>
              <a:buNone/>
            </a:pPr>
            <a:r>
              <a:rPr lang="en-US" altLang="zh-CN" sz="3600" b="1">
                <a:solidFill>
                  <a:srgbClr val="FF0000"/>
                </a:solidFill>
                <a:latin typeface="Times New Roman" panose="02020603050405020304" pitchFamily="18" charset="0"/>
                <a:ea typeface="宋体" panose="02010600030101010101" pitchFamily="2" charset="-122"/>
              </a:rPr>
              <a:t>hòng</a:t>
            </a:r>
            <a:endParaRPr lang="en-US" altLang="zh-CN" sz="3600" b="1">
              <a:solidFill>
                <a:srgbClr val="FF0000"/>
              </a:solidFill>
              <a:latin typeface="Times New Roman" panose="02020603050405020304" pitchFamily="18" charset="0"/>
              <a:ea typeface="宋体" panose="02010600030101010101" pitchFamily="2" charset="-122"/>
            </a:endParaRPr>
          </a:p>
        </p:txBody>
      </p:sp>
      <p:sp>
        <p:nvSpPr>
          <p:cNvPr id="6164" name="文本框 6163"/>
          <p:cNvSpPr txBox="1"/>
          <p:nvPr/>
        </p:nvSpPr>
        <p:spPr>
          <a:xfrm>
            <a:off x="1619250" y="4868863"/>
            <a:ext cx="3743325" cy="641350"/>
          </a:xfrm>
          <a:prstGeom prst="rect">
            <a:avLst/>
          </a:prstGeom>
          <a:noFill/>
          <a:ln w="9525">
            <a:noFill/>
          </a:ln>
        </p:spPr>
        <p:txBody>
          <a:bodyPr>
            <a:spAutoFit/>
          </a:bodyPr>
          <a:p>
            <a:pPr lvl="0">
              <a:spcBef>
                <a:spcPct val="50000"/>
              </a:spcBef>
              <a:buFont typeface="Arial" panose="020B0604020202020204" pitchFamily="34" charset="0"/>
              <a:buNone/>
            </a:pPr>
            <a:r>
              <a:rPr lang="en-US" altLang="zh-CN" sz="3600" b="1">
                <a:solidFill>
                  <a:srgbClr val="FF0000"/>
                </a:solidFill>
                <a:latin typeface="Times New Roman" panose="02020603050405020304" pitchFamily="18" charset="0"/>
                <a:ea typeface="宋体" panose="02010600030101010101" pitchFamily="2" charset="-122"/>
              </a:rPr>
              <a:t>diào </a:t>
            </a:r>
            <a:endParaRPr lang="en-US" altLang="zh-CN" sz="3600" b="1">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9">
                                            <p:txEl>
                                              <p:charRg st="0" end="3"/>
                                            </p:txEl>
                                          </p:spTgt>
                                        </p:tgtEl>
                                        <p:attrNameLst>
                                          <p:attrName>style.visibility</p:attrName>
                                        </p:attrNameLst>
                                      </p:cBhvr>
                                      <p:to>
                                        <p:strVal val="visible"/>
                                      </p:to>
                                    </p:set>
                                    <p:animEffect transition="in" filter="blinds(horizontal)">
                                      <p:cBhvr>
                                        <p:cTn id="7" dur="500"/>
                                        <p:tgtEl>
                                          <p:spTgt spid="6149">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57">
                                            <p:txEl>
                                              <p:charRg st="0" end="6"/>
                                            </p:txEl>
                                          </p:spTgt>
                                        </p:tgtEl>
                                        <p:attrNameLst>
                                          <p:attrName>style.visibility</p:attrName>
                                        </p:attrNameLst>
                                      </p:cBhvr>
                                      <p:to>
                                        <p:strVal val="visible"/>
                                      </p:to>
                                    </p:set>
                                    <p:animEffect transition="in" filter="blinds(horizontal)">
                                      <p:cBhvr>
                                        <p:cTn id="12" dur="500"/>
                                        <p:tgtEl>
                                          <p:spTgt spid="6157">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50">
                                            <p:txEl>
                                              <p:charRg st="0" end="5"/>
                                            </p:txEl>
                                          </p:spTgt>
                                        </p:tgtEl>
                                        <p:attrNameLst>
                                          <p:attrName>style.visibility</p:attrName>
                                        </p:attrNameLst>
                                      </p:cBhvr>
                                      <p:to>
                                        <p:strVal val="visible"/>
                                      </p:to>
                                    </p:set>
                                    <p:animEffect transition="in" filter="blinds(horizontal)">
                                      <p:cBhvr>
                                        <p:cTn id="17" dur="500"/>
                                        <p:tgtEl>
                                          <p:spTgt spid="6150">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62"/>
                                        </p:tgtEl>
                                        <p:attrNameLst>
                                          <p:attrName>style.visibility</p:attrName>
                                        </p:attrNameLst>
                                      </p:cBhvr>
                                      <p:to>
                                        <p:strVal val="visible"/>
                                      </p:to>
                                    </p:set>
                                    <p:animEffect transition="in" filter="blinds(horizontal)">
                                      <p:cBhvr>
                                        <p:cTn id="22" dur="500"/>
                                        <p:tgtEl>
                                          <p:spTgt spid="616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63"/>
                                        </p:tgtEl>
                                        <p:attrNameLst>
                                          <p:attrName>style.visibility</p:attrName>
                                        </p:attrNameLst>
                                      </p:cBhvr>
                                      <p:to>
                                        <p:strVal val="visible"/>
                                      </p:to>
                                    </p:set>
                                    <p:animEffect transition="in" filter="blinds(horizontal)">
                                      <p:cBhvr>
                                        <p:cTn id="27" dur="500"/>
                                        <p:tgtEl>
                                          <p:spTgt spid="616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59"/>
                                        </p:tgtEl>
                                        <p:attrNameLst>
                                          <p:attrName>style.visibility</p:attrName>
                                        </p:attrNameLst>
                                      </p:cBhvr>
                                      <p:to>
                                        <p:strVal val="visible"/>
                                      </p:to>
                                    </p:set>
                                    <p:animEffect transition="in" filter="blinds(horizontal)">
                                      <p:cBhvr>
                                        <p:cTn id="32" dur="500"/>
                                        <p:tgtEl>
                                          <p:spTgt spid="615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161"/>
                                        </p:tgtEl>
                                        <p:attrNameLst>
                                          <p:attrName>style.visibility</p:attrName>
                                        </p:attrNameLst>
                                      </p:cBhvr>
                                      <p:to>
                                        <p:strVal val="visible"/>
                                      </p:to>
                                    </p:set>
                                    <p:animEffect transition="in" filter="blinds(horizontal)">
                                      <p:cBhvr>
                                        <p:cTn id="37" dur="500"/>
                                        <p:tgtEl>
                                          <p:spTgt spid="61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53"/>
                                        </p:tgtEl>
                                        <p:attrNameLst>
                                          <p:attrName>style.visibility</p:attrName>
                                        </p:attrNameLst>
                                      </p:cBhvr>
                                      <p:to>
                                        <p:strVal val="visible"/>
                                      </p:to>
                                    </p:set>
                                    <p:animEffect transition="in" filter="blinds(horizontal)">
                                      <p:cBhvr>
                                        <p:cTn id="42" dur="500"/>
                                        <p:tgtEl>
                                          <p:spTgt spid="615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164"/>
                                        </p:tgtEl>
                                        <p:attrNameLst>
                                          <p:attrName>style.visibility</p:attrName>
                                        </p:attrNameLst>
                                      </p:cBhvr>
                                      <p:to>
                                        <p:strVal val="visible"/>
                                      </p:to>
                                    </p:set>
                                    <p:animEffect transition="in" filter="blinds(horizontal)">
                                      <p:cBhvr>
                                        <p:cTn id="47" dur="500"/>
                                        <p:tgtEl>
                                          <p:spTgt spid="6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9" grpId="0"/>
      <p:bldP spid="6161" grpId="0"/>
      <p:bldP spid="6162" grpId="0"/>
      <p:bldP spid="6163" grpId="0"/>
      <p:bldP spid="61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13315"/>
          <p:cNvSpPr/>
          <p:nvPr/>
        </p:nvSpPr>
        <p:spPr>
          <a:xfrm>
            <a:off x="5394325" y="3154363"/>
            <a:ext cx="6769100" cy="0"/>
          </a:xfrm>
          <a:prstGeom prst="rect">
            <a:avLst/>
          </a:prstGeom>
          <a:noFill/>
          <a:ln w="9525">
            <a:noFill/>
          </a:ln>
        </p:spPr>
        <p:txBody>
          <a:bodyPr/>
          <a:p>
            <a:endParaRPr lang="zh-CN" altLang="en-US"/>
          </a:p>
        </p:txBody>
      </p:sp>
      <p:sp>
        <p:nvSpPr>
          <p:cNvPr id="13317" name="矩形 13316"/>
          <p:cNvSpPr/>
          <p:nvPr/>
        </p:nvSpPr>
        <p:spPr>
          <a:xfrm>
            <a:off x="5530850" y="2886075"/>
            <a:ext cx="6769100" cy="0"/>
          </a:xfrm>
          <a:prstGeom prst="rect">
            <a:avLst/>
          </a:prstGeom>
          <a:noFill/>
          <a:ln w="9525">
            <a:noFill/>
          </a:ln>
        </p:spPr>
        <p:txBody>
          <a:bodyPr/>
          <a:p>
            <a:endParaRPr lang="zh-CN" altLang="en-US"/>
          </a:p>
        </p:txBody>
      </p:sp>
      <p:pic>
        <p:nvPicPr>
          <p:cNvPr id="13319" name="图片 13318" descr="l149"/>
          <p:cNvPicPr>
            <a:picLocks noChangeAspect="1"/>
          </p:cNvPicPr>
          <p:nvPr/>
        </p:nvPicPr>
        <p:blipFill>
          <a:blip r:embed="rId1"/>
          <a:stretch>
            <a:fillRect/>
          </a:stretch>
        </p:blipFill>
        <p:spPr>
          <a:xfrm>
            <a:off x="0" y="0"/>
            <a:ext cx="4787900" cy="495300"/>
          </a:xfrm>
          <a:prstGeom prst="rect">
            <a:avLst/>
          </a:prstGeom>
          <a:noFill/>
          <a:ln w="9525">
            <a:noFill/>
          </a:ln>
        </p:spPr>
      </p:pic>
      <p:pic>
        <p:nvPicPr>
          <p:cNvPr id="13320" name="图片 13319" descr="l149"/>
          <p:cNvPicPr>
            <a:picLocks noChangeAspect="1"/>
          </p:cNvPicPr>
          <p:nvPr/>
        </p:nvPicPr>
        <p:blipFill>
          <a:blip r:embed="rId1"/>
          <a:stretch>
            <a:fillRect/>
          </a:stretch>
        </p:blipFill>
        <p:spPr>
          <a:xfrm>
            <a:off x="4356100" y="0"/>
            <a:ext cx="4787900" cy="495300"/>
          </a:xfrm>
          <a:prstGeom prst="rect">
            <a:avLst/>
          </a:prstGeom>
          <a:noFill/>
          <a:ln w="9525">
            <a:noFill/>
          </a:ln>
        </p:spPr>
      </p:pic>
      <p:pic>
        <p:nvPicPr>
          <p:cNvPr id="13321" name="图片 13320" descr="l149"/>
          <p:cNvPicPr>
            <a:picLocks noChangeAspect="1"/>
          </p:cNvPicPr>
          <p:nvPr/>
        </p:nvPicPr>
        <p:blipFill>
          <a:blip r:embed="rId1"/>
          <a:stretch>
            <a:fillRect/>
          </a:stretch>
        </p:blipFill>
        <p:spPr>
          <a:xfrm>
            <a:off x="0" y="6362700"/>
            <a:ext cx="4787900" cy="495300"/>
          </a:xfrm>
          <a:prstGeom prst="rect">
            <a:avLst/>
          </a:prstGeom>
          <a:noFill/>
          <a:ln w="9525">
            <a:noFill/>
          </a:ln>
        </p:spPr>
      </p:pic>
      <p:pic>
        <p:nvPicPr>
          <p:cNvPr id="13322" name="图片 13321" descr="l149"/>
          <p:cNvPicPr>
            <a:picLocks noChangeAspect="1"/>
          </p:cNvPicPr>
          <p:nvPr/>
        </p:nvPicPr>
        <p:blipFill>
          <a:blip r:embed="rId1"/>
          <a:stretch>
            <a:fillRect/>
          </a:stretch>
        </p:blipFill>
        <p:spPr>
          <a:xfrm>
            <a:off x="4356100" y="6362700"/>
            <a:ext cx="4787900" cy="495300"/>
          </a:xfrm>
          <a:prstGeom prst="rect">
            <a:avLst/>
          </a:prstGeom>
          <a:noFill/>
          <a:ln w="9525">
            <a:noFill/>
          </a:ln>
        </p:spPr>
      </p:pic>
      <p:pic>
        <p:nvPicPr>
          <p:cNvPr id="13323" name="图片 13322" descr="l149"/>
          <p:cNvPicPr>
            <a:picLocks noChangeAspect="1"/>
          </p:cNvPicPr>
          <p:nvPr/>
        </p:nvPicPr>
        <p:blipFill>
          <a:blip r:embed="rId1"/>
          <a:stretch>
            <a:fillRect/>
          </a:stretch>
        </p:blipFill>
        <p:spPr>
          <a:xfrm>
            <a:off x="152400" y="6362700"/>
            <a:ext cx="4787900" cy="495300"/>
          </a:xfrm>
          <a:prstGeom prst="rect">
            <a:avLst/>
          </a:prstGeom>
          <a:noFill/>
          <a:ln w="9525">
            <a:noFill/>
          </a:ln>
        </p:spPr>
      </p:pic>
      <p:pic>
        <p:nvPicPr>
          <p:cNvPr id="13324" name="图片 13323" descr="l149"/>
          <p:cNvPicPr>
            <a:picLocks noChangeAspect="1"/>
          </p:cNvPicPr>
          <p:nvPr/>
        </p:nvPicPr>
        <p:blipFill>
          <a:blip r:embed="rId2"/>
          <a:stretch>
            <a:fillRect/>
          </a:stretch>
        </p:blipFill>
        <p:spPr>
          <a:xfrm>
            <a:off x="0" y="0"/>
            <a:ext cx="495300" cy="6858000"/>
          </a:xfrm>
          <a:prstGeom prst="rect">
            <a:avLst/>
          </a:prstGeom>
          <a:noFill/>
          <a:ln w="9525">
            <a:noFill/>
          </a:ln>
        </p:spPr>
      </p:pic>
      <p:pic>
        <p:nvPicPr>
          <p:cNvPr id="13325" name="图片 13324" descr="l149"/>
          <p:cNvPicPr>
            <a:picLocks noChangeAspect="1"/>
          </p:cNvPicPr>
          <p:nvPr/>
        </p:nvPicPr>
        <p:blipFill>
          <a:blip r:embed="rId2"/>
          <a:stretch>
            <a:fillRect/>
          </a:stretch>
        </p:blipFill>
        <p:spPr>
          <a:xfrm>
            <a:off x="8648700" y="0"/>
            <a:ext cx="495300" cy="6858000"/>
          </a:xfrm>
          <a:prstGeom prst="rect">
            <a:avLst/>
          </a:prstGeom>
          <a:noFill/>
          <a:ln w="9525">
            <a:noFill/>
          </a:ln>
        </p:spPr>
      </p:pic>
      <p:sp>
        <p:nvSpPr>
          <p:cNvPr id="13326" name="矩形 13325"/>
          <p:cNvSpPr/>
          <p:nvPr/>
        </p:nvSpPr>
        <p:spPr>
          <a:xfrm>
            <a:off x="533400" y="658813"/>
            <a:ext cx="3613150" cy="641350"/>
          </a:xfrm>
          <a:prstGeom prst="rect">
            <a:avLst/>
          </a:prstGeom>
          <a:noFill/>
          <a:ln w="9525">
            <a:noFill/>
          </a:ln>
        </p:spPr>
        <p:txBody>
          <a:bodyPr wrap="none" anchor="t">
            <a:spAutoFit/>
          </a:bodyPr>
          <a:p>
            <a:pPr lvl="0"/>
            <a:r>
              <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rPr>
              <a:t>幽默</a:t>
            </a:r>
            <a:r>
              <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rPr>
              <a:t>(yōu mò):</a:t>
            </a:r>
            <a:endPar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endParaRPr>
          </a:p>
        </p:txBody>
      </p:sp>
      <p:sp>
        <p:nvSpPr>
          <p:cNvPr id="13327" name="矩形 13326"/>
          <p:cNvSpPr/>
          <p:nvPr/>
        </p:nvSpPr>
        <p:spPr>
          <a:xfrm>
            <a:off x="539750" y="1341438"/>
            <a:ext cx="3841750" cy="641350"/>
          </a:xfrm>
          <a:prstGeom prst="rect">
            <a:avLst/>
          </a:prstGeom>
          <a:noFill/>
          <a:ln w="9525">
            <a:noFill/>
          </a:ln>
        </p:spPr>
        <p:txBody>
          <a:bodyPr wrap="none" anchor="t">
            <a:spAutoFit/>
          </a:bodyPr>
          <a:p>
            <a:pPr lvl="0"/>
            <a:r>
              <a:rPr lang="en-US" altLang="zh-CN" sz="3600" b="1" dirty="0">
                <a:solidFill>
                  <a:srgbClr val="CC0000"/>
                </a:solidFill>
                <a:effectLst>
                  <a:outerShdw blurRad="38100" dist="38100" dir="2700000">
                    <a:srgbClr val="C0C0C0"/>
                  </a:outerShdw>
                </a:effectLst>
                <a:latin typeface="楷体_GB2312" pitchFamily="49" charset="-122"/>
                <a:ea typeface="楷体_GB2312" pitchFamily="49" charset="-122"/>
              </a:rPr>
              <a:t> </a:t>
            </a:r>
            <a:r>
              <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rPr>
              <a:t>凄惨</a:t>
            </a:r>
            <a:r>
              <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rPr>
              <a:t>(qī cǎn):</a:t>
            </a:r>
            <a:endPar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endParaRPr>
          </a:p>
        </p:txBody>
      </p:sp>
      <p:sp>
        <p:nvSpPr>
          <p:cNvPr id="13328" name="矩形 13327"/>
          <p:cNvSpPr/>
          <p:nvPr/>
        </p:nvSpPr>
        <p:spPr>
          <a:xfrm>
            <a:off x="838200" y="2057400"/>
            <a:ext cx="2851150" cy="641350"/>
          </a:xfrm>
          <a:prstGeom prst="rect">
            <a:avLst/>
          </a:prstGeom>
          <a:noFill/>
          <a:ln w="9525">
            <a:noFill/>
          </a:ln>
        </p:spPr>
        <p:txBody>
          <a:bodyPr wrap="none" anchor="t">
            <a:spAutoFit/>
          </a:bodyPr>
          <a:p>
            <a:pPr lvl="0"/>
            <a:r>
              <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rPr>
              <a:t>奥秘</a:t>
            </a:r>
            <a:r>
              <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rPr>
              <a:t>(ào mì):</a:t>
            </a:r>
            <a:endPar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endParaRPr>
          </a:p>
        </p:txBody>
      </p:sp>
      <p:sp>
        <p:nvSpPr>
          <p:cNvPr id="13329" name="矩形 13328"/>
          <p:cNvSpPr/>
          <p:nvPr/>
        </p:nvSpPr>
        <p:spPr>
          <a:xfrm>
            <a:off x="457200" y="2819400"/>
            <a:ext cx="4216400" cy="641350"/>
          </a:xfrm>
          <a:prstGeom prst="rect">
            <a:avLst/>
          </a:prstGeom>
          <a:noFill/>
          <a:ln w="9525">
            <a:noFill/>
          </a:ln>
        </p:spPr>
        <p:txBody>
          <a:bodyPr>
            <a:spAutoFit/>
          </a:bodyPr>
          <a:p>
            <a:pPr lvl="0"/>
            <a:r>
              <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rPr>
              <a:t>翻来覆去</a:t>
            </a:r>
            <a:r>
              <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rPr>
              <a:t>(fān fù):</a:t>
            </a:r>
            <a:endPar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endParaRPr>
          </a:p>
        </p:txBody>
      </p:sp>
      <p:sp>
        <p:nvSpPr>
          <p:cNvPr id="13330" name="矩形 13329"/>
          <p:cNvSpPr/>
          <p:nvPr/>
        </p:nvSpPr>
        <p:spPr>
          <a:xfrm>
            <a:off x="838200" y="3554413"/>
            <a:ext cx="4090988" cy="641350"/>
          </a:xfrm>
          <a:prstGeom prst="rect">
            <a:avLst/>
          </a:prstGeom>
          <a:noFill/>
          <a:ln w="9525">
            <a:noFill/>
          </a:ln>
        </p:spPr>
        <p:txBody>
          <a:bodyPr wrap="none" anchor="t">
            <a:spAutoFit/>
          </a:bodyPr>
          <a:p>
            <a:pPr lvl="0"/>
            <a:r>
              <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rPr>
              <a:t>温厚</a:t>
            </a:r>
            <a:r>
              <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rPr>
              <a:t>(wēn  hòu):</a:t>
            </a:r>
            <a:endParaRPr lang="en-US" altLang="zh-CN" sz="3600" b="1">
              <a:solidFill>
                <a:srgbClr val="CC0000"/>
              </a:solidFill>
              <a:effectLst>
                <a:outerShdw blurRad="38100" dist="38100" dir="2700000">
                  <a:srgbClr val="C0C0C0"/>
                </a:outerShdw>
              </a:effectLst>
              <a:latin typeface="楷体_GB2312" pitchFamily="49" charset="-122"/>
              <a:ea typeface="楷体_GB2312" pitchFamily="49" charset="-122"/>
            </a:endParaRPr>
          </a:p>
        </p:txBody>
      </p:sp>
      <p:sp>
        <p:nvSpPr>
          <p:cNvPr id="13331" name="矩形 13330"/>
          <p:cNvSpPr/>
          <p:nvPr/>
        </p:nvSpPr>
        <p:spPr>
          <a:xfrm>
            <a:off x="3886200" y="685800"/>
            <a:ext cx="5257800" cy="641350"/>
          </a:xfrm>
          <a:prstGeom prst="rect">
            <a:avLst/>
          </a:prstGeom>
          <a:noFill/>
          <a:ln w="9525">
            <a:noFill/>
          </a:ln>
        </p:spPr>
        <p:txBody>
          <a:bodyPr>
            <a:spAutoFit/>
          </a:bodyPr>
          <a:p>
            <a:pPr lvl="0"/>
            <a:r>
              <a:rPr lang="zh-CN" altLang="en-US" sz="3600" b="1" dirty="0">
                <a:effectLst>
                  <a:outerShdw blurRad="38100" dist="38100" dir="2700000">
                    <a:srgbClr val="C0C0C0"/>
                  </a:outerShdw>
                </a:effectLst>
                <a:latin typeface="楷体_GB2312" pitchFamily="49" charset="-122"/>
                <a:ea typeface="楷体_GB2312" pitchFamily="49" charset="-122"/>
              </a:rPr>
              <a:t>有趣或可笑而意义深长</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3332" name="矩形 13331"/>
          <p:cNvSpPr/>
          <p:nvPr/>
        </p:nvSpPr>
        <p:spPr>
          <a:xfrm>
            <a:off x="4114800" y="1420813"/>
            <a:ext cx="2478088" cy="641350"/>
          </a:xfrm>
          <a:prstGeom prst="rect">
            <a:avLst/>
          </a:prstGeom>
          <a:noFill/>
          <a:ln w="9525">
            <a:noFill/>
          </a:ln>
        </p:spPr>
        <p:txBody>
          <a:bodyPr wrap="none" anchor="t">
            <a:spAutoFit/>
          </a:bodyPr>
          <a:p>
            <a:pPr lvl="0"/>
            <a:r>
              <a:rPr lang="zh-CN" altLang="en-US" sz="3600" b="1" dirty="0">
                <a:effectLst>
                  <a:outerShdw blurRad="38100" dist="38100" dir="2700000">
                    <a:srgbClr val="C0C0C0"/>
                  </a:outerShdw>
                </a:effectLst>
                <a:latin typeface="楷体_GB2312" pitchFamily="49" charset="-122"/>
                <a:ea typeface="楷体_GB2312" pitchFamily="49" charset="-122"/>
              </a:rPr>
              <a:t>凄凉悲惨。</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3333" name="矩形 13332"/>
          <p:cNvSpPr/>
          <p:nvPr/>
        </p:nvSpPr>
        <p:spPr>
          <a:xfrm>
            <a:off x="4114800" y="2106613"/>
            <a:ext cx="2478088" cy="641350"/>
          </a:xfrm>
          <a:prstGeom prst="rect">
            <a:avLst/>
          </a:prstGeom>
          <a:noFill/>
          <a:ln w="9525">
            <a:noFill/>
          </a:ln>
        </p:spPr>
        <p:txBody>
          <a:bodyPr wrap="none" anchor="t">
            <a:spAutoFit/>
          </a:bodyPr>
          <a:p>
            <a:pPr lvl="0"/>
            <a:r>
              <a:rPr lang="zh-CN" altLang="en-US" sz="3600" b="1" dirty="0">
                <a:effectLst>
                  <a:outerShdw blurRad="38100" dist="38100" dir="2700000">
                    <a:srgbClr val="C0C0C0"/>
                  </a:outerShdw>
                </a:effectLst>
                <a:latin typeface="楷体_GB2312" pitchFamily="49" charset="-122"/>
                <a:ea typeface="楷体_GB2312" pitchFamily="49" charset="-122"/>
              </a:rPr>
              <a:t>奥妙神秘。</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3334" name="矩形 13333"/>
          <p:cNvSpPr/>
          <p:nvPr/>
        </p:nvSpPr>
        <p:spPr>
          <a:xfrm>
            <a:off x="4495800" y="2781300"/>
            <a:ext cx="5189538" cy="641350"/>
          </a:xfrm>
          <a:prstGeom prst="rect">
            <a:avLst/>
          </a:prstGeom>
          <a:noFill/>
          <a:ln w="9525">
            <a:noFill/>
          </a:ln>
        </p:spPr>
        <p:txBody>
          <a:bodyPr>
            <a:spAutoFit/>
          </a:bodyPr>
          <a:p>
            <a:pPr lvl="0"/>
            <a:r>
              <a:rPr lang="zh-CN" altLang="en-US" sz="3600" b="1" dirty="0">
                <a:effectLst>
                  <a:outerShdw blurRad="38100" dist="38100" dir="2700000">
                    <a:srgbClr val="C0C0C0"/>
                  </a:outerShdw>
                </a:effectLst>
                <a:latin typeface="楷体_GB2312" pitchFamily="49" charset="-122"/>
                <a:ea typeface="楷体_GB2312" pitchFamily="49" charset="-122"/>
              </a:rPr>
              <a:t>一次又一次</a:t>
            </a:r>
            <a:r>
              <a:rPr lang="en-US" altLang="zh-CN" sz="3600" b="1" dirty="0">
                <a:effectLst>
                  <a:outerShdw blurRad="38100" dist="38100" dir="2700000">
                    <a:srgbClr val="C0C0C0"/>
                  </a:outerShdw>
                </a:effectLst>
                <a:latin typeface="楷体_GB2312" pitchFamily="49" charset="-122"/>
                <a:ea typeface="楷体_GB2312" pitchFamily="49" charset="-122"/>
              </a:rPr>
              <a:t>;</a:t>
            </a:r>
            <a:r>
              <a:rPr lang="zh-CN" altLang="en-US" sz="3600" b="1" dirty="0">
                <a:effectLst>
                  <a:outerShdw blurRad="38100" dist="38100" dir="2700000">
                    <a:srgbClr val="C0C0C0"/>
                  </a:outerShdw>
                </a:effectLst>
                <a:latin typeface="楷体_GB2312" pitchFamily="49" charset="-122"/>
                <a:ea typeface="楷体_GB2312" pitchFamily="49" charset="-122"/>
              </a:rPr>
              <a:t>多次重复。</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3335" name="矩形 13334"/>
          <p:cNvSpPr/>
          <p:nvPr/>
        </p:nvSpPr>
        <p:spPr>
          <a:xfrm>
            <a:off x="4859338" y="3573463"/>
            <a:ext cx="3248025" cy="641350"/>
          </a:xfrm>
          <a:prstGeom prst="rect">
            <a:avLst/>
          </a:prstGeom>
          <a:noFill/>
          <a:ln w="9525">
            <a:noFill/>
          </a:ln>
        </p:spPr>
        <p:txBody>
          <a:bodyPr>
            <a:spAutoFit/>
          </a:bodyPr>
          <a:p>
            <a:pPr lvl="0"/>
            <a:r>
              <a:rPr lang="zh-CN" altLang="en-US" sz="3600" b="1" dirty="0">
                <a:effectLst>
                  <a:outerShdw blurRad="38100" dist="38100" dir="2700000">
                    <a:srgbClr val="C0C0C0"/>
                  </a:outerShdw>
                </a:effectLst>
                <a:latin typeface="楷体_GB2312" pitchFamily="49" charset="-122"/>
                <a:ea typeface="楷体_GB2312" pitchFamily="49" charset="-122"/>
              </a:rPr>
              <a:t>温和宽厚。</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3336" name="矩形 13335"/>
          <p:cNvSpPr/>
          <p:nvPr/>
        </p:nvSpPr>
        <p:spPr>
          <a:xfrm>
            <a:off x="457200" y="4327525"/>
            <a:ext cx="8915400" cy="579120"/>
          </a:xfrm>
          <a:prstGeom prst="rect">
            <a:avLst/>
          </a:prstGeom>
          <a:noFill/>
          <a:ln w="9525">
            <a:noFill/>
          </a:ln>
        </p:spPr>
        <p:txBody>
          <a:bodyPr>
            <a:spAutoFit/>
          </a:bodyPr>
          <a:p>
            <a:pPr lvl="0" eaLnBrk="0" hangingPunct="0">
              <a:spcBef>
                <a:spcPct val="50000"/>
              </a:spcBef>
              <a:buClrTx/>
            </a:pPr>
            <a:r>
              <a:rPr lang="en-US" altLang="zh-CN" sz="3200" b="1" dirty="0">
                <a:solidFill>
                  <a:srgbClr val="0000FF"/>
                </a:solidFill>
                <a:effectLst>
                  <a:outerShdw blurRad="38100" dist="38100" dir="2700000">
                    <a:srgbClr val="C0C0C0"/>
                  </a:outerShdw>
                </a:effectLst>
                <a:latin typeface="楷体_GB2312" pitchFamily="49" charset="-122"/>
                <a:ea typeface="楷体_GB2312" pitchFamily="49" charset="-122"/>
              </a:rPr>
              <a:t>  </a:t>
            </a:r>
            <a:endParaRPr lang="zh-CN" altLang="en-US" sz="3600" b="1" dirty="0">
              <a:solidFill>
                <a:srgbClr val="CC0000"/>
              </a:solidFill>
              <a:effectLst>
                <a:outerShdw blurRad="38100" dist="38100" dir="2700000">
                  <a:srgbClr val="C0C0C0"/>
                </a:outerShdw>
              </a:effectLst>
              <a:latin typeface="楷体_GB2312" pitchFamily="49" charset="-122"/>
              <a:ea typeface="楷体_GB2312" pitchFamily="49" charset="-122"/>
            </a:endParaRPr>
          </a:p>
        </p:txBody>
      </p:sp>
      <p:pic>
        <p:nvPicPr>
          <p:cNvPr id="13337" name="图片 13336" descr="u=2325545208,3463293007&amp;gp=0">
            <a:hlinkClick r:id="rId3"/>
          </p:cNvPr>
          <p:cNvPicPr>
            <a:picLocks noChangeAspect="1"/>
          </p:cNvPicPr>
          <p:nvPr/>
        </p:nvPicPr>
        <p:blipFill>
          <a:blip r:embed="rId4"/>
          <a:stretch>
            <a:fillRect/>
          </a:stretch>
        </p:blipFill>
        <p:spPr>
          <a:xfrm>
            <a:off x="7467600" y="1371600"/>
            <a:ext cx="1120775" cy="1371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26"/>
                                        </p:tgtEl>
                                        <p:attrNameLst>
                                          <p:attrName>style.visibility</p:attrName>
                                        </p:attrNameLst>
                                      </p:cBhvr>
                                      <p:to>
                                        <p:strVal val="visible"/>
                                      </p:to>
                                    </p:set>
                                    <p:anim calcmode="lin" valueType="num">
                                      <p:cBhvr additive="base">
                                        <p:cTn id="7" dur="500" fill="hold"/>
                                        <p:tgtEl>
                                          <p:spTgt spid="13326"/>
                                        </p:tgtEl>
                                        <p:attrNameLst>
                                          <p:attrName>ppt_x</p:attrName>
                                        </p:attrNameLst>
                                      </p:cBhvr>
                                      <p:tavLst>
                                        <p:tav tm="0">
                                          <p:val>
                                            <p:strVal val="0-#ppt_w/2"/>
                                          </p:val>
                                        </p:tav>
                                        <p:tav tm="100000">
                                          <p:val>
                                            <p:strVal val="#ppt_x"/>
                                          </p:val>
                                        </p:tav>
                                      </p:tavLst>
                                    </p:anim>
                                    <p:anim calcmode="lin" valueType="num">
                                      <p:cBhvr additive="base">
                                        <p:cTn id="8" dur="500" fill="hold"/>
                                        <p:tgtEl>
                                          <p:spTgt spid="133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327"/>
                                        </p:tgtEl>
                                        <p:attrNameLst>
                                          <p:attrName>style.visibility</p:attrName>
                                        </p:attrNameLst>
                                      </p:cBhvr>
                                      <p:to>
                                        <p:strVal val="visible"/>
                                      </p:to>
                                    </p:set>
                                    <p:anim calcmode="lin" valueType="num">
                                      <p:cBhvr additive="base">
                                        <p:cTn id="12" dur="500" fill="hold"/>
                                        <p:tgtEl>
                                          <p:spTgt spid="13327"/>
                                        </p:tgtEl>
                                        <p:attrNameLst>
                                          <p:attrName>ppt_x</p:attrName>
                                        </p:attrNameLst>
                                      </p:cBhvr>
                                      <p:tavLst>
                                        <p:tav tm="0">
                                          <p:val>
                                            <p:strVal val="0-#ppt_w/2"/>
                                          </p:val>
                                        </p:tav>
                                        <p:tav tm="100000">
                                          <p:val>
                                            <p:strVal val="#ppt_x"/>
                                          </p:val>
                                        </p:tav>
                                      </p:tavLst>
                                    </p:anim>
                                    <p:anim calcmode="lin" valueType="num">
                                      <p:cBhvr additive="base">
                                        <p:cTn id="13" dur="500" fill="hold"/>
                                        <p:tgtEl>
                                          <p:spTgt spid="133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328"/>
                                        </p:tgtEl>
                                        <p:attrNameLst>
                                          <p:attrName>style.visibility</p:attrName>
                                        </p:attrNameLst>
                                      </p:cBhvr>
                                      <p:to>
                                        <p:strVal val="visible"/>
                                      </p:to>
                                    </p:set>
                                    <p:anim calcmode="lin" valueType="num">
                                      <p:cBhvr additive="base">
                                        <p:cTn id="17" dur="500" fill="hold"/>
                                        <p:tgtEl>
                                          <p:spTgt spid="13328"/>
                                        </p:tgtEl>
                                        <p:attrNameLst>
                                          <p:attrName>ppt_x</p:attrName>
                                        </p:attrNameLst>
                                      </p:cBhvr>
                                      <p:tavLst>
                                        <p:tav tm="0">
                                          <p:val>
                                            <p:strVal val="0-#ppt_w/2"/>
                                          </p:val>
                                        </p:tav>
                                        <p:tav tm="100000">
                                          <p:val>
                                            <p:strVal val="#ppt_x"/>
                                          </p:val>
                                        </p:tav>
                                      </p:tavLst>
                                    </p:anim>
                                    <p:anim calcmode="lin" valueType="num">
                                      <p:cBhvr additive="base">
                                        <p:cTn id="18" dur="500" fill="hold"/>
                                        <p:tgtEl>
                                          <p:spTgt spid="133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329"/>
                                        </p:tgtEl>
                                        <p:attrNameLst>
                                          <p:attrName>style.visibility</p:attrName>
                                        </p:attrNameLst>
                                      </p:cBhvr>
                                      <p:to>
                                        <p:strVal val="visible"/>
                                      </p:to>
                                    </p:set>
                                    <p:anim calcmode="lin" valueType="num">
                                      <p:cBhvr additive="base">
                                        <p:cTn id="22" dur="500" fill="hold"/>
                                        <p:tgtEl>
                                          <p:spTgt spid="13329"/>
                                        </p:tgtEl>
                                        <p:attrNameLst>
                                          <p:attrName>ppt_x</p:attrName>
                                        </p:attrNameLst>
                                      </p:cBhvr>
                                      <p:tavLst>
                                        <p:tav tm="0">
                                          <p:val>
                                            <p:strVal val="0-#ppt_w/2"/>
                                          </p:val>
                                        </p:tav>
                                        <p:tav tm="100000">
                                          <p:val>
                                            <p:strVal val="#ppt_x"/>
                                          </p:val>
                                        </p:tav>
                                      </p:tavLst>
                                    </p:anim>
                                    <p:anim calcmode="lin" valueType="num">
                                      <p:cBhvr additive="base">
                                        <p:cTn id="23" dur="500" fill="hold"/>
                                        <p:tgtEl>
                                          <p:spTgt spid="133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3330"/>
                                        </p:tgtEl>
                                        <p:attrNameLst>
                                          <p:attrName>style.visibility</p:attrName>
                                        </p:attrNameLst>
                                      </p:cBhvr>
                                      <p:to>
                                        <p:strVal val="visible"/>
                                      </p:to>
                                    </p:set>
                                    <p:anim calcmode="lin" valueType="num">
                                      <p:cBhvr additive="base">
                                        <p:cTn id="27" dur="500" fill="hold"/>
                                        <p:tgtEl>
                                          <p:spTgt spid="13330"/>
                                        </p:tgtEl>
                                        <p:attrNameLst>
                                          <p:attrName>ppt_x</p:attrName>
                                        </p:attrNameLst>
                                      </p:cBhvr>
                                      <p:tavLst>
                                        <p:tav tm="0">
                                          <p:val>
                                            <p:strVal val="0-#ppt_w/2"/>
                                          </p:val>
                                        </p:tav>
                                        <p:tav tm="100000">
                                          <p:val>
                                            <p:strVal val="#ppt_x"/>
                                          </p:val>
                                        </p:tav>
                                      </p:tavLst>
                                    </p:anim>
                                    <p:anim calcmode="lin" valueType="num">
                                      <p:cBhvr additive="base">
                                        <p:cTn id="28" dur="500" fill="hold"/>
                                        <p:tgtEl>
                                          <p:spTgt spid="1333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3331"/>
                                        </p:tgtEl>
                                        <p:attrNameLst>
                                          <p:attrName>style.visibility</p:attrName>
                                        </p:attrNameLst>
                                      </p:cBhvr>
                                      <p:to>
                                        <p:strVal val="visible"/>
                                      </p:to>
                                    </p:set>
                                    <p:anim calcmode="lin" valueType="num">
                                      <p:cBhvr additive="base">
                                        <p:cTn id="33" dur="500" fill="hold"/>
                                        <p:tgtEl>
                                          <p:spTgt spid="13331"/>
                                        </p:tgtEl>
                                        <p:attrNameLst>
                                          <p:attrName>ppt_x</p:attrName>
                                        </p:attrNameLst>
                                      </p:cBhvr>
                                      <p:tavLst>
                                        <p:tav tm="0">
                                          <p:val>
                                            <p:strVal val="0-#ppt_w/2"/>
                                          </p:val>
                                        </p:tav>
                                        <p:tav tm="100000">
                                          <p:val>
                                            <p:strVal val="#ppt_x"/>
                                          </p:val>
                                        </p:tav>
                                      </p:tavLst>
                                    </p:anim>
                                    <p:anim calcmode="lin" valueType="num">
                                      <p:cBhvr additive="base">
                                        <p:cTn id="34" dur="500" fill="hold"/>
                                        <p:tgtEl>
                                          <p:spTgt spid="1333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3332"/>
                                        </p:tgtEl>
                                        <p:attrNameLst>
                                          <p:attrName>style.visibility</p:attrName>
                                        </p:attrNameLst>
                                      </p:cBhvr>
                                      <p:to>
                                        <p:strVal val="visible"/>
                                      </p:to>
                                    </p:set>
                                    <p:anim calcmode="lin" valueType="num">
                                      <p:cBhvr additive="base">
                                        <p:cTn id="39" dur="500" fill="hold"/>
                                        <p:tgtEl>
                                          <p:spTgt spid="13332"/>
                                        </p:tgtEl>
                                        <p:attrNameLst>
                                          <p:attrName>ppt_x</p:attrName>
                                        </p:attrNameLst>
                                      </p:cBhvr>
                                      <p:tavLst>
                                        <p:tav tm="0">
                                          <p:val>
                                            <p:strVal val="0-#ppt_w/2"/>
                                          </p:val>
                                        </p:tav>
                                        <p:tav tm="100000">
                                          <p:val>
                                            <p:strVal val="#ppt_x"/>
                                          </p:val>
                                        </p:tav>
                                      </p:tavLst>
                                    </p:anim>
                                    <p:anim calcmode="lin" valueType="num">
                                      <p:cBhvr additive="base">
                                        <p:cTn id="40" dur="500" fill="hold"/>
                                        <p:tgtEl>
                                          <p:spTgt spid="1333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3333"/>
                                        </p:tgtEl>
                                        <p:attrNameLst>
                                          <p:attrName>style.visibility</p:attrName>
                                        </p:attrNameLst>
                                      </p:cBhvr>
                                      <p:to>
                                        <p:strVal val="visible"/>
                                      </p:to>
                                    </p:set>
                                    <p:anim calcmode="lin" valueType="num">
                                      <p:cBhvr additive="base">
                                        <p:cTn id="45" dur="500" fill="hold"/>
                                        <p:tgtEl>
                                          <p:spTgt spid="13333"/>
                                        </p:tgtEl>
                                        <p:attrNameLst>
                                          <p:attrName>ppt_x</p:attrName>
                                        </p:attrNameLst>
                                      </p:cBhvr>
                                      <p:tavLst>
                                        <p:tav tm="0">
                                          <p:val>
                                            <p:strVal val="0-#ppt_w/2"/>
                                          </p:val>
                                        </p:tav>
                                        <p:tav tm="100000">
                                          <p:val>
                                            <p:strVal val="#ppt_x"/>
                                          </p:val>
                                        </p:tav>
                                      </p:tavLst>
                                    </p:anim>
                                    <p:anim calcmode="lin" valueType="num">
                                      <p:cBhvr additive="base">
                                        <p:cTn id="46" dur="500" fill="hold"/>
                                        <p:tgtEl>
                                          <p:spTgt spid="1333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3334"/>
                                        </p:tgtEl>
                                        <p:attrNameLst>
                                          <p:attrName>style.visibility</p:attrName>
                                        </p:attrNameLst>
                                      </p:cBhvr>
                                      <p:to>
                                        <p:strVal val="visible"/>
                                      </p:to>
                                    </p:set>
                                    <p:anim calcmode="lin" valueType="num">
                                      <p:cBhvr additive="base">
                                        <p:cTn id="51" dur="500" fill="hold"/>
                                        <p:tgtEl>
                                          <p:spTgt spid="13334"/>
                                        </p:tgtEl>
                                        <p:attrNameLst>
                                          <p:attrName>ppt_x</p:attrName>
                                        </p:attrNameLst>
                                      </p:cBhvr>
                                      <p:tavLst>
                                        <p:tav tm="0">
                                          <p:val>
                                            <p:strVal val="0-#ppt_w/2"/>
                                          </p:val>
                                        </p:tav>
                                        <p:tav tm="100000">
                                          <p:val>
                                            <p:strVal val="#ppt_x"/>
                                          </p:val>
                                        </p:tav>
                                      </p:tavLst>
                                    </p:anim>
                                    <p:anim calcmode="lin" valueType="num">
                                      <p:cBhvr additive="base">
                                        <p:cTn id="52" dur="500" fill="hold"/>
                                        <p:tgtEl>
                                          <p:spTgt spid="1333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3335"/>
                                        </p:tgtEl>
                                        <p:attrNameLst>
                                          <p:attrName>style.visibility</p:attrName>
                                        </p:attrNameLst>
                                      </p:cBhvr>
                                      <p:to>
                                        <p:strVal val="visible"/>
                                      </p:to>
                                    </p:set>
                                    <p:anim calcmode="lin" valueType="num">
                                      <p:cBhvr additive="base">
                                        <p:cTn id="57" dur="500" fill="hold"/>
                                        <p:tgtEl>
                                          <p:spTgt spid="13335"/>
                                        </p:tgtEl>
                                        <p:attrNameLst>
                                          <p:attrName>ppt_x</p:attrName>
                                        </p:attrNameLst>
                                      </p:cBhvr>
                                      <p:tavLst>
                                        <p:tav tm="0">
                                          <p:val>
                                            <p:strVal val="0-#ppt_w/2"/>
                                          </p:val>
                                        </p:tav>
                                        <p:tav tm="100000">
                                          <p:val>
                                            <p:strVal val="#ppt_x"/>
                                          </p:val>
                                        </p:tav>
                                      </p:tavLst>
                                    </p:anim>
                                    <p:anim calcmode="lin" valueType="num">
                                      <p:cBhvr additive="base">
                                        <p:cTn id="58" dur="500" fill="hold"/>
                                        <p:tgtEl>
                                          <p:spTgt spid="1333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13336"/>
                                        </p:tgtEl>
                                        <p:attrNameLst>
                                          <p:attrName>style.visibility</p:attrName>
                                        </p:attrNameLst>
                                      </p:cBhvr>
                                      <p:to>
                                        <p:strVal val="visible"/>
                                      </p:to>
                                    </p:set>
                                    <p:animEffect transition="in" filter="wedge">
                                      <p:cBhvr>
                                        <p:cTn id="63" dur="2000"/>
                                        <p:tgtEl>
                                          <p:spTgt spid="13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6" grpId="0"/>
      <p:bldP spid="13327" grpId="0"/>
      <p:bldP spid="13328" grpId="0"/>
      <p:bldP spid="13329" grpId="0"/>
      <p:bldP spid="13330" grpId="0"/>
      <p:bldP spid="13331" grpId="0"/>
      <p:bldP spid="13332" grpId="0"/>
      <p:bldP spid="13333" grpId="0"/>
      <p:bldP spid="13334" grpId="0"/>
      <p:bldP spid="13335" grpId="0"/>
      <p:bldP spid="133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8193" descr="200521191034201"/>
          <p:cNvPicPr>
            <a:picLocks noChangeAspect="1"/>
          </p:cNvPicPr>
          <p:nvPr/>
        </p:nvPicPr>
        <p:blipFill>
          <a:blip r:embed="rId1"/>
          <a:stretch>
            <a:fillRect/>
          </a:stretch>
        </p:blipFill>
        <p:spPr>
          <a:xfrm>
            <a:off x="-38100" y="1356995"/>
            <a:ext cx="9144000" cy="5486400"/>
          </a:xfrm>
          <a:prstGeom prst="rect">
            <a:avLst/>
          </a:prstGeom>
          <a:noFill/>
          <a:ln w="9525">
            <a:noFill/>
          </a:ln>
        </p:spPr>
      </p:pic>
      <p:sp>
        <p:nvSpPr>
          <p:cNvPr id="8195" name="矩形 8194"/>
          <p:cNvSpPr/>
          <p:nvPr/>
        </p:nvSpPr>
        <p:spPr>
          <a:xfrm>
            <a:off x="381000" y="381000"/>
            <a:ext cx="8424863" cy="1439863"/>
          </a:xfrm>
          <a:prstGeom prst="rect">
            <a:avLst/>
          </a:prstGeom>
        </p:spPr>
        <p:txBody>
          <a:bodyPr wrap="none" fromWordArt="1">
            <a:prstTxWarp prst="textInflateTop">
              <a:avLst>
                <a:gd name="adj" fmla="val 31917"/>
              </a:avLst>
            </a:prstTxWarp>
            <a:normAutofit/>
          </a:bodyPr>
          <a:p>
            <a:pPr algn="ctr"/>
            <a:r>
              <a:rPr lang="zh-CN" altLang="en-US" sz="6000">
                <a:ln w="12700" cap="flat" cmpd="sng">
                  <a:solidFill>
                    <a:srgbClr val="800080"/>
                  </a:solidFill>
                  <a:prstDash val="solid"/>
                  <a:headEnd type="none" w="med" len="med"/>
                  <a:tailEnd type="none" w="med" len="med"/>
                </a:ln>
                <a:solidFill>
                  <a:srgbClr val="800080"/>
                </a:solidFill>
                <a:latin typeface="华文新魏" charset="0"/>
                <a:ea typeface="华文新魏" charset="0"/>
              </a:rPr>
              <a:t>你能复述课文内容吗？</a:t>
            </a:r>
            <a:endParaRPr lang="zh-CN" altLang="en-US" sz="6000">
              <a:ln w="12700" cap="flat" cmpd="sng">
                <a:solidFill>
                  <a:srgbClr val="800080"/>
                </a:solidFill>
                <a:prstDash val="solid"/>
                <a:headEnd type="none" w="med" len="med"/>
                <a:tailEnd type="none" w="med" len="med"/>
              </a:ln>
              <a:solidFill>
                <a:srgbClr val="800080"/>
              </a:solidFill>
              <a:latin typeface="华文新魏" charset="0"/>
              <a:ea typeface="华文新魏" charset="0"/>
            </a:endParaRPr>
          </a:p>
        </p:txBody>
      </p:sp>
      <p:sp>
        <p:nvSpPr>
          <p:cNvPr id="8196" name="文本框 8195"/>
          <p:cNvSpPr txBox="1"/>
          <p:nvPr/>
        </p:nvSpPr>
        <p:spPr>
          <a:xfrm>
            <a:off x="609600" y="2133600"/>
            <a:ext cx="7848600" cy="3200400"/>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just" eaLnBrk="0" hangingPunct="0">
              <a:buFont typeface="Arial" panose="020B0604020202020204" pitchFamily="34" charset="0"/>
              <a:buNone/>
            </a:pPr>
            <a:r>
              <a:rPr lang="zh-CN" altLang="en-US" sz="3600" b="1">
                <a:solidFill>
                  <a:srgbClr val="0000FF"/>
                </a:solidFill>
                <a:latin typeface="Times New Roman" panose="02020603050405020304" pitchFamily="18" charset="0"/>
                <a:ea typeface="宋体" panose="02010600030101010101" pitchFamily="2" charset="-122"/>
              </a:rPr>
              <a:t>要求：</a:t>
            </a:r>
            <a:endParaRPr lang="zh-CN" altLang="en-US" sz="3600" b="1">
              <a:solidFill>
                <a:srgbClr val="0000FF"/>
              </a:solidFill>
              <a:latin typeface="Times New Roman" panose="02020603050405020304" pitchFamily="18" charset="0"/>
              <a:ea typeface="宋体" panose="02010600030101010101" pitchFamily="2" charset="-122"/>
            </a:endParaRPr>
          </a:p>
          <a:p>
            <a:pPr lvl="0" algn="just" eaLnBrk="0" hangingPunct="0">
              <a:buFont typeface="Arial" panose="020B0604020202020204" pitchFamily="34" charset="0"/>
              <a:buNone/>
            </a:pPr>
            <a:r>
              <a:rPr lang="en-US" altLang="zh-CN" sz="3600" b="1">
                <a:solidFill>
                  <a:srgbClr val="0000FF"/>
                </a:solidFill>
                <a:latin typeface="Times New Roman" panose="02020603050405020304" pitchFamily="18" charset="0"/>
                <a:ea typeface="宋体" panose="02010600030101010101" pitchFamily="2" charset="-122"/>
              </a:rPr>
              <a:t>A</a:t>
            </a:r>
            <a:r>
              <a:rPr lang="zh-CN" altLang="en-US" sz="3600" b="1">
                <a:solidFill>
                  <a:srgbClr val="0000FF"/>
                </a:solidFill>
                <a:latin typeface="Times New Roman" panose="02020603050405020304" pitchFamily="18" charset="0"/>
                <a:ea typeface="宋体" panose="02010600030101010101" pitchFamily="2" charset="-122"/>
              </a:rPr>
              <a:t>、交代清楚时间、地点、人物、故事发生的过程。</a:t>
            </a:r>
            <a:endParaRPr lang="zh-CN" altLang="en-US" sz="3600" b="1">
              <a:solidFill>
                <a:srgbClr val="0000FF"/>
              </a:solidFill>
              <a:latin typeface="Times New Roman" panose="02020603050405020304" pitchFamily="18" charset="0"/>
              <a:ea typeface="宋体" panose="02010600030101010101" pitchFamily="2" charset="-122"/>
            </a:endParaRPr>
          </a:p>
          <a:p>
            <a:pPr lvl="0" algn="just" eaLnBrk="0" hangingPunct="0">
              <a:buFont typeface="Arial" panose="020B0604020202020204" pitchFamily="34" charset="0"/>
              <a:buNone/>
            </a:pPr>
            <a:r>
              <a:rPr lang="en-US" altLang="zh-CN" sz="3600" b="1">
                <a:solidFill>
                  <a:srgbClr val="0000FF"/>
                </a:solidFill>
                <a:latin typeface="Times New Roman" panose="02020603050405020304" pitchFamily="18" charset="0"/>
                <a:ea typeface="宋体" panose="02010600030101010101" pitchFamily="2" charset="-122"/>
              </a:rPr>
              <a:t>B</a:t>
            </a:r>
            <a:r>
              <a:rPr lang="zh-CN" altLang="en-US" sz="3600" b="1">
                <a:solidFill>
                  <a:srgbClr val="0000FF"/>
                </a:solidFill>
                <a:latin typeface="Times New Roman" panose="02020603050405020304" pitchFamily="18" charset="0"/>
                <a:ea typeface="宋体" panose="02010600030101010101" pitchFamily="2" charset="-122"/>
              </a:rPr>
              <a:t>、读音准确，口齿清楚，声音洪亮。</a:t>
            </a:r>
            <a:endParaRPr lang="zh-CN" altLang="en-US" sz="3600" b="1">
              <a:solidFill>
                <a:srgbClr val="0000FF"/>
              </a:solidFill>
              <a:latin typeface="Times New Roman" panose="02020603050405020304" pitchFamily="18" charset="0"/>
              <a:ea typeface="宋体" panose="02010600030101010101" pitchFamily="2" charset="-122"/>
            </a:endParaRPr>
          </a:p>
          <a:p>
            <a:pPr lvl="0" algn="just" eaLnBrk="0" hangingPunct="0">
              <a:buFont typeface="Arial" panose="020B0604020202020204" pitchFamily="34" charset="0"/>
              <a:buNone/>
            </a:pPr>
            <a:r>
              <a:rPr lang="en-US" altLang="zh-CN" sz="3600" b="1">
                <a:solidFill>
                  <a:srgbClr val="0000FF"/>
                </a:solidFill>
                <a:latin typeface="Times New Roman" panose="02020603050405020304" pitchFamily="18" charset="0"/>
                <a:ea typeface="宋体" panose="02010600030101010101" pitchFamily="2" charset="-122"/>
              </a:rPr>
              <a:t>C</a:t>
            </a:r>
            <a:r>
              <a:rPr lang="zh-CN" altLang="en-US" sz="3600" b="1">
                <a:solidFill>
                  <a:srgbClr val="0000FF"/>
                </a:solidFill>
                <a:latin typeface="Times New Roman" panose="02020603050405020304" pitchFamily="18" charset="0"/>
                <a:ea typeface="宋体" panose="02010600030101010101" pitchFamily="2" charset="-122"/>
              </a:rPr>
              <a:t>、语言简练生动，表达自然流畅。</a:t>
            </a:r>
            <a:endParaRPr lang="zh-CN" altLang="en-US" sz="3600" b="1">
              <a:solidFill>
                <a:srgbClr val="0000FF"/>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77035" y="2916555"/>
            <a:ext cx="5669280" cy="822960"/>
          </a:xfrm>
          <a:prstGeom prst="rect">
            <a:avLst/>
          </a:prstGeom>
          <a:noFill/>
        </p:spPr>
        <p:txBody>
          <a:bodyPr wrap="none" rtlCol="0">
            <a:spAutoFit/>
          </a:bodyPr>
          <a:p>
            <a:pPr algn="l"/>
            <a:r>
              <a:rPr lang="zh-CN" altLang="en-US" sz="4800" dirty="0" smtClean="0">
                <a:solidFill>
                  <a:schemeClr val="tx1">
                    <a:lumMod val="50000"/>
                  </a:schemeClr>
                </a:solidFill>
                <a:latin typeface="+mj-lt"/>
                <a:ea typeface="+mj-ea"/>
                <a:sym typeface="+mn-ea"/>
              </a:rPr>
              <a:t>把握线索，掌握内容</a:t>
            </a:r>
            <a:endParaRPr lang="zh-CN" altLang="en-US" sz="4800" dirty="0" smtClean="0">
              <a:solidFill>
                <a:schemeClr val="tx1">
                  <a:lumMod val="50000"/>
                </a:schemeClr>
              </a:solidFill>
              <a:latin typeface="+mj-lt"/>
              <a:ea typeface="+mj-ea"/>
            </a:endParaRPr>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BEAUTIFY_FLAG" val="#wm#"/>
  <p:tag name="KSO_WM_UNIT_TYPE" val="i"/>
  <p:tag name="KSO_WM_UNIT_ID" val="282*i*0"/>
  <p:tag name="KSO_WM_TEMPLATE_CATEGORY" val="custom"/>
  <p:tag name="KSO_WM_TEMPLATE_INDEX" val="152"/>
</p:tagLst>
</file>

<file path=ppt/tags/tag10.xml><?xml version="1.0" encoding="utf-8"?>
<p:tagLst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11.xml><?xml version="1.0" encoding="utf-8"?>
<p:tagLst xmlns:p="http://schemas.openxmlformats.org/presentationml/2006/main">
  <p:tag name="KSO_WM_TEMPLATE_CATEGORY" val="custom"/>
  <p:tag name="KSO_WM_TEMPLATE_INDEX" val="152"/>
</p:tagLst>
</file>

<file path=ppt/tags/tag12.xml><?xml version="1.0" encoding="utf-8"?>
<p:tagLst xmlns:p="http://schemas.openxmlformats.org/presentationml/2006/main">
  <p:tag name="KSO_WM_TEMPLATE_CATEGORY" val="custom"/>
  <p:tag name="KSO_WM_TEMPLATE_INDEX" val="152"/>
</p:tagLst>
</file>

<file path=ppt/tags/tag13.xml><?xml version="1.0" encoding="utf-8"?>
<p:tagLst xmlns:p="http://schemas.openxmlformats.org/presentationml/2006/main">
  <p:tag name="KSO_WM_TEMPLATE_CATEGORY" val="custom"/>
  <p:tag name="KSO_WM_TEMPLATE_INDEX" val="152"/>
</p:tagLst>
</file>

<file path=ppt/tags/tag14.xml><?xml version="1.0" encoding="utf-8"?>
<p:tagLst xmlns:p="http://schemas.openxmlformats.org/presentationml/2006/main">
  <p:tag name="KSO_WM_TEMPLATE_CATEGORY" val="custom"/>
  <p:tag name="KSO_WM_TEMPLATE_INDEX" val="152"/>
</p:tagLst>
</file>

<file path=ppt/tags/tag15.xml><?xml version="1.0" encoding="utf-8"?>
<p:tagLst xmlns:p="http://schemas.openxmlformats.org/presentationml/2006/main">
  <p:tag name="KSO_WM_TEMPLATE_CATEGORY" val="custom"/>
  <p:tag name="KSO_WM_TEMPLATE_INDEX" val="152"/>
</p:tagLst>
</file>

<file path=ppt/tags/tag16.xml><?xml version="1.0" encoding="utf-8"?>
<p:tagLst xmlns:p="http://schemas.openxmlformats.org/presentationml/2006/main">
  <p:tag name="KSO_WM_TAG_VERSION" val="1.0"/>
  <p:tag name="KSO_WM_BEAUTIFY_FLAG" val="#wm#"/>
  <p:tag name="KSO_WM_TEMPLATE_CATEGORY" val="custom"/>
  <p:tag name="KSO_WM_TEMPLATE_INDEX" val="152"/>
  <p:tag name="KSO_WM_UNIT_TYPE" val="a"/>
  <p:tag name="KSO_WM_UNIT_INDEX" val="1"/>
  <p:tag name="KSO_WM_UNIT_ID" val="custom15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52"/>
  <p:tag name="KSO_WM_DIAGRAM_GROUP_CODE" val="m1-2"/>
  <p:tag name="KSO_WM_UNIT_TYPE" val="f"/>
  <p:tag name="KSO_WM_UNIT_INDEX" val="1"/>
  <p:tag name="KSO_WM_UNIT_ID" val="custom152_2*f*1"/>
  <p:tag name="KSO_WM_UNIT_CLEAR" val="1"/>
  <p:tag name="KSO_WM_UNIT_LAYERLEVEL" val="1"/>
  <p:tag name="KSO_WM_UNIT_VALUE" val="224"/>
  <p:tag name="KSO_WM_UNIT_HIGHLIGHT" val="0"/>
  <p:tag name="KSO_WM_UNIT_COMPATIBLE" val="0"/>
  <p:tag name="KSO_WM_UNIT_PRESET_TEXT_INDEX" val="5"/>
  <p:tag name="KSO_WM_UNIT_PRESET_TEXT_LEN" val="232"/>
  <p:tag name="KSO_WM_UNIT_TEXT_FILL_FORE_SCHEMECOLOR_INDEX" val="5"/>
  <p:tag name="KSO_WM_UNIT_TEXT_FILL_TYPE" val="1"/>
  <p:tag name="KSO_WM_UNIT_USESOURCEFORMAT_APPLY" val="1"/>
</p:tagLst>
</file>

<file path=ppt/tags/tag18.xml><?xml version="1.0" encoding="utf-8"?>
<p:tagLst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19.xml><?xml version="1.0" encoding="utf-8"?>
<p:tagLst xmlns:p="http://schemas.openxmlformats.org/presentationml/2006/main">
  <p:tag name="KSO_WM_TEMPLATE_CATEGORY" val="custom"/>
  <p:tag name="KSO_WM_TEMPLATE_INDEX" val="152"/>
</p:tagLst>
</file>

<file path=ppt/tags/tag2.xml><?xml version="1.0" encoding="utf-8"?>
<p:tagLst xmlns:p="http://schemas.openxmlformats.org/presentationml/2006/main">
  <p:tag name="KSO_WM_TAG_VERSION" val="1.0"/>
  <p:tag name="KSO_WM_BEAUTIFY_FLAG" val="#wm#"/>
  <p:tag name="KSO_WM_UNIT_TYPE" val="i"/>
  <p:tag name="KSO_WM_UNIT_ID" val="282*i*1"/>
  <p:tag name="KSO_WM_TEMPLATE_CATEGORY" val="custom"/>
  <p:tag name="KSO_WM_TEMPLATE_INDEX" val="152"/>
</p:tagLst>
</file>

<file path=ppt/tags/tag20.xml><?xml version="1.0" encoding="utf-8"?>
<p:tagLst xmlns:p="http://schemas.openxmlformats.org/presentationml/2006/main">
  <p:tag name="KSO_WM_TEMPLATE_CATEGORY" val="custom"/>
  <p:tag name="KSO_WM_TEMPLATE_INDEX" val="152"/>
</p:tagLst>
</file>

<file path=ppt/tags/tag21.xml><?xml version="1.0" encoding="utf-8"?>
<p:tagLst xmlns:p="http://schemas.openxmlformats.org/presentationml/2006/main">
  <p:tag name="KSO_WM_TEMPLATE_CATEGORY" val="custom"/>
  <p:tag name="KSO_WM_TEMPLATE_INDEX" val="152"/>
</p:tagLst>
</file>

<file path=ppt/tags/tag22.xml><?xml version="1.0" encoding="utf-8"?>
<p:tagLst xmlns:p="http://schemas.openxmlformats.org/presentationml/2006/main">
  <p:tag name="KSO_WM_TEMPLATE_CATEGORY" val="custom"/>
  <p:tag name="KSO_WM_TEMPLATE_INDEX" val="152"/>
</p:tagLst>
</file>

<file path=ppt/tags/tag23.xml><?xml version="1.0" encoding="utf-8"?>
<p:tagLst xmlns:p="http://schemas.openxmlformats.org/presentationml/2006/main">
  <p:tag name="KSO_WM_TEMPLATE_CATEGORY" val="custom"/>
  <p:tag name="KSO_WM_TEMPLATE_INDEX" val="152"/>
</p:tagLst>
</file>

<file path=ppt/tags/tag24.xml><?xml version="1.0" encoding="utf-8"?>
<p:tagLst xmlns:p="http://schemas.openxmlformats.org/presentationml/2006/main">
  <p:tag name="KSO_WM_TEMPLATE_CATEGORY" val="custom"/>
  <p:tag name="KSO_WM_TEMPLATE_INDEX" val="152"/>
</p:tagLst>
</file>

<file path=ppt/tags/tag25.xml><?xml version="1.0" encoding="utf-8"?>
<p:tagLst xmlns:p="http://schemas.openxmlformats.org/presentationml/2006/main">
  <p:tag name="KSO_WM_TEMPLATE_CATEGORY" val="custom"/>
  <p:tag name="KSO_WM_TEMPLATE_INDEX" val="152"/>
</p:tagLst>
</file>

<file path=ppt/tags/tag26.xml><?xml version="1.0" encoding="utf-8"?>
<p:tagLst xmlns:p="http://schemas.openxmlformats.org/presentationml/2006/main">
  <p:tag name="KSO_WM_TEMPLATE_CATEGORY" val="custom"/>
  <p:tag name="KSO_WM_TEMPLATE_INDEX" val="152"/>
</p:tagLst>
</file>

<file path=ppt/tags/tag3.xml><?xml version="1.0" encoding="utf-8"?>
<p:tagLst xmlns:p="http://schemas.openxmlformats.org/presentationml/2006/main">
  <p:tag name="KSO_WM_TAG_VERSION" val="1.0"/>
  <p:tag name="KSO_WM_BEAUTIFY_FLAG" val="#wm#"/>
  <p:tag name="KSO_WM_UNIT_TYPE" val="i"/>
  <p:tag name="KSO_WM_UNIT_ID" val="282*i*3"/>
  <p:tag name="KSO_WM_TEMPLATE_CATEGORY" val="custom"/>
  <p:tag name="KSO_WM_TEMPLATE_INDEX" val="152"/>
</p:tagLst>
</file>

<file path=ppt/tags/tag4.xml><?xml version="1.0" encoding="utf-8"?>
<p:tagLst xmlns:p="http://schemas.openxmlformats.org/presentationml/2006/main">
  <p:tag name="KSO_WM_TEMPLATE_CATEGORY" val="custom"/>
  <p:tag name="KSO_WM_TEMPLATE_INDEX" val="152"/>
</p:tagLst>
</file>

<file path=ppt/tags/tag5.xml><?xml version="1.0" encoding="utf-8"?>
<p:tagLst xmlns:p="http://schemas.openxmlformats.org/presentationml/2006/main">
  <p:tag name="KSO_WM_TAG_VERSION" val="1.0"/>
  <p:tag name="KSO_WM_BEAUTIFY_FLAG" val="#wm#"/>
  <p:tag name="KSO_WM_TEMPLATE_CATEGORY" val="custom"/>
  <p:tag name="KSO_WM_TEMPLATE_INDEX" val="152"/>
  <p:tag name="KSO_WM_UNIT_TYPE" val="a"/>
  <p:tag name="KSO_WM_UNIT_INDEX" val="1"/>
  <p:tag name="KSO_WM_UNIT_ID" val="custom15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AG_VERSION" val="1.0"/>
  <p:tag name="KSO_WM_BEAUTIFY_FLAG" val="#wm#"/>
  <p:tag name="KSO_WM_TEMPLATE_CATEGORY" val="custom"/>
  <p:tag name="KSO_WM_TEMPLATE_INDEX" val="152"/>
  <p:tag name="KSO_WM_DIAGRAM_GROUP_CODE" val="m1-2"/>
  <p:tag name="KSO_WM_UNIT_TYPE" val="f"/>
  <p:tag name="KSO_WM_UNIT_INDEX" val="1"/>
  <p:tag name="KSO_WM_UNIT_ID" val="custom152_2*f*1"/>
  <p:tag name="KSO_WM_UNIT_CLEAR" val="1"/>
  <p:tag name="KSO_WM_UNIT_LAYERLEVEL" val="1"/>
  <p:tag name="KSO_WM_UNIT_VALUE" val="224"/>
  <p:tag name="KSO_WM_UNIT_HIGHLIGHT" val="0"/>
  <p:tag name="KSO_WM_UNIT_COMPATIBLE" val="0"/>
  <p:tag name="KSO_WM_UNIT_PRESET_TEXT_INDEX" val="5"/>
  <p:tag name="KSO_WM_UNIT_PRESET_TEXT_LEN" val="232"/>
  <p:tag name="KSO_WM_UNIT_TEXT_FILL_FORE_SCHEMECOLOR_INDEX" val="5"/>
  <p:tag name="KSO_WM_UNIT_TEXT_FILL_TYPE" val="1"/>
  <p:tag name="KSO_WM_UNIT_USESOURCEFORMAT_APPLY" val="1"/>
</p:tagLst>
</file>

<file path=ppt/tags/tag7.xml><?xml version="1.0" encoding="utf-8"?>
<p:tagLst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8.xml><?xml version="1.0" encoding="utf-8"?>
<p:tagLst xmlns:p="http://schemas.openxmlformats.org/presentationml/2006/main">
  <p:tag name="KSO_WM_TEMPLATE_CATEGORY" val="custom"/>
  <p:tag name="KSO_WM_TEMPLATE_INDEX" val="152"/>
</p:tagLst>
</file>

<file path=ppt/tags/tag9.xml><?xml version="1.0" encoding="utf-8"?>
<p:tagLst xmlns:p="http://schemas.openxmlformats.org/presentationml/2006/main">
  <p:tag name="KSO_WM_TEMPLATE_CATEGORY" val="custom"/>
  <p:tag name="KSO_WM_TEMPLATE_INDEX" val="152"/>
</p:tagLst>
</file>

<file path=ppt/theme/theme1.xml><?xml version="1.0" encoding="utf-8"?>
<a:theme xmlns:a="http://schemas.openxmlformats.org/drawingml/2006/main" name="1_A000120140530A99PPBG">
  <a:themeElements>
    <a:clrScheme name="自定义 1">
      <a:dk1>
        <a:srgbClr val="47494B"/>
      </a:dk1>
      <a:lt1>
        <a:srgbClr val="FFFFFF"/>
      </a:lt1>
      <a:dk2>
        <a:srgbClr val="454749"/>
      </a:dk2>
      <a:lt2>
        <a:srgbClr val="FFFFFF"/>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3384</Words>
  <Application>WPS 演示</Application>
  <PresentationFormat>在屏幕上显示</PresentationFormat>
  <Paragraphs>289</Paragraphs>
  <Slides>29</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29</vt:i4>
      </vt:variant>
    </vt:vector>
  </HeadingPairs>
  <TitlesOfParts>
    <vt:vector size="51" baseType="lpstr">
      <vt:lpstr>Arial</vt:lpstr>
      <vt:lpstr>宋体</vt:lpstr>
      <vt:lpstr>Wingdings</vt:lpstr>
      <vt:lpstr>微软雅黑</vt:lpstr>
      <vt:lpstr>Arial Black</vt:lpstr>
      <vt:lpstr>Wingdings 2</vt:lpstr>
      <vt:lpstr>楷体_GB2312</vt:lpstr>
      <vt:lpstr>华文行楷</vt:lpstr>
      <vt:lpstr>楷体_GB2312</vt:lpstr>
      <vt:lpstr>Times New Roman</vt:lpstr>
      <vt:lpstr>华文新魏</vt:lpstr>
      <vt:lpstr>黑体</vt:lpstr>
      <vt:lpstr>华文新魏</vt:lpstr>
      <vt:lpstr>新宋体</vt:lpstr>
      <vt:lpstr>Wingdings</vt:lpstr>
      <vt:lpstr>Calibri</vt:lpstr>
      <vt:lpstr>Tahoma</vt:lpstr>
      <vt:lpstr>隶书</vt:lpstr>
      <vt:lpstr>华文中宋</vt:lpstr>
      <vt:lpstr>华文行楷</vt:lpstr>
      <vt:lpstr>Courier New</vt:lpstr>
      <vt:lpstr>1_A000120140530A99PPBG</vt:lpstr>
      <vt:lpstr>PowerPoint 演示文稿</vt:lpstr>
      <vt:lpstr>PowerPoint 演示文稿</vt:lpstr>
      <vt:lpstr>学习目标</vt:lpstr>
      <vt:lpstr>PowerPoint 演示文稿</vt:lpstr>
      <vt:lpstr>整体感知</vt:lpstr>
      <vt:lpstr>PowerPoint 演示文稿</vt:lpstr>
      <vt:lpstr>PowerPoint 演示文稿</vt:lpstr>
      <vt:lpstr>PowerPoint 演示文稿</vt:lpstr>
      <vt:lpstr>PowerPoint 演示文稿</vt:lpstr>
      <vt:lpstr>1、我的第一本书有着怎样不寻常的来历？</vt:lpstr>
      <vt:lpstr>本文的线索：</vt:lpstr>
      <vt:lpstr>PowerPoint 演示文稿</vt:lpstr>
      <vt:lpstr>PowerPoint 演示文稿</vt:lpstr>
      <vt:lpstr>PowerPoint 演示文稿</vt:lpstr>
      <vt:lpstr>PowerPoint 演示文稿</vt:lpstr>
      <vt:lpstr>PowerPoint 演示文稿</vt:lpstr>
      <vt:lpstr>PowerPoint 演示文稿</vt:lpstr>
      <vt:lpstr>研读赏析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2016-03-02T07:49:00Z</dcterms:created>
  <dcterms:modified xsi:type="dcterms:W3CDTF">2017-03-08T01:54:01Z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