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213F4F-6ACE-4C19-AF89-62BD97A4F0B7}" type="datetimeFigureOut">
              <a:rPr lang="zh-CN" altLang="en-US" smtClean="0"/>
              <a:t>2016-09-11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6284C-4399-4CCF-8B15-659419B45C2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720" y="1285860"/>
            <a:ext cx="8229600" cy="452596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zh-CN" altLang="en-US" sz="6600" dirty="0" smtClean="0"/>
              <a:t>综合性学习</a:t>
            </a:r>
            <a:endParaRPr lang="en-US" altLang="zh-CN" sz="6600" dirty="0" smtClean="0"/>
          </a:p>
          <a:p>
            <a:pPr algn="ctr">
              <a:buNone/>
            </a:pPr>
            <a:r>
              <a:rPr lang="zh-CN" altLang="en-US" sz="6600" dirty="0" smtClean="0"/>
              <a:t>怎样读书最有效</a:t>
            </a:r>
            <a:endParaRPr lang="zh-CN" altLang="en-US" sz="6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42910" y="500042"/>
            <a:ext cx="75724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读书是人类特有的神圣权利。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zh-CN" altLang="en-US" sz="2400" b="1" dirty="0" smtClean="0"/>
              <a:t>读现代的书，可以与同时代人作精神上的交谈；读古代的书，可以承传古圣先贤的精神遗产。读书，可以享受和吸取人类文化的成果。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714348" y="2571744"/>
            <a:ext cx="807249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读书是一个奇妙的过程：他人的智慧，通过你的眼睛使它成为可见的，然后通过感觉的门廊，经过想像力的天井，进入你心灵的空间，激起你心中的波浪。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zh-CN" altLang="en-US" sz="2400" b="1" dirty="0" smtClean="0"/>
              <a:t>因为读书，你狭窄的心灵逐渐变大，变得丰富多彩，以至变成一个大的心灵宇宙。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zh-CN" altLang="en-US" sz="2400" b="1" dirty="0" smtClean="0"/>
              <a:t>热爱读书吧。让书陪伴你一生。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3116"/>
            <a:ext cx="9144000" cy="178595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2400" b="1" dirty="0" smtClean="0"/>
              <a:t>1．编辑《名人读书名言》。</a:t>
            </a:r>
            <a:r>
              <a:rPr lang="en-US" sz="2400" b="1" dirty="0" err="1" smtClean="0"/>
              <a:t>把搜集到的名言，分类编排，每类加上小标题，编成集子</a:t>
            </a:r>
            <a:r>
              <a:rPr lang="en-US" sz="2400" b="1" dirty="0" smtClean="0"/>
              <a:t>。</a:t>
            </a:r>
            <a:r>
              <a:rPr lang="en-US" sz="2400" b="1" dirty="0" err="1" smtClean="0"/>
              <a:t>为集子写上前言和后记，装上封皮，最后拿到班上展览</a:t>
            </a:r>
            <a:r>
              <a:rPr lang="en-US" sz="2400" b="1" dirty="0" smtClean="0"/>
              <a:t>。</a:t>
            </a:r>
            <a:r>
              <a:rPr lang="en-US" sz="2400" b="1" dirty="0" err="1" smtClean="0"/>
              <a:t>并仿照名言，以书为喻，写一则关于书的格言</a:t>
            </a:r>
            <a:r>
              <a:rPr lang="en-US" sz="2400" b="1" dirty="0" smtClean="0"/>
              <a:t>。</a:t>
            </a:r>
            <a:r>
              <a:rPr lang="en-US" sz="2400" b="1" dirty="0" err="1" smtClean="0"/>
              <a:t>不妨动手制作成书签，自己留用，或者赠送同窗好友</a:t>
            </a:r>
            <a:r>
              <a:rPr lang="en-US" sz="2400" b="1" dirty="0" smtClean="0"/>
              <a:t>。</a:t>
            </a:r>
            <a:endParaRPr lang="zh-CN" altLang="en-US" sz="2400" b="1" dirty="0"/>
          </a:p>
        </p:txBody>
      </p:sp>
      <p:sp>
        <p:nvSpPr>
          <p:cNvPr id="4" name="矩形 3"/>
          <p:cNvSpPr/>
          <p:nvPr/>
        </p:nvSpPr>
        <p:spPr>
          <a:xfrm>
            <a:off x="0" y="21429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一、看名人怎样读书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zh-CN" altLang="en-US" sz="2400" b="1" dirty="0" smtClean="0"/>
              <a:t>古今中外的思想家、文学家、科学家，写下了大量精彩的读书名言，积累了许多宝贵的读书经验，留下了不少动人的读书故事。他们的经验告诉我们应该怎样读书。各人或者分小组从图书馆、从网上或者从其他渠道搜集这些名言、经验和故事，多多益善。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0" y="4000504"/>
            <a:ext cx="88582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2．出有关“名人读书经验”的墙报。</a:t>
            </a:r>
            <a:r>
              <a:rPr lang="en-US" sz="2400" b="1" dirty="0" err="1" smtClean="0"/>
              <a:t>全班同学分头为搜集到的名人读书经验写上自己的评析和学习体会</a:t>
            </a:r>
            <a:r>
              <a:rPr lang="en-US" sz="2400" b="1" dirty="0" smtClean="0"/>
              <a:t>。</a:t>
            </a:r>
            <a:r>
              <a:rPr lang="en-US" sz="2400" b="1" dirty="0" err="1" smtClean="0"/>
              <a:t>大家可以评一评，谁写得最精彩</a:t>
            </a:r>
            <a:r>
              <a:rPr lang="en-US" sz="2400" b="1" dirty="0" smtClean="0"/>
              <a:t>。</a:t>
            </a:r>
            <a:endParaRPr lang="zh-CN" altLang="en-US" sz="2400" b="1" dirty="0"/>
          </a:p>
        </p:txBody>
      </p:sp>
      <p:sp>
        <p:nvSpPr>
          <p:cNvPr id="6" name="矩形 5"/>
          <p:cNvSpPr/>
          <p:nvPr/>
        </p:nvSpPr>
        <p:spPr>
          <a:xfrm>
            <a:off x="0" y="5429264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3．“名人读书故事”大家讲。</a:t>
            </a:r>
            <a:r>
              <a:rPr lang="en-US" sz="2400" b="1" dirty="0" err="1" smtClean="0"/>
              <a:t>可以在课前三分钟，把搜集到的名人读书故事，轮流讲给周围的同学、朋友听</a:t>
            </a:r>
            <a:r>
              <a:rPr lang="en-US" sz="2400" b="1" dirty="0" smtClean="0"/>
              <a:t>。</a:t>
            </a:r>
            <a:r>
              <a:rPr lang="en-US" sz="2400" b="1" dirty="0" err="1" smtClean="0"/>
              <a:t>比一比，谁讲得最好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2844" y="214290"/>
            <a:ext cx="9001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二、你说我说说读书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zh-CN" altLang="en-US" sz="2400" b="1" dirty="0" smtClean="0"/>
              <a:t>同学们已经有多年的读书经历，对前人的读书经验也有所了解，但社会在发展，对于读书的新观念、新方法，还很有必要作一番探讨。试分组讨论下边问题。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142844" y="1785926"/>
            <a:ext cx="9001156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1．怎样处理读流行作品与读经典名著的关系？ </a:t>
            </a:r>
            <a:br>
              <a:rPr lang="en-US" sz="2400" b="1" dirty="0" smtClean="0"/>
            </a:br>
            <a:r>
              <a:rPr lang="zh-CN" altLang="en-US" sz="2400" b="1" dirty="0" smtClean="0"/>
              <a:t>有人认为，应该多读流行作品。流行作品用的是现代生活中鲜活的语言，反映的是当代人的思想感情，读起来轻松省力，有兴趣，吸收快。而经典名著往往艰深难懂，离现实生活较远，因此少读为妙。也有人认为，应该多读经典名著。名著是经时间筛选留下的硕果，是古今中外文化的精华。它们和一般作品在文化品位上是不相等的，它们好像军事上的制高点，占领了它，其他就不在话下了。读名著，有以一当十的价值。尤其是，名著为很多人反复阅读，已成为当代人共同的文化素养，不了解名著，就会在文化沟通中产生严重障碍。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zh-CN" altLang="en-US" sz="2400" b="1" dirty="0" smtClean="0"/>
              <a:t>你认为这两种看法是否有道理？你倾向哪一种？你是否另有看法？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14282" y="1000108"/>
            <a:ext cx="850112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2．我看“读图” </a:t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zh-CN" altLang="en-US" sz="2400" b="1" dirty="0" smtClean="0"/>
              <a:t>有人说，现在已经进入“读图时代”，各种各样的图铺天盖地一般呈现在人们眼前，读图已经成为风尚。鼓吹这种风尚的人认为，图形象性强、信息量大，读图的好处多多。对这种风尚持批评态度的人不少，他们认为绝大多数人，尤其是中学生，应该以读文为主，读图只能放在第二位；把大量时间消耗在读图上，将造成全民阅读水平的低下，得不偿失。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zh-CN" altLang="en-US" sz="2400" b="1" dirty="0" smtClean="0"/>
              <a:t>你认为读图和读文各有什么长处和局限性？中学生应该怎样处理这二者关系？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14348" y="1643050"/>
            <a:ext cx="72866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3．下边的阅读模式好不好？</a:t>
            </a:r>
            <a:r>
              <a:rPr lang="en-US" sz="2400" b="1" dirty="0" err="1" smtClean="0"/>
              <a:t>为什么</a:t>
            </a:r>
            <a:r>
              <a:rPr lang="en-US" sz="2400" b="1" dirty="0" smtClean="0"/>
              <a:t>？ </a:t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zh-CN" altLang="en-US" sz="2400" b="1" dirty="0" smtClean="0"/>
              <a:t>有这样一种阅读模式：了解作者情况、作品背景→扫除字、词、句障碍→划分段落、归纳段意→概括中心思想→总结写作特点。阅读的全过程都伴之以练习。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zh-CN" altLang="en-US" sz="2400" b="1" dirty="0" smtClean="0"/>
              <a:t>联系实际评析这种阅读模式，不妨邀请老师共同讨论。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7224" y="1643050"/>
            <a:ext cx="74295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三、“网上阅读”大家谈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zh-CN" altLang="en-US" sz="2400" b="1" dirty="0" smtClean="0"/>
              <a:t>随着现代科技的迅猛发展，“网上阅读”已经成为时尚。请查阅资料，请教老师，然后讨论：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zh-CN" altLang="en-US" sz="2400" b="1" dirty="0" smtClean="0"/>
              <a:t>“网上阅读”对我们的阅读观念、方式和效率，带来哪些巨大的变化？请一两位同学把讨论意见整理成文。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8572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四、与书籍结伴而行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en-US" sz="2400" b="1" dirty="0" smtClean="0"/>
              <a:t>1．定期召开读书报告会或举办“读书沙龙” </a:t>
            </a:r>
            <a:br>
              <a:rPr lang="en-US" sz="2400" b="1" dirty="0" smtClean="0"/>
            </a:br>
            <a:r>
              <a:rPr lang="zh-CN" altLang="en-US" sz="2400" b="1" dirty="0" smtClean="0"/>
              <a:t>全班或者分组定期召开读书报告会，同学们在会上轮流报告自己的</a:t>
            </a:r>
            <a:r>
              <a:rPr lang="en-US" sz="2400" b="1" dirty="0" smtClean="0"/>
              <a:t> </a:t>
            </a:r>
            <a:r>
              <a:rPr lang="zh-CN" altLang="en-US" sz="2400" b="1" dirty="0" smtClean="0"/>
              <a:t>读书心得。也可以邀请三五个同学，一起举办“读书沙龙”，交流读书体会，推荐新书、好书。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0" y="2357430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2．制定自己的读书计划 </a:t>
            </a:r>
            <a:br>
              <a:rPr lang="en-US" sz="2400" b="1" dirty="0" smtClean="0"/>
            </a:br>
            <a:r>
              <a:rPr lang="zh-CN" altLang="en-US" sz="2400" b="1" dirty="0" smtClean="0"/>
              <a:t>在总结自己读书经验教训的基础上，学习名人读书的榜样，吸收同学们读书的经验，制定一个新的读书计划。不妨写上：书的目录，时间安排，读书方法等。</a:t>
            </a:r>
            <a:r>
              <a:rPr lang="en-US" sz="2400" b="1" dirty="0" smtClean="0"/>
              <a:t> </a:t>
            </a:r>
            <a:r>
              <a:rPr lang="zh-CN" altLang="en-US" sz="2400" b="1" dirty="0" smtClean="0"/>
              <a:t>班上出一期专栏，把大家的读书计划贴出来，相互观摩交流。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0" y="4357694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3．撰写关于读书的作文 </a:t>
            </a:r>
            <a:br>
              <a:rPr lang="en-US" sz="2400" b="1" dirty="0" smtClean="0"/>
            </a:br>
            <a:r>
              <a:rPr lang="zh-CN" altLang="en-US" sz="2400" b="1" dirty="0" smtClean="0"/>
              <a:t>近十年的学习生活几乎天天与书籍打交道。拿起你的笔，写你读书的故事，让同学们分享你的快乐，分担你的忧愁；或者发表你对读书的独特感悟、体验和见解，与同学们交流。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r>
              <a:rPr lang="zh-CN" altLang="en-US" sz="2400" b="1" dirty="0" smtClean="0"/>
              <a:t>在这基础上，全班搞一次作文评比，看谁的关于读书的作文写得最好。</a:t>
            </a:r>
            <a:r>
              <a:rPr lang="en-US" b="1" dirty="0" smtClean="0"/>
              <a:t> </a:t>
            </a:r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4282" y="571480"/>
            <a:ext cx="8929718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/>
            </a:r>
            <a:br>
              <a:rPr lang="en-US" sz="2400" b="1" dirty="0" smtClean="0"/>
            </a:br>
            <a:r>
              <a:rPr lang="en-US" sz="2400" b="1" dirty="0" smtClean="0"/>
              <a:t>4．撰写有关同学们课外阅读的报道 </a:t>
            </a:r>
            <a:br>
              <a:rPr lang="en-US" sz="2400" b="1" dirty="0" smtClean="0"/>
            </a:br>
            <a:r>
              <a:rPr lang="zh-CN" altLang="en-US" sz="2400" b="1" dirty="0" smtClean="0"/>
              <a:t>不妨有计划、有步骤地对同学们的课外阅读状况，作一番观察、调查和采访。看同学们课外读什么书，读多少书，爱读什么书，怎样读书，读书的效果如何，等等。然后对材料进行梳理、分析，写成一篇报道，投寄到有关报刊。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endParaRPr lang="en-US" sz="2400" b="1" dirty="0" smtClean="0"/>
          </a:p>
          <a:p>
            <a:r>
              <a:rPr lang="en-US" sz="2400" b="1" dirty="0" smtClean="0"/>
              <a:t>5．给朋友推荐一本好书 </a:t>
            </a:r>
            <a:br>
              <a:rPr lang="en-US" sz="2400" b="1" dirty="0" smtClean="0"/>
            </a:br>
            <a:r>
              <a:rPr lang="zh-CN" altLang="en-US" sz="2400" b="1" dirty="0" smtClean="0"/>
              <a:t>一本好书可以给你带来许多教益，甚至可以影响你的一生，给好朋友写一封信，推荐你最喜爱的一本书，告诉他这本书的优点以及你从中获得的益处。</a:t>
            </a:r>
            <a:r>
              <a:rPr lang="en-US" sz="2400" b="1" dirty="0" smtClean="0"/>
              <a:t> </a:t>
            </a:r>
            <a:br>
              <a:rPr lang="en-US" sz="2400" b="1" dirty="0" smtClean="0"/>
            </a:br>
            <a:endParaRPr lang="en-US" sz="2400" b="1" dirty="0" smtClean="0"/>
          </a:p>
          <a:p>
            <a:r>
              <a:rPr lang="en-US" sz="2400" b="1" dirty="0" smtClean="0"/>
              <a:t>6．轮流当小“书探” </a:t>
            </a:r>
            <a:br>
              <a:rPr lang="en-US" sz="2400" b="1" dirty="0" smtClean="0"/>
            </a:br>
            <a:r>
              <a:rPr lang="zh-CN" altLang="en-US" sz="2400" b="1" dirty="0" smtClean="0"/>
              <a:t>定期去书店寻找新书，然后回班里发布新书讯息，供同学参考。</a:t>
            </a:r>
            <a:endParaRPr lang="zh-CN" altLang="en-US" sz="24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169</Words>
  <Application>Microsoft Office PowerPoint</Application>
  <PresentationFormat>全屏显示(4:3)</PresentationFormat>
  <Paragraphs>19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2016-09-11T09:36:35Z</dcterms:created>
  <dcterms:modified xsi:type="dcterms:W3CDTF">2016-09-11T10:09:48Z</dcterms:modified>
</cp:coreProperties>
</file>