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5.xml" ContentType="application/vnd.openxmlformats-officedocument.presentationml.tag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3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4.xml" ContentType="application/vnd.openxmlformats-officedocument.presentationml.notesSlide+xml"/>
  <Override PartName="/ppt/tags/tag17.xml" ContentType="application/vnd.openxmlformats-officedocument.presentationml.tags+xml"/>
  <Override PartName="/ppt/notesSlides/notesSlide5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6.xml" ContentType="application/vnd.openxmlformats-officedocument.presentationml.notesSlide+xml"/>
  <Override PartName="/ppt/tags/tag20.xml" ContentType="application/vnd.openxmlformats-officedocument.presentationml.tags+xml"/>
  <Override PartName="/ppt/notesSlides/notesSlide7.xml" ContentType="application/vnd.openxmlformats-officedocument.presentationml.notesSlide+xml"/>
  <Override PartName="/ppt/tags/tag21.xml" ContentType="application/vnd.openxmlformats-officedocument.presentationml.tags+xml"/>
  <Override PartName="/ppt/notesSlides/notesSlide8.xml" ContentType="application/vnd.openxmlformats-officedocument.presentationml.notesSlide+xml"/>
  <Override PartName="/ppt/tags/tag22.xml" ContentType="application/vnd.openxmlformats-officedocument.presentationml.tags+xml"/>
  <Override PartName="/ppt/notesSlides/notesSlide9.xml" ContentType="application/vnd.openxmlformats-officedocument.presentationml.notesSlide+xml"/>
  <Override PartName="/ppt/tags/tag23.xml" ContentType="application/vnd.openxmlformats-officedocument.presentationml.tags+xml"/>
  <Override PartName="/ppt/notesSlides/notesSlide10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4" r:id="rId6"/>
    <p:sldMasterId id="2147483653" r:id="rId7"/>
  </p:sldMasterIdLst>
  <p:notesMasterIdLst>
    <p:notesMasterId r:id="rId35"/>
  </p:notesMasterIdLst>
  <p:sldIdLst>
    <p:sldId id="256" r:id="rId8"/>
    <p:sldId id="257" r:id="rId9"/>
    <p:sldId id="270" r:id="rId10"/>
    <p:sldId id="273" r:id="rId11"/>
    <p:sldId id="274" r:id="rId12"/>
    <p:sldId id="276" r:id="rId13"/>
    <p:sldId id="258" r:id="rId14"/>
    <p:sldId id="275" r:id="rId15"/>
    <p:sldId id="281" r:id="rId16"/>
    <p:sldId id="284" r:id="rId17"/>
    <p:sldId id="287" r:id="rId18"/>
    <p:sldId id="286" r:id="rId19"/>
    <p:sldId id="288" r:id="rId20"/>
    <p:sldId id="285" r:id="rId21"/>
    <p:sldId id="290" r:id="rId22"/>
    <p:sldId id="291" r:id="rId23"/>
    <p:sldId id="292" r:id="rId24"/>
    <p:sldId id="289" r:id="rId25"/>
    <p:sldId id="294" r:id="rId26"/>
    <p:sldId id="296" r:id="rId27"/>
    <p:sldId id="298" r:id="rId28"/>
    <p:sldId id="303" r:id="rId29"/>
    <p:sldId id="295" r:id="rId30"/>
    <p:sldId id="300" r:id="rId31"/>
    <p:sldId id="302" r:id="rId32"/>
    <p:sldId id="301" r:id="rId33"/>
    <p:sldId id="269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华康简标题宋"/>
        <a:cs typeface="华康简标题宋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华康简标题宋"/>
        <a:cs typeface="华康简标题宋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华康简标题宋"/>
        <a:cs typeface="华康简标题宋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华康简标题宋"/>
        <a:cs typeface="华康简标题宋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华康简标题宋"/>
        <a:cs typeface="华康简标题宋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华康简标题宋"/>
        <a:cs typeface="华康简标题宋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华康简标题宋"/>
        <a:cs typeface="华康简标题宋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华康简标题宋"/>
        <a:cs typeface="华康简标题宋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华康简标题宋"/>
        <a:cs typeface="华康简标题宋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3399"/>
    <a:srgbClr val="FF3300"/>
    <a:srgbClr val="FF6600"/>
    <a:srgbClr val="FF9900"/>
    <a:srgbClr val="0C1CB8"/>
    <a:srgbClr val="FFCC00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38" autoAdjust="0"/>
    <p:restoredTop sz="93564" autoAdjust="0"/>
  </p:normalViewPr>
  <p:slideViewPr>
    <p:cSldViewPr>
      <p:cViewPr>
        <p:scale>
          <a:sx n="66" d="100"/>
          <a:sy n="66" d="100"/>
        </p:scale>
        <p:origin x="-135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365C7D-3F57-48E1-A6C1-9BEC8E2401C2}" type="doc">
      <dgm:prSet loTypeId="urn:microsoft.com/office/officeart/2005/8/layout/radial2" loCatId="relationship" qsTypeId="urn:microsoft.com/office/officeart/2005/8/quickstyle/3d2" qsCatId="3D" csTypeId="urn:microsoft.com/office/officeart/2005/8/colors/colorful5" csCatId="colorful" phldr="1"/>
      <dgm:spPr/>
    </dgm:pt>
    <dgm:pt modelId="{541D6C6B-BBC6-4E72-9E50-6F5A59B4ADFD}">
      <dgm:prSet phldrT="[文本]" custT="1"/>
      <dgm:spPr/>
      <dgm:t>
        <a:bodyPr/>
        <a:lstStyle/>
        <a:p>
          <a:r>
            <a:rPr lang="zh-CN" altLang="en-US" sz="1800" b="1" dirty="0" smtClean="0">
              <a:solidFill>
                <a:srgbClr val="FFFF00"/>
              </a:solidFill>
              <a:latin typeface="黑体" pitchFamily="49" charset="-122"/>
              <a:ea typeface="黑体" pitchFamily="49" charset="-122"/>
            </a:rPr>
            <a:t>语文综合实践活动</a:t>
          </a:r>
          <a:endParaRPr lang="zh-CN" altLang="en-US" sz="1800" b="1" dirty="0">
            <a:solidFill>
              <a:srgbClr val="FFFF00"/>
            </a:solidFill>
            <a:latin typeface="黑体" pitchFamily="49" charset="-122"/>
            <a:ea typeface="黑体" pitchFamily="49" charset="-122"/>
          </a:endParaRPr>
        </a:p>
      </dgm:t>
    </dgm:pt>
    <dgm:pt modelId="{07A502A9-E3E1-419F-BF68-3FA0FB3189E5}" type="parTrans" cxnId="{C23052A9-C427-4A38-8AC5-D5829FF10C60}">
      <dgm:prSet>
        <dgm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dgm:style>
      </dgm:prSet>
      <dgm:spPr>
        <a:ln>
          <a:prstDash val="dash"/>
        </a:ln>
      </dgm:spPr>
      <dgm:t>
        <a:bodyPr/>
        <a:lstStyle/>
        <a:p>
          <a:endParaRPr lang="zh-CN" altLang="en-US"/>
        </a:p>
      </dgm:t>
    </dgm:pt>
    <dgm:pt modelId="{7BA7472F-32B9-443C-837F-616513B1D2C5}" type="sibTrans" cxnId="{C23052A9-C427-4A38-8AC5-D5829FF10C60}">
      <dgm:prSet/>
      <dgm:spPr/>
      <dgm:t>
        <a:bodyPr/>
        <a:lstStyle/>
        <a:p>
          <a:endParaRPr lang="zh-CN" altLang="en-US"/>
        </a:p>
      </dgm:t>
    </dgm:pt>
    <dgm:pt modelId="{F18E811A-7093-402F-A36B-20667F54303A}">
      <dgm:prSet phldrT="[文本]"/>
      <dgm:spPr/>
      <dgm:t>
        <a:bodyPr/>
        <a:lstStyle/>
        <a:p>
          <a:r>
            <a:rPr lang="zh-CN" altLang="en-US" b="1" dirty="0" smtClean="0">
              <a:solidFill>
                <a:srgbClr val="FFCC66"/>
              </a:solidFill>
              <a:latin typeface="黑体" pitchFamily="49" charset="-122"/>
              <a:ea typeface="黑体" pitchFamily="49" charset="-122"/>
            </a:rPr>
            <a:t>表达</a:t>
          </a:r>
          <a:endParaRPr lang="en-US" altLang="zh-CN" b="1" dirty="0" smtClean="0">
            <a:solidFill>
              <a:srgbClr val="FFCC66"/>
            </a:solidFill>
            <a:latin typeface="黑体" pitchFamily="49" charset="-122"/>
            <a:ea typeface="黑体" pitchFamily="49" charset="-122"/>
          </a:endParaRPr>
        </a:p>
        <a:p>
          <a:r>
            <a:rPr lang="zh-CN" altLang="en-US" b="1" dirty="0" smtClean="0">
              <a:solidFill>
                <a:srgbClr val="FFCC66"/>
              </a:solidFill>
              <a:latin typeface="黑体" pitchFamily="49" charset="-122"/>
              <a:ea typeface="黑体" pitchFamily="49" charset="-122"/>
            </a:rPr>
            <a:t>交流</a:t>
          </a:r>
          <a:endParaRPr lang="zh-CN" altLang="en-US" b="1" dirty="0">
            <a:solidFill>
              <a:srgbClr val="FFCC66"/>
            </a:solidFill>
            <a:latin typeface="黑体" pitchFamily="49" charset="-122"/>
            <a:ea typeface="黑体" pitchFamily="49" charset="-122"/>
          </a:endParaRPr>
        </a:p>
      </dgm:t>
    </dgm:pt>
    <dgm:pt modelId="{A872E9FA-03DF-49E9-8241-DA0D9F76C9DC}" type="parTrans" cxnId="{9DF307EC-D297-4CD5-95D4-AA108104E4DB}">
      <dgm:prSet>
        <dgm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dgm:style>
      </dgm:prSet>
      <dgm:spPr>
        <a:ln>
          <a:prstDash val="dash"/>
        </a:ln>
      </dgm:spPr>
      <dgm:t>
        <a:bodyPr/>
        <a:lstStyle/>
        <a:p>
          <a:endParaRPr lang="zh-CN" altLang="en-US"/>
        </a:p>
      </dgm:t>
    </dgm:pt>
    <dgm:pt modelId="{8CAE89CF-99A4-4A76-80AC-534A73D3E66C}" type="sibTrans" cxnId="{9DF307EC-D297-4CD5-95D4-AA108104E4DB}">
      <dgm:prSet/>
      <dgm:spPr/>
      <dgm:t>
        <a:bodyPr/>
        <a:lstStyle/>
        <a:p>
          <a:endParaRPr lang="zh-CN" altLang="en-US"/>
        </a:p>
      </dgm:t>
    </dgm:pt>
    <dgm:pt modelId="{0CB34148-E29A-431C-B11A-DD2480EC9517}">
      <dgm:prSet phldrT="[文本]" custT="1"/>
      <dgm:spPr/>
      <dgm:t>
        <a:bodyPr/>
        <a:lstStyle/>
        <a:p>
          <a:r>
            <a:rPr lang="zh-CN" altLang="en-US" sz="1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rPr>
            <a:t>阅读     </a:t>
          </a:r>
          <a:endParaRPr lang="en-US" altLang="zh-CN" sz="1800" b="1" dirty="0" smtClean="0">
            <a:solidFill>
              <a:srgbClr val="C00000"/>
            </a:solidFill>
            <a:latin typeface="黑体" pitchFamily="49" charset="-122"/>
            <a:ea typeface="黑体" pitchFamily="49" charset="-122"/>
          </a:endParaRPr>
        </a:p>
        <a:p>
          <a:r>
            <a:rPr lang="zh-CN" altLang="en-US" sz="1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rPr>
            <a:t>欣赏</a:t>
          </a:r>
          <a:endParaRPr lang="zh-CN" altLang="en-US" sz="1800" b="1" dirty="0">
            <a:solidFill>
              <a:srgbClr val="C00000"/>
            </a:solidFill>
            <a:latin typeface="黑体" pitchFamily="49" charset="-122"/>
            <a:ea typeface="黑体" pitchFamily="49" charset="-122"/>
          </a:endParaRPr>
        </a:p>
      </dgm:t>
    </dgm:pt>
    <dgm:pt modelId="{1C2BC0B3-837F-452D-B255-A9AAB60491D8}" type="sibTrans" cxnId="{4BA42A53-566C-4CEE-B825-555DA8E1088B}">
      <dgm:prSet/>
      <dgm:spPr/>
      <dgm:t>
        <a:bodyPr/>
        <a:lstStyle/>
        <a:p>
          <a:endParaRPr lang="zh-CN" altLang="en-US"/>
        </a:p>
      </dgm:t>
    </dgm:pt>
    <dgm:pt modelId="{3CCB8D73-3FE2-456B-9499-181EB2565E16}" type="parTrans" cxnId="{4BA42A53-566C-4CEE-B825-555DA8E1088B}">
      <dgm:prSet>
        <dgm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dgm:style>
      </dgm:prSet>
      <dgm:spPr>
        <a:ln>
          <a:prstDash val="dash"/>
        </a:ln>
      </dgm:spPr>
      <dgm:t>
        <a:bodyPr/>
        <a:lstStyle/>
        <a:p>
          <a:endParaRPr lang="zh-CN" altLang="en-US"/>
        </a:p>
      </dgm:t>
    </dgm:pt>
    <dgm:pt modelId="{D4EA78C2-C3EC-4CE7-A71A-C6EC9945EAFE}" type="pres">
      <dgm:prSet presAssocID="{B1365C7D-3F57-48E1-A6C1-9BEC8E2401C2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174AA30-8561-47B8-B562-3E2FC0B9FB56}" type="pres">
      <dgm:prSet presAssocID="{B1365C7D-3F57-48E1-A6C1-9BEC8E2401C2}" presName="cycle" presStyleCnt="0"/>
      <dgm:spPr/>
    </dgm:pt>
    <dgm:pt modelId="{36DD038D-D296-489C-8DC5-C1501DE3B901}" type="pres">
      <dgm:prSet presAssocID="{B1365C7D-3F57-48E1-A6C1-9BEC8E2401C2}" presName="centerShape" presStyleCnt="0"/>
      <dgm:spPr/>
    </dgm:pt>
    <dgm:pt modelId="{6412E015-D8CF-4EE5-A76C-A68D18468CB1}" type="pres">
      <dgm:prSet presAssocID="{B1365C7D-3F57-48E1-A6C1-9BEC8E2401C2}" presName="connSite" presStyleLbl="node1" presStyleIdx="0" presStyleCnt="4"/>
      <dgm:spPr/>
    </dgm:pt>
    <dgm:pt modelId="{F32696CD-CEC2-4F45-A362-135220C14734}" type="pres">
      <dgm:prSet presAssocID="{B1365C7D-3F57-48E1-A6C1-9BEC8E2401C2}" presName="visible" presStyleLbl="node1" presStyleIdx="0" presStyleCnt="4" custScaleX="159981" custScaleY="207998" custLinFactNeighborX="-29528" custLinFactNeighborY="9448"/>
      <dgm:spPr>
        <a:prstGeom prst="snip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CACE1BA-A376-422D-A6C7-1636B5965EC5}" type="pres">
      <dgm:prSet presAssocID="{3CCB8D73-3FE2-456B-9499-181EB2565E16}" presName="Name25" presStyleLbl="parChTrans1D1" presStyleIdx="0" presStyleCnt="3"/>
      <dgm:spPr/>
      <dgm:t>
        <a:bodyPr/>
        <a:lstStyle/>
        <a:p>
          <a:endParaRPr lang="zh-CN" altLang="en-US"/>
        </a:p>
      </dgm:t>
    </dgm:pt>
    <dgm:pt modelId="{399EFA2B-1668-4657-8779-444B62DE3923}" type="pres">
      <dgm:prSet presAssocID="{0CB34148-E29A-431C-B11A-DD2480EC9517}" presName="node" presStyleCnt="0"/>
      <dgm:spPr/>
    </dgm:pt>
    <dgm:pt modelId="{F1A710DB-AD17-49CB-8773-5DDB70FCE406}" type="pres">
      <dgm:prSet presAssocID="{0CB34148-E29A-431C-B11A-DD2480EC9517}" presName="parentNode" presStyleLbl="node1" presStyleIdx="1" presStyleCnt="4" custLinFactNeighborX="93694" custLinFactNeighborY="-659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58BFC81-E5EF-47E3-9FBF-A4008F37B37C}" type="pres">
      <dgm:prSet presAssocID="{0CB34148-E29A-431C-B11A-DD2480EC9517}" presName="childNode" presStyleLbl="revTx" presStyleIdx="0" presStyleCnt="0">
        <dgm:presLayoutVars>
          <dgm:bulletEnabled val="1"/>
        </dgm:presLayoutVars>
      </dgm:prSet>
      <dgm:spPr/>
    </dgm:pt>
    <dgm:pt modelId="{2FA7DDDB-E220-4C0B-8C1A-A73AE5AE4EE1}" type="pres">
      <dgm:prSet presAssocID="{07A502A9-E3E1-419F-BF68-3FA0FB3189E5}" presName="Name25" presStyleLbl="parChTrans1D1" presStyleIdx="1" presStyleCnt="3"/>
      <dgm:spPr/>
      <dgm:t>
        <a:bodyPr/>
        <a:lstStyle/>
        <a:p>
          <a:endParaRPr lang="zh-CN" altLang="en-US"/>
        </a:p>
      </dgm:t>
    </dgm:pt>
    <dgm:pt modelId="{62B3073C-7213-4911-BF53-897B6CAC3108}" type="pres">
      <dgm:prSet presAssocID="{541D6C6B-BBC6-4E72-9E50-6F5A59B4ADFD}" presName="node" presStyleCnt="0"/>
      <dgm:spPr/>
    </dgm:pt>
    <dgm:pt modelId="{BDA058AB-0AD4-4B8B-B433-9EC7D9EBC102}" type="pres">
      <dgm:prSet presAssocID="{541D6C6B-BBC6-4E72-9E50-6F5A59B4ADFD}" presName="parentNode" presStyleLbl="node1" presStyleIdx="2" presStyleCnt="4" custLinFactNeighborX="80284" custLinFactNeighborY="94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E391B9B-B99D-4A7F-B0E4-6517DABFBB37}" type="pres">
      <dgm:prSet presAssocID="{541D6C6B-BBC6-4E72-9E50-6F5A59B4ADFD}" presName="childNode" presStyleLbl="revTx" presStyleIdx="0" presStyleCnt="0">
        <dgm:presLayoutVars>
          <dgm:bulletEnabled val="1"/>
        </dgm:presLayoutVars>
      </dgm:prSet>
      <dgm:spPr/>
    </dgm:pt>
    <dgm:pt modelId="{EC56E037-5492-4AF0-9971-933D333F5668}" type="pres">
      <dgm:prSet presAssocID="{A872E9FA-03DF-49E9-8241-DA0D9F76C9DC}" presName="Name25" presStyleLbl="parChTrans1D1" presStyleIdx="2" presStyleCnt="3"/>
      <dgm:spPr/>
      <dgm:t>
        <a:bodyPr/>
        <a:lstStyle/>
        <a:p>
          <a:endParaRPr lang="zh-CN" altLang="en-US"/>
        </a:p>
      </dgm:t>
    </dgm:pt>
    <dgm:pt modelId="{9AA49ED0-2AF6-4DC6-A82C-62F9541ED5B5}" type="pres">
      <dgm:prSet presAssocID="{F18E811A-7093-402F-A36B-20667F54303A}" presName="node" presStyleCnt="0"/>
      <dgm:spPr/>
    </dgm:pt>
    <dgm:pt modelId="{7521E272-7D2F-4AD9-AB99-43CC708D9C4F}" type="pres">
      <dgm:prSet presAssocID="{F18E811A-7093-402F-A36B-20667F54303A}" presName="parentNode" presStyleLbl="node1" presStyleIdx="3" presStyleCnt="4" custLinFactNeighborX="93694" custLinFactNeighborY="1502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54D8D0-9CDF-4463-B87E-D909CE110CF8}" type="pres">
      <dgm:prSet presAssocID="{F18E811A-7093-402F-A36B-20667F54303A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9DF307EC-D297-4CD5-95D4-AA108104E4DB}" srcId="{B1365C7D-3F57-48E1-A6C1-9BEC8E2401C2}" destId="{F18E811A-7093-402F-A36B-20667F54303A}" srcOrd="2" destOrd="0" parTransId="{A872E9FA-03DF-49E9-8241-DA0D9F76C9DC}" sibTransId="{8CAE89CF-99A4-4A76-80AC-534A73D3E66C}"/>
    <dgm:cxn modelId="{C23052A9-C427-4A38-8AC5-D5829FF10C60}" srcId="{B1365C7D-3F57-48E1-A6C1-9BEC8E2401C2}" destId="{541D6C6B-BBC6-4E72-9E50-6F5A59B4ADFD}" srcOrd="1" destOrd="0" parTransId="{07A502A9-E3E1-419F-BF68-3FA0FB3189E5}" sibTransId="{7BA7472F-32B9-443C-837F-616513B1D2C5}"/>
    <dgm:cxn modelId="{A13422A5-BEFC-4C75-8732-9889F8EE3B4C}" type="presOf" srcId="{0CB34148-E29A-431C-B11A-DD2480EC9517}" destId="{F1A710DB-AD17-49CB-8773-5DDB70FCE406}" srcOrd="0" destOrd="0" presId="urn:microsoft.com/office/officeart/2005/8/layout/radial2"/>
    <dgm:cxn modelId="{4BA42A53-566C-4CEE-B825-555DA8E1088B}" srcId="{B1365C7D-3F57-48E1-A6C1-9BEC8E2401C2}" destId="{0CB34148-E29A-431C-B11A-DD2480EC9517}" srcOrd="0" destOrd="0" parTransId="{3CCB8D73-3FE2-456B-9499-181EB2565E16}" sibTransId="{1C2BC0B3-837F-452D-B255-A9AAB60491D8}"/>
    <dgm:cxn modelId="{8060CAFC-83F7-4964-9154-F4403CEE4F64}" type="presOf" srcId="{A872E9FA-03DF-49E9-8241-DA0D9F76C9DC}" destId="{EC56E037-5492-4AF0-9971-933D333F5668}" srcOrd="0" destOrd="0" presId="urn:microsoft.com/office/officeart/2005/8/layout/radial2"/>
    <dgm:cxn modelId="{A9AB13DE-692E-44F9-AE35-5A623E338ED4}" type="presOf" srcId="{B1365C7D-3F57-48E1-A6C1-9BEC8E2401C2}" destId="{D4EA78C2-C3EC-4CE7-A71A-C6EC9945EAFE}" srcOrd="0" destOrd="0" presId="urn:microsoft.com/office/officeart/2005/8/layout/radial2"/>
    <dgm:cxn modelId="{DF77CA85-2740-4C48-B4AA-5CEC53799837}" type="presOf" srcId="{07A502A9-E3E1-419F-BF68-3FA0FB3189E5}" destId="{2FA7DDDB-E220-4C0B-8C1A-A73AE5AE4EE1}" srcOrd="0" destOrd="0" presId="urn:microsoft.com/office/officeart/2005/8/layout/radial2"/>
    <dgm:cxn modelId="{821F44D9-9081-465B-AAC5-97CEF15C7C96}" type="presOf" srcId="{F18E811A-7093-402F-A36B-20667F54303A}" destId="{7521E272-7D2F-4AD9-AB99-43CC708D9C4F}" srcOrd="0" destOrd="0" presId="urn:microsoft.com/office/officeart/2005/8/layout/radial2"/>
    <dgm:cxn modelId="{2B6746C7-0AF4-4A7D-9E97-39E9DE2E7DF3}" type="presOf" srcId="{541D6C6B-BBC6-4E72-9E50-6F5A59B4ADFD}" destId="{BDA058AB-0AD4-4B8B-B433-9EC7D9EBC102}" srcOrd="0" destOrd="0" presId="urn:microsoft.com/office/officeart/2005/8/layout/radial2"/>
    <dgm:cxn modelId="{1F441DE1-6DEE-40C1-B17C-AF74E601A602}" type="presOf" srcId="{3CCB8D73-3FE2-456B-9499-181EB2565E16}" destId="{7CACE1BA-A376-422D-A6C7-1636B5965EC5}" srcOrd="0" destOrd="0" presId="urn:microsoft.com/office/officeart/2005/8/layout/radial2"/>
    <dgm:cxn modelId="{874BDF62-0FEF-4A69-850B-FAC92BDABB36}" type="presParOf" srcId="{D4EA78C2-C3EC-4CE7-A71A-C6EC9945EAFE}" destId="{A174AA30-8561-47B8-B562-3E2FC0B9FB56}" srcOrd="0" destOrd="0" presId="urn:microsoft.com/office/officeart/2005/8/layout/radial2"/>
    <dgm:cxn modelId="{08DD0E0A-F7DF-473D-B175-6E5593941DE7}" type="presParOf" srcId="{A174AA30-8561-47B8-B562-3E2FC0B9FB56}" destId="{36DD038D-D296-489C-8DC5-C1501DE3B901}" srcOrd="0" destOrd="0" presId="urn:microsoft.com/office/officeart/2005/8/layout/radial2"/>
    <dgm:cxn modelId="{DB2AB6AD-7215-44EC-ABF0-C2D446EF04B7}" type="presParOf" srcId="{36DD038D-D296-489C-8DC5-C1501DE3B901}" destId="{6412E015-D8CF-4EE5-A76C-A68D18468CB1}" srcOrd="0" destOrd="0" presId="urn:microsoft.com/office/officeart/2005/8/layout/radial2"/>
    <dgm:cxn modelId="{E361CB93-FF80-480D-92FF-4E82107A8A46}" type="presParOf" srcId="{36DD038D-D296-489C-8DC5-C1501DE3B901}" destId="{F32696CD-CEC2-4F45-A362-135220C14734}" srcOrd="1" destOrd="0" presId="urn:microsoft.com/office/officeart/2005/8/layout/radial2"/>
    <dgm:cxn modelId="{1174A34F-F83D-4ECD-9FB7-84BDEF6245CA}" type="presParOf" srcId="{A174AA30-8561-47B8-B562-3E2FC0B9FB56}" destId="{7CACE1BA-A376-422D-A6C7-1636B5965EC5}" srcOrd="1" destOrd="0" presId="urn:microsoft.com/office/officeart/2005/8/layout/radial2"/>
    <dgm:cxn modelId="{06BC7430-898B-4FDD-B99B-9550BF71D130}" type="presParOf" srcId="{A174AA30-8561-47B8-B562-3E2FC0B9FB56}" destId="{399EFA2B-1668-4657-8779-444B62DE3923}" srcOrd="2" destOrd="0" presId="urn:microsoft.com/office/officeart/2005/8/layout/radial2"/>
    <dgm:cxn modelId="{0553EBCC-0F18-4749-93E9-4D48FDA7F0DD}" type="presParOf" srcId="{399EFA2B-1668-4657-8779-444B62DE3923}" destId="{F1A710DB-AD17-49CB-8773-5DDB70FCE406}" srcOrd="0" destOrd="0" presId="urn:microsoft.com/office/officeart/2005/8/layout/radial2"/>
    <dgm:cxn modelId="{29E34C08-8A20-4AFB-ACBB-71F9EA4637F4}" type="presParOf" srcId="{399EFA2B-1668-4657-8779-444B62DE3923}" destId="{A58BFC81-E5EF-47E3-9FBF-A4008F37B37C}" srcOrd="1" destOrd="0" presId="urn:microsoft.com/office/officeart/2005/8/layout/radial2"/>
    <dgm:cxn modelId="{07FC5DA8-B4DC-4935-9838-131A3F716C49}" type="presParOf" srcId="{A174AA30-8561-47B8-B562-3E2FC0B9FB56}" destId="{2FA7DDDB-E220-4C0B-8C1A-A73AE5AE4EE1}" srcOrd="3" destOrd="0" presId="urn:microsoft.com/office/officeart/2005/8/layout/radial2"/>
    <dgm:cxn modelId="{DF056223-6FCD-4AD7-B405-D464752A303D}" type="presParOf" srcId="{A174AA30-8561-47B8-B562-3E2FC0B9FB56}" destId="{62B3073C-7213-4911-BF53-897B6CAC3108}" srcOrd="4" destOrd="0" presId="urn:microsoft.com/office/officeart/2005/8/layout/radial2"/>
    <dgm:cxn modelId="{BBAFDDFE-DE84-45DA-A86D-1976AF4D6077}" type="presParOf" srcId="{62B3073C-7213-4911-BF53-897B6CAC3108}" destId="{BDA058AB-0AD4-4B8B-B433-9EC7D9EBC102}" srcOrd="0" destOrd="0" presId="urn:microsoft.com/office/officeart/2005/8/layout/radial2"/>
    <dgm:cxn modelId="{5B752043-3028-438F-851A-098475281568}" type="presParOf" srcId="{62B3073C-7213-4911-BF53-897B6CAC3108}" destId="{DE391B9B-B99D-4A7F-B0E4-6517DABFBB37}" srcOrd="1" destOrd="0" presId="urn:microsoft.com/office/officeart/2005/8/layout/radial2"/>
    <dgm:cxn modelId="{A0A41CB2-85F7-4140-B1D7-2BB327DE2CA3}" type="presParOf" srcId="{A174AA30-8561-47B8-B562-3E2FC0B9FB56}" destId="{EC56E037-5492-4AF0-9971-933D333F5668}" srcOrd="5" destOrd="0" presId="urn:microsoft.com/office/officeart/2005/8/layout/radial2"/>
    <dgm:cxn modelId="{256B6377-C827-4EB5-9091-AE616AEBFEAA}" type="presParOf" srcId="{A174AA30-8561-47B8-B562-3E2FC0B9FB56}" destId="{9AA49ED0-2AF6-4DC6-A82C-62F9541ED5B5}" srcOrd="6" destOrd="0" presId="urn:microsoft.com/office/officeart/2005/8/layout/radial2"/>
    <dgm:cxn modelId="{85B03B42-2A0A-49B0-A3B7-C5B350C38CB0}" type="presParOf" srcId="{9AA49ED0-2AF6-4DC6-A82C-62F9541ED5B5}" destId="{7521E272-7D2F-4AD9-AB99-43CC708D9C4F}" srcOrd="0" destOrd="0" presId="urn:microsoft.com/office/officeart/2005/8/layout/radial2"/>
    <dgm:cxn modelId="{2E7D9441-718E-4511-B801-610B2219DA7F}" type="presParOf" srcId="{9AA49ED0-2AF6-4DC6-A82C-62F9541ED5B5}" destId="{5354D8D0-9CDF-4463-B87E-D909CE110CF8}" srcOrd="1" destOrd="0" presId="urn:microsoft.com/office/officeart/2005/8/layout/radial2"/>
  </dgm:cxnLst>
  <dgm:bg/>
  <dgm:whole>
    <a:ln>
      <a:prstDash val="sysDash"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1365C7D-3F57-48E1-A6C1-9BEC8E2401C2}" type="doc">
      <dgm:prSet loTypeId="urn:microsoft.com/office/officeart/2005/8/layout/radial2" loCatId="relationship" qsTypeId="urn:microsoft.com/office/officeart/2005/8/quickstyle/3d2" qsCatId="3D" csTypeId="urn:microsoft.com/office/officeart/2005/8/colors/colorful5" csCatId="colorful" phldr="1"/>
      <dgm:spPr/>
    </dgm:pt>
    <dgm:pt modelId="{541D6C6B-BBC6-4E72-9E50-6F5A59B4ADFD}">
      <dgm:prSet phldrT="[文本]" custT="1"/>
      <dgm:spPr/>
      <dgm:t>
        <a:bodyPr/>
        <a:lstStyle/>
        <a:p>
          <a:r>
            <a:rPr lang="zh-CN" altLang="en-US" sz="1800" b="1" dirty="0" smtClean="0">
              <a:solidFill>
                <a:srgbClr val="FFFF00"/>
              </a:solidFill>
              <a:latin typeface="黑体" pitchFamily="49" charset="-122"/>
              <a:ea typeface="黑体" pitchFamily="49" charset="-122"/>
            </a:rPr>
            <a:t>职业教育特色</a:t>
          </a:r>
          <a:endParaRPr lang="zh-CN" altLang="en-US" sz="1800" b="1" dirty="0">
            <a:solidFill>
              <a:srgbClr val="FFFF00"/>
            </a:solidFill>
            <a:latin typeface="黑体" pitchFamily="49" charset="-122"/>
            <a:ea typeface="黑体" pitchFamily="49" charset="-122"/>
          </a:endParaRPr>
        </a:p>
      </dgm:t>
    </dgm:pt>
    <dgm:pt modelId="{07A502A9-E3E1-419F-BF68-3FA0FB3189E5}" type="parTrans" cxnId="{C23052A9-C427-4A38-8AC5-D5829FF10C60}">
      <dgm:prSet>
        <dgm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dgm:style>
      </dgm:prSet>
      <dgm:spPr>
        <a:ln>
          <a:prstDash val="dash"/>
        </a:ln>
      </dgm:spPr>
      <dgm:t>
        <a:bodyPr/>
        <a:lstStyle/>
        <a:p>
          <a:endParaRPr lang="zh-CN" altLang="en-US"/>
        </a:p>
      </dgm:t>
    </dgm:pt>
    <dgm:pt modelId="{7BA7472F-32B9-443C-837F-616513B1D2C5}" type="sibTrans" cxnId="{C23052A9-C427-4A38-8AC5-D5829FF10C60}">
      <dgm:prSet/>
      <dgm:spPr/>
      <dgm:t>
        <a:bodyPr/>
        <a:lstStyle/>
        <a:p>
          <a:endParaRPr lang="zh-CN" altLang="en-US"/>
        </a:p>
      </dgm:t>
    </dgm:pt>
    <dgm:pt modelId="{F18E811A-7093-402F-A36B-20667F54303A}">
      <dgm:prSet phldrT="[文本]" custT="1"/>
      <dgm:spPr/>
      <dgm:t>
        <a:bodyPr/>
        <a:lstStyle/>
        <a:p>
          <a:r>
            <a:rPr lang="zh-CN" altLang="en-US" sz="1800" b="1" dirty="0" smtClean="0">
              <a:solidFill>
                <a:srgbClr val="FF9900"/>
              </a:solidFill>
              <a:latin typeface="黑体" pitchFamily="49" charset="-122"/>
              <a:ea typeface="黑体" pitchFamily="49" charset="-122"/>
            </a:rPr>
            <a:t>情境性、实用性</a:t>
          </a:r>
          <a:endParaRPr lang="zh-CN" altLang="en-US" sz="1800" b="1" dirty="0">
            <a:solidFill>
              <a:srgbClr val="FF9900"/>
            </a:solidFill>
            <a:latin typeface="黑体" pitchFamily="49" charset="-122"/>
            <a:ea typeface="黑体" pitchFamily="49" charset="-122"/>
          </a:endParaRPr>
        </a:p>
      </dgm:t>
    </dgm:pt>
    <dgm:pt modelId="{A872E9FA-03DF-49E9-8241-DA0D9F76C9DC}" type="parTrans" cxnId="{9DF307EC-D297-4CD5-95D4-AA108104E4DB}">
      <dgm:prSet>
        <dgm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dgm:style>
      </dgm:prSet>
      <dgm:spPr>
        <a:ln>
          <a:prstDash val="dash"/>
        </a:ln>
      </dgm:spPr>
      <dgm:t>
        <a:bodyPr/>
        <a:lstStyle/>
        <a:p>
          <a:endParaRPr lang="zh-CN" altLang="en-US"/>
        </a:p>
      </dgm:t>
    </dgm:pt>
    <dgm:pt modelId="{8CAE89CF-99A4-4A76-80AC-534A73D3E66C}" type="sibTrans" cxnId="{9DF307EC-D297-4CD5-95D4-AA108104E4DB}">
      <dgm:prSet/>
      <dgm:spPr/>
      <dgm:t>
        <a:bodyPr/>
        <a:lstStyle/>
        <a:p>
          <a:endParaRPr lang="zh-CN" altLang="en-US"/>
        </a:p>
      </dgm:t>
    </dgm:pt>
    <dgm:pt modelId="{0CB34148-E29A-431C-B11A-DD2480EC9517}">
      <dgm:prSet phldrT="[文本]" custT="1"/>
      <dgm:spPr/>
      <dgm:t>
        <a:bodyPr/>
        <a:lstStyle/>
        <a:p>
          <a:r>
            <a:rPr lang="zh-CN" altLang="en-US" sz="1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rPr>
            <a:t>经典性、时代性</a:t>
          </a:r>
          <a:endParaRPr lang="zh-CN" altLang="en-US" sz="1800" b="1" dirty="0">
            <a:solidFill>
              <a:srgbClr val="C00000"/>
            </a:solidFill>
            <a:latin typeface="黑体" pitchFamily="49" charset="-122"/>
            <a:ea typeface="黑体" pitchFamily="49" charset="-122"/>
          </a:endParaRPr>
        </a:p>
      </dgm:t>
    </dgm:pt>
    <dgm:pt modelId="{1C2BC0B3-837F-452D-B255-A9AAB60491D8}" type="sibTrans" cxnId="{4BA42A53-566C-4CEE-B825-555DA8E1088B}">
      <dgm:prSet/>
      <dgm:spPr/>
      <dgm:t>
        <a:bodyPr/>
        <a:lstStyle/>
        <a:p>
          <a:endParaRPr lang="zh-CN" altLang="en-US"/>
        </a:p>
      </dgm:t>
    </dgm:pt>
    <dgm:pt modelId="{3CCB8D73-3FE2-456B-9499-181EB2565E16}" type="parTrans" cxnId="{4BA42A53-566C-4CEE-B825-555DA8E1088B}">
      <dgm:prSet>
        <dgm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dgm:style>
      </dgm:prSet>
      <dgm:spPr>
        <a:ln>
          <a:prstDash val="dash"/>
        </a:ln>
      </dgm:spPr>
      <dgm:t>
        <a:bodyPr/>
        <a:lstStyle/>
        <a:p>
          <a:endParaRPr lang="zh-CN" altLang="en-US"/>
        </a:p>
      </dgm:t>
    </dgm:pt>
    <dgm:pt modelId="{D4EA78C2-C3EC-4CE7-A71A-C6EC9945EAFE}" type="pres">
      <dgm:prSet presAssocID="{B1365C7D-3F57-48E1-A6C1-9BEC8E2401C2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174AA30-8561-47B8-B562-3E2FC0B9FB56}" type="pres">
      <dgm:prSet presAssocID="{B1365C7D-3F57-48E1-A6C1-9BEC8E2401C2}" presName="cycle" presStyleCnt="0"/>
      <dgm:spPr/>
    </dgm:pt>
    <dgm:pt modelId="{36DD038D-D296-489C-8DC5-C1501DE3B901}" type="pres">
      <dgm:prSet presAssocID="{B1365C7D-3F57-48E1-A6C1-9BEC8E2401C2}" presName="centerShape" presStyleCnt="0"/>
      <dgm:spPr/>
    </dgm:pt>
    <dgm:pt modelId="{6412E015-D8CF-4EE5-A76C-A68D18468CB1}" type="pres">
      <dgm:prSet presAssocID="{B1365C7D-3F57-48E1-A6C1-9BEC8E2401C2}" presName="connSite" presStyleLbl="node1" presStyleIdx="0" presStyleCnt="4"/>
      <dgm:spPr/>
    </dgm:pt>
    <dgm:pt modelId="{F32696CD-CEC2-4F45-A362-135220C14734}" type="pres">
      <dgm:prSet presAssocID="{B1365C7D-3F57-48E1-A6C1-9BEC8E2401C2}" presName="visible" presStyleLbl="node1" presStyleIdx="0" presStyleCnt="4" custScaleX="159981" custScaleY="207998" custLinFactNeighborX="-29528" custLinFactNeighborY="9448"/>
      <dgm:spPr>
        <a:prstGeom prst="snip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CACE1BA-A376-422D-A6C7-1636B5965EC5}" type="pres">
      <dgm:prSet presAssocID="{3CCB8D73-3FE2-456B-9499-181EB2565E16}" presName="Name25" presStyleLbl="parChTrans1D1" presStyleIdx="0" presStyleCnt="3"/>
      <dgm:spPr/>
      <dgm:t>
        <a:bodyPr/>
        <a:lstStyle/>
        <a:p>
          <a:endParaRPr lang="zh-CN" altLang="en-US"/>
        </a:p>
      </dgm:t>
    </dgm:pt>
    <dgm:pt modelId="{399EFA2B-1668-4657-8779-444B62DE3923}" type="pres">
      <dgm:prSet presAssocID="{0CB34148-E29A-431C-B11A-DD2480EC9517}" presName="node" presStyleCnt="0"/>
      <dgm:spPr/>
    </dgm:pt>
    <dgm:pt modelId="{F1A710DB-AD17-49CB-8773-5DDB70FCE406}" type="pres">
      <dgm:prSet presAssocID="{0CB34148-E29A-431C-B11A-DD2480EC9517}" presName="parentNode" presStyleLbl="node1" presStyleIdx="1" presStyleCnt="4" custLinFactNeighborX="93694" custLinFactNeighborY="-659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58BFC81-E5EF-47E3-9FBF-A4008F37B37C}" type="pres">
      <dgm:prSet presAssocID="{0CB34148-E29A-431C-B11A-DD2480EC9517}" presName="childNode" presStyleLbl="revTx" presStyleIdx="0" presStyleCnt="0">
        <dgm:presLayoutVars>
          <dgm:bulletEnabled val="1"/>
        </dgm:presLayoutVars>
      </dgm:prSet>
      <dgm:spPr/>
    </dgm:pt>
    <dgm:pt modelId="{2FA7DDDB-E220-4C0B-8C1A-A73AE5AE4EE1}" type="pres">
      <dgm:prSet presAssocID="{07A502A9-E3E1-419F-BF68-3FA0FB3189E5}" presName="Name25" presStyleLbl="parChTrans1D1" presStyleIdx="1" presStyleCnt="3"/>
      <dgm:spPr/>
      <dgm:t>
        <a:bodyPr/>
        <a:lstStyle/>
        <a:p>
          <a:endParaRPr lang="zh-CN" altLang="en-US"/>
        </a:p>
      </dgm:t>
    </dgm:pt>
    <dgm:pt modelId="{62B3073C-7213-4911-BF53-897B6CAC3108}" type="pres">
      <dgm:prSet presAssocID="{541D6C6B-BBC6-4E72-9E50-6F5A59B4ADFD}" presName="node" presStyleCnt="0"/>
      <dgm:spPr/>
    </dgm:pt>
    <dgm:pt modelId="{BDA058AB-0AD4-4B8B-B433-9EC7D9EBC102}" type="pres">
      <dgm:prSet presAssocID="{541D6C6B-BBC6-4E72-9E50-6F5A59B4ADFD}" presName="parentNode" presStyleLbl="node1" presStyleIdx="2" presStyleCnt="4" custLinFactY="20610" custLinFactNeighborX="58365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E391B9B-B99D-4A7F-B0E4-6517DABFBB37}" type="pres">
      <dgm:prSet presAssocID="{541D6C6B-BBC6-4E72-9E50-6F5A59B4ADFD}" presName="childNode" presStyleLbl="revTx" presStyleIdx="0" presStyleCnt="0">
        <dgm:presLayoutVars>
          <dgm:bulletEnabled val="1"/>
        </dgm:presLayoutVars>
      </dgm:prSet>
      <dgm:spPr/>
    </dgm:pt>
    <dgm:pt modelId="{EC56E037-5492-4AF0-9971-933D333F5668}" type="pres">
      <dgm:prSet presAssocID="{A872E9FA-03DF-49E9-8241-DA0D9F76C9DC}" presName="Name25" presStyleLbl="parChTrans1D1" presStyleIdx="2" presStyleCnt="3"/>
      <dgm:spPr/>
      <dgm:t>
        <a:bodyPr/>
        <a:lstStyle/>
        <a:p>
          <a:endParaRPr lang="zh-CN" altLang="en-US"/>
        </a:p>
      </dgm:t>
    </dgm:pt>
    <dgm:pt modelId="{9AA49ED0-2AF6-4DC6-A82C-62F9541ED5B5}" type="pres">
      <dgm:prSet presAssocID="{F18E811A-7093-402F-A36B-20667F54303A}" presName="node" presStyleCnt="0"/>
      <dgm:spPr/>
    </dgm:pt>
    <dgm:pt modelId="{7521E272-7D2F-4AD9-AB99-43CC708D9C4F}" type="pres">
      <dgm:prSet presAssocID="{F18E811A-7093-402F-A36B-20667F54303A}" presName="parentNode" presStyleLbl="node1" presStyleIdx="3" presStyleCnt="4" custLinFactX="17769" custLinFactY="-21341" custLinFactNeighborX="100000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54D8D0-9CDF-4463-B87E-D909CE110CF8}" type="pres">
      <dgm:prSet presAssocID="{F18E811A-7093-402F-A36B-20667F54303A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639C7E4C-47B8-46E1-B915-0643DB3B5D14}" type="presOf" srcId="{B1365C7D-3F57-48E1-A6C1-9BEC8E2401C2}" destId="{D4EA78C2-C3EC-4CE7-A71A-C6EC9945EAFE}" srcOrd="0" destOrd="0" presId="urn:microsoft.com/office/officeart/2005/8/layout/radial2"/>
    <dgm:cxn modelId="{FD878927-1E29-4E6C-9665-503754467BF2}" type="presOf" srcId="{07A502A9-E3E1-419F-BF68-3FA0FB3189E5}" destId="{2FA7DDDB-E220-4C0B-8C1A-A73AE5AE4EE1}" srcOrd="0" destOrd="0" presId="urn:microsoft.com/office/officeart/2005/8/layout/radial2"/>
    <dgm:cxn modelId="{2712D094-904C-4F96-82A8-31B240D0EEE6}" type="presOf" srcId="{A872E9FA-03DF-49E9-8241-DA0D9F76C9DC}" destId="{EC56E037-5492-4AF0-9971-933D333F5668}" srcOrd="0" destOrd="0" presId="urn:microsoft.com/office/officeart/2005/8/layout/radial2"/>
    <dgm:cxn modelId="{35F94B67-BACD-414C-900A-233124878A96}" type="presOf" srcId="{541D6C6B-BBC6-4E72-9E50-6F5A59B4ADFD}" destId="{BDA058AB-0AD4-4B8B-B433-9EC7D9EBC102}" srcOrd="0" destOrd="0" presId="urn:microsoft.com/office/officeart/2005/8/layout/radial2"/>
    <dgm:cxn modelId="{4BA42A53-566C-4CEE-B825-555DA8E1088B}" srcId="{B1365C7D-3F57-48E1-A6C1-9BEC8E2401C2}" destId="{0CB34148-E29A-431C-B11A-DD2480EC9517}" srcOrd="0" destOrd="0" parTransId="{3CCB8D73-3FE2-456B-9499-181EB2565E16}" sibTransId="{1C2BC0B3-837F-452D-B255-A9AAB60491D8}"/>
    <dgm:cxn modelId="{C23052A9-C427-4A38-8AC5-D5829FF10C60}" srcId="{B1365C7D-3F57-48E1-A6C1-9BEC8E2401C2}" destId="{541D6C6B-BBC6-4E72-9E50-6F5A59B4ADFD}" srcOrd="1" destOrd="0" parTransId="{07A502A9-E3E1-419F-BF68-3FA0FB3189E5}" sibTransId="{7BA7472F-32B9-443C-837F-616513B1D2C5}"/>
    <dgm:cxn modelId="{2165866C-2B17-4E20-9204-3CEAA9352860}" type="presOf" srcId="{F18E811A-7093-402F-A36B-20667F54303A}" destId="{7521E272-7D2F-4AD9-AB99-43CC708D9C4F}" srcOrd="0" destOrd="0" presId="urn:microsoft.com/office/officeart/2005/8/layout/radial2"/>
    <dgm:cxn modelId="{2CCBD87D-0970-45ED-A1F3-7B4E02112EAC}" type="presOf" srcId="{3CCB8D73-3FE2-456B-9499-181EB2565E16}" destId="{7CACE1BA-A376-422D-A6C7-1636B5965EC5}" srcOrd="0" destOrd="0" presId="urn:microsoft.com/office/officeart/2005/8/layout/radial2"/>
    <dgm:cxn modelId="{9DF307EC-D297-4CD5-95D4-AA108104E4DB}" srcId="{B1365C7D-3F57-48E1-A6C1-9BEC8E2401C2}" destId="{F18E811A-7093-402F-A36B-20667F54303A}" srcOrd="2" destOrd="0" parTransId="{A872E9FA-03DF-49E9-8241-DA0D9F76C9DC}" sibTransId="{8CAE89CF-99A4-4A76-80AC-534A73D3E66C}"/>
    <dgm:cxn modelId="{5E3466DB-00BA-4774-92AF-74C80A9F156B}" type="presOf" srcId="{0CB34148-E29A-431C-B11A-DD2480EC9517}" destId="{F1A710DB-AD17-49CB-8773-5DDB70FCE406}" srcOrd="0" destOrd="0" presId="urn:microsoft.com/office/officeart/2005/8/layout/radial2"/>
    <dgm:cxn modelId="{04DA9561-837A-435E-AF2B-887C787E11FE}" type="presParOf" srcId="{D4EA78C2-C3EC-4CE7-A71A-C6EC9945EAFE}" destId="{A174AA30-8561-47B8-B562-3E2FC0B9FB56}" srcOrd="0" destOrd="0" presId="urn:microsoft.com/office/officeart/2005/8/layout/radial2"/>
    <dgm:cxn modelId="{7AB3EF7C-8765-4C0D-8B58-C333D6B63C25}" type="presParOf" srcId="{A174AA30-8561-47B8-B562-3E2FC0B9FB56}" destId="{36DD038D-D296-489C-8DC5-C1501DE3B901}" srcOrd="0" destOrd="0" presId="urn:microsoft.com/office/officeart/2005/8/layout/radial2"/>
    <dgm:cxn modelId="{C1A3F1EA-5BA7-4FE2-B296-AE200BE81C98}" type="presParOf" srcId="{36DD038D-D296-489C-8DC5-C1501DE3B901}" destId="{6412E015-D8CF-4EE5-A76C-A68D18468CB1}" srcOrd="0" destOrd="0" presId="urn:microsoft.com/office/officeart/2005/8/layout/radial2"/>
    <dgm:cxn modelId="{319AF077-0755-445D-B4D2-D2B1C21EFAF7}" type="presParOf" srcId="{36DD038D-D296-489C-8DC5-C1501DE3B901}" destId="{F32696CD-CEC2-4F45-A362-135220C14734}" srcOrd="1" destOrd="0" presId="urn:microsoft.com/office/officeart/2005/8/layout/radial2"/>
    <dgm:cxn modelId="{A42323B7-12D2-4BFF-A820-BEFCCE2C48F9}" type="presParOf" srcId="{A174AA30-8561-47B8-B562-3E2FC0B9FB56}" destId="{7CACE1BA-A376-422D-A6C7-1636B5965EC5}" srcOrd="1" destOrd="0" presId="urn:microsoft.com/office/officeart/2005/8/layout/radial2"/>
    <dgm:cxn modelId="{85DA7669-B8D6-4459-87D6-EDCA5D973908}" type="presParOf" srcId="{A174AA30-8561-47B8-B562-3E2FC0B9FB56}" destId="{399EFA2B-1668-4657-8779-444B62DE3923}" srcOrd="2" destOrd="0" presId="urn:microsoft.com/office/officeart/2005/8/layout/radial2"/>
    <dgm:cxn modelId="{F84A31C8-B103-482E-A0BA-8C0FDCBEFAA7}" type="presParOf" srcId="{399EFA2B-1668-4657-8779-444B62DE3923}" destId="{F1A710DB-AD17-49CB-8773-5DDB70FCE406}" srcOrd="0" destOrd="0" presId="urn:microsoft.com/office/officeart/2005/8/layout/radial2"/>
    <dgm:cxn modelId="{DD8AC8BF-7FE6-4F0D-89FB-149DD6A7A955}" type="presParOf" srcId="{399EFA2B-1668-4657-8779-444B62DE3923}" destId="{A58BFC81-E5EF-47E3-9FBF-A4008F37B37C}" srcOrd="1" destOrd="0" presId="urn:microsoft.com/office/officeart/2005/8/layout/radial2"/>
    <dgm:cxn modelId="{C1029C5F-0913-43F7-8BAC-518D1DA17225}" type="presParOf" srcId="{A174AA30-8561-47B8-B562-3E2FC0B9FB56}" destId="{2FA7DDDB-E220-4C0B-8C1A-A73AE5AE4EE1}" srcOrd="3" destOrd="0" presId="urn:microsoft.com/office/officeart/2005/8/layout/radial2"/>
    <dgm:cxn modelId="{7CAF3E10-B8D7-44DF-91FF-FC15D3E88C5D}" type="presParOf" srcId="{A174AA30-8561-47B8-B562-3E2FC0B9FB56}" destId="{62B3073C-7213-4911-BF53-897B6CAC3108}" srcOrd="4" destOrd="0" presId="urn:microsoft.com/office/officeart/2005/8/layout/radial2"/>
    <dgm:cxn modelId="{10972A25-CECC-4D95-97C1-ABCFD5710828}" type="presParOf" srcId="{62B3073C-7213-4911-BF53-897B6CAC3108}" destId="{BDA058AB-0AD4-4B8B-B433-9EC7D9EBC102}" srcOrd="0" destOrd="0" presId="urn:microsoft.com/office/officeart/2005/8/layout/radial2"/>
    <dgm:cxn modelId="{BB4F6365-772C-4762-AF2A-52A0E50385C4}" type="presParOf" srcId="{62B3073C-7213-4911-BF53-897B6CAC3108}" destId="{DE391B9B-B99D-4A7F-B0E4-6517DABFBB37}" srcOrd="1" destOrd="0" presId="urn:microsoft.com/office/officeart/2005/8/layout/radial2"/>
    <dgm:cxn modelId="{FB9B7080-8515-4D71-B90C-056D80EEF564}" type="presParOf" srcId="{A174AA30-8561-47B8-B562-3E2FC0B9FB56}" destId="{EC56E037-5492-4AF0-9971-933D333F5668}" srcOrd="5" destOrd="0" presId="urn:microsoft.com/office/officeart/2005/8/layout/radial2"/>
    <dgm:cxn modelId="{4F96CA04-8B8A-4DFB-8CFB-3760376D900A}" type="presParOf" srcId="{A174AA30-8561-47B8-B562-3E2FC0B9FB56}" destId="{9AA49ED0-2AF6-4DC6-A82C-62F9541ED5B5}" srcOrd="6" destOrd="0" presId="urn:microsoft.com/office/officeart/2005/8/layout/radial2"/>
    <dgm:cxn modelId="{FE7BE7A8-91B0-45C0-89FB-818C0B1CCC32}" type="presParOf" srcId="{9AA49ED0-2AF6-4DC6-A82C-62F9541ED5B5}" destId="{7521E272-7D2F-4AD9-AB99-43CC708D9C4F}" srcOrd="0" destOrd="0" presId="urn:microsoft.com/office/officeart/2005/8/layout/radial2"/>
    <dgm:cxn modelId="{14BF12BA-200C-417D-9D58-DF64BE89FD6B}" type="presParOf" srcId="{9AA49ED0-2AF6-4DC6-A82C-62F9541ED5B5}" destId="{5354D8D0-9CDF-4463-B87E-D909CE110CF8}" srcOrd="1" destOrd="0" presId="urn:microsoft.com/office/officeart/2005/8/layout/radial2"/>
  </dgm:cxnLst>
  <dgm:bg/>
  <dgm:whole>
    <a:ln>
      <a:prstDash val="sysDash"/>
    </a:ln>
  </dgm:whole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06C003A-B792-48D4-B80A-AD2F1C4096A5}" type="doc">
      <dgm:prSet loTypeId="urn:microsoft.com/office/officeart/2005/8/layout/vList3#2" loCatId="picture" qsTypeId="urn:microsoft.com/office/officeart/2005/8/quickstyle/simple1#1" qsCatId="simple" csTypeId="urn:microsoft.com/office/officeart/2005/8/colors/accent1_2#1" csCatId="accent1" phldr="1"/>
      <dgm:spPr/>
    </dgm:pt>
    <dgm:pt modelId="{13AC012B-49D5-4835-83A3-FF61424C3755}">
      <dgm:prSet phldrT="[文本]"/>
      <dgm:spPr/>
      <dgm:t>
        <a:bodyPr/>
        <a:lstStyle/>
        <a:p>
          <a:r>
            <a:rPr kumimoji="1" lang="zh-CN" altLang="en-US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方正中倩简体"/>
            </a:rPr>
            <a:t>听话与说话</a:t>
          </a:r>
          <a:endParaRPr lang="zh-CN" altLang="en-US" dirty="0"/>
        </a:p>
      </dgm:t>
    </dgm:pt>
    <dgm:pt modelId="{6A0F9240-05BE-40DB-9212-10EFCBED703B}" type="parTrans" cxnId="{73CB0B6E-9111-4A9F-8F24-B9141A1526DC}">
      <dgm:prSet/>
      <dgm:spPr/>
      <dgm:t>
        <a:bodyPr/>
        <a:lstStyle/>
        <a:p>
          <a:endParaRPr lang="zh-CN" altLang="en-US"/>
        </a:p>
      </dgm:t>
    </dgm:pt>
    <dgm:pt modelId="{CB3477D1-72AF-4C82-A11C-A1D13A4AB274}" type="sibTrans" cxnId="{73CB0B6E-9111-4A9F-8F24-B9141A1526DC}">
      <dgm:prSet/>
      <dgm:spPr/>
      <dgm:t>
        <a:bodyPr/>
        <a:lstStyle/>
        <a:p>
          <a:endParaRPr lang="zh-CN" altLang="en-US"/>
        </a:p>
      </dgm:t>
    </dgm:pt>
    <dgm:pt modelId="{1FD656C8-ADC0-41FA-A555-86C59BF45266}">
      <dgm:prSet phldrT="[文本]"/>
      <dgm:spPr/>
      <dgm:t>
        <a:bodyPr/>
        <a:lstStyle/>
        <a:p>
          <a:r>
            <a:rPr kumimoji="1" lang="zh-CN" altLang="en-US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方正中倩简体"/>
            </a:rPr>
            <a:t>自我介绍</a:t>
          </a:r>
          <a:endParaRPr lang="zh-CN" altLang="en-US" dirty="0"/>
        </a:p>
      </dgm:t>
    </dgm:pt>
    <dgm:pt modelId="{B8831629-C364-4049-AA01-C724383EC84F}" type="parTrans" cxnId="{EB6F7E6C-4581-459B-A11F-6C1332D345CD}">
      <dgm:prSet/>
      <dgm:spPr/>
      <dgm:t>
        <a:bodyPr/>
        <a:lstStyle/>
        <a:p>
          <a:endParaRPr lang="zh-CN" altLang="en-US"/>
        </a:p>
      </dgm:t>
    </dgm:pt>
    <dgm:pt modelId="{47B397A6-BA5A-4A38-B3E0-8EE0F7788DFE}" type="sibTrans" cxnId="{EB6F7E6C-4581-459B-A11F-6C1332D345CD}">
      <dgm:prSet/>
      <dgm:spPr/>
      <dgm:t>
        <a:bodyPr/>
        <a:lstStyle/>
        <a:p>
          <a:endParaRPr lang="zh-CN" altLang="en-US"/>
        </a:p>
      </dgm:t>
    </dgm:pt>
    <dgm:pt modelId="{CA7F97D9-3B59-4F54-84F7-0C3CF93BAE1F}">
      <dgm:prSet phldrT="[文本]"/>
      <dgm:spPr/>
      <dgm:t>
        <a:bodyPr/>
        <a:lstStyle/>
        <a:p>
          <a:r>
            <a:rPr kumimoji="1" lang="zh-CN" altLang="en-US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rPr>
            <a:t>电话交谈</a:t>
          </a:r>
          <a:endParaRPr lang="zh-CN" altLang="en-US" dirty="0"/>
        </a:p>
      </dgm:t>
    </dgm:pt>
    <dgm:pt modelId="{C3F09757-707B-47D5-AD36-C2314D4F605E}" type="parTrans" cxnId="{C0CF2F1F-64CF-4958-9990-6681FB71583F}">
      <dgm:prSet/>
      <dgm:spPr/>
      <dgm:t>
        <a:bodyPr/>
        <a:lstStyle/>
        <a:p>
          <a:endParaRPr lang="zh-CN" altLang="en-US"/>
        </a:p>
      </dgm:t>
    </dgm:pt>
    <dgm:pt modelId="{B0DC9161-8C48-4164-B431-D41EF9CD71EA}" type="sibTrans" cxnId="{C0CF2F1F-64CF-4958-9990-6681FB71583F}">
      <dgm:prSet/>
      <dgm:spPr/>
      <dgm:t>
        <a:bodyPr/>
        <a:lstStyle/>
        <a:p>
          <a:endParaRPr lang="zh-CN" altLang="en-US"/>
        </a:p>
      </dgm:t>
    </dgm:pt>
    <dgm:pt modelId="{F2C4D097-DB83-47F9-B3F6-3DDCA1AB604F}" type="pres">
      <dgm:prSet presAssocID="{F06C003A-B792-48D4-B80A-AD2F1C4096A5}" presName="linearFlow" presStyleCnt="0">
        <dgm:presLayoutVars>
          <dgm:dir/>
          <dgm:resizeHandles val="exact"/>
        </dgm:presLayoutVars>
      </dgm:prSet>
      <dgm:spPr/>
    </dgm:pt>
    <dgm:pt modelId="{C86ABC34-D81E-4957-91BD-BD3A69515EC3}" type="pres">
      <dgm:prSet presAssocID="{13AC012B-49D5-4835-83A3-FF61424C3755}" presName="composite" presStyleCnt="0"/>
      <dgm:spPr/>
    </dgm:pt>
    <dgm:pt modelId="{D8B10E53-D0D2-457C-BBBC-AB01A99EAD23}" type="pres">
      <dgm:prSet presAssocID="{13AC012B-49D5-4835-83A3-FF61424C3755}" presName="imgShp" presStyleLbl="fgImgPlace1" presStyleIdx="0" presStyleCnt="3"/>
      <dgm:spPr>
        <a:blipFill dpi="0" rotWithShape="1">
          <a:blip xmlns:r="http://schemas.openxmlformats.org/officeDocument/2006/relationships" r:embed="rId1">
            <a:extLst/>
          </a:blip>
          <a:srcRect/>
          <a:stretch>
            <a:fillRect/>
          </a:stretch>
        </a:blipFill>
      </dgm:spPr>
    </dgm:pt>
    <dgm:pt modelId="{20F3955B-0AD9-46C0-8EDF-4530A72E906B}" type="pres">
      <dgm:prSet presAssocID="{13AC012B-49D5-4835-83A3-FF61424C3755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3DAECD-1FD1-4174-9C2A-058C982A2347}" type="pres">
      <dgm:prSet presAssocID="{CB3477D1-72AF-4C82-A11C-A1D13A4AB274}" presName="spacing" presStyleCnt="0"/>
      <dgm:spPr/>
    </dgm:pt>
    <dgm:pt modelId="{83BC6FB3-4901-4540-AB72-6CE1912A29A2}" type="pres">
      <dgm:prSet presAssocID="{1FD656C8-ADC0-41FA-A555-86C59BF45266}" presName="composite" presStyleCnt="0"/>
      <dgm:spPr/>
    </dgm:pt>
    <dgm:pt modelId="{D14D1CE5-8918-4E78-840E-D8388DD5A2B3}" type="pres">
      <dgm:prSet presAssocID="{1FD656C8-ADC0-41FA-A555-86C59BF45266}" presName="imgShp" presStyleLbl="fgImgPlace1" presStyleIdx="1" presStyleCnt="3"/>
      <dgm:spPr>
        <a:blipFill dpi="0" rotWithShape="1">
          <a:blip xmlns:r="http://schemas.openxmlformats.org/officeDocument/2006/relationships" r:embed="rId2">
            <a:extLst/>
          </a:blip>
          <a:srcRect/>
          <a:stretch>
            <a:fillRect/>
          </a:stretch>
        </a:blipFill>
      </dgm:spPr>
    </dgm:pt>
    <dgm:pt modelId="{0E74B819-E56C-4C71-9D6E-A83B7133729F}" type="pres">
      <dgm:prSet presAssocID="{1FD656C8-ADC0-41FA-A555-86C59BF45266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89D221F-BE7F-4284-B41E-0F2AD038309E}" type="pres">
      <dgm:prSet presAssocID="{47B397A6-BA5A-4A38-B3E0-8EE0F7788DFE}" presName="spacing" presStyleCnt="0"/>
      <dgm:spPr/>
    </dgm:pt>
    <dgm:pt modelId="{775A5134-D96F-4347-907D-5EBCBCA77824}" type="pres">
      <dgm:prSet presAssocID="{CA7F97D9-3B59-4F54-84F7-0C3CF93BAE1F}" presName="composite" presStyleCnt="0"/>
      <dgm:spPr/>
    </dgm:pt>
    <dgm:pt modelId="{B5A6ABA3-B047-48E9-9862-449F31BF617E}" type="pres">
      <dgm:prSet presAssocID="{CA7F97D9-3B59-4F54-84F7-0C3CF93BAE1F}" presName="imgShp" presStyleLbl="fgImgPlace1" presStyleIdx="2" presStyleCnt="3" custLinFactNeighborX="2182" custLinFactNeighborY="-1969"/>
      <dgm:spPr>
        <a:blipFill dpi="0" rotWithShape="1">
          <a:blip xmlns:r="http://schemas.openxmlformats.org/officeDocument/2006/relationships" r:embed="rId3" cstate="print">
            <a:extLst/>
          </a:blip>
          <a:srcRect/>
          <a:stretch>
            <a:fillRect/>
          </a:stretch>
        </a:blipFill>
      </dgm:spPr>
    </dgm:pt>
    <dgm:pt modelId="{5357DE4A-E582-4C83-80D0-447DC4C98BC8}" type="pres">
      <dgm:prSet presAssocID="{CA7F97D9-3B59-4F54-84F7-0C3CF93BAE1F}" presName="txShp" presStyleLbl="node1" presStyleIdx="2" presStyleCnt="3" custLinFactNeighborX="679" custLinFactNeighborY="-196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86E58E0-36E2-4B1B-8001-26D1A1785062}" type="presOf" srcId="{13AC012B-49D5-4835-83A3-FF61424C3755}" destId="{20F3955B-0AD9-46C0-8EDF-4530A72E906B}" srcOrd="0" destOrd="0" presId="urn:microsoft.com/office/officeart/2005/8/layout/vList3#2"/>
    <dgm:cxn modelId="{C0CF2F1F-64CF-4958-9990-6681FB71583F}" srcId="{F06C003A-B792-48D4-B80A-AD2F1C4096A5}" destId="{CA7F97D9-3B59-4F54-84F7-0C3CF93BAE1F}" srcOrd="2" destOrd="0" parTransId="{C3F09757-707B-47D5-AD36-C2314D4F605E}" sibTransId="{B0DC9161-8C48-4164-B431-D41EF9CD71EA}"/>
    <dgm:cxn modelId="{EB6F7E6C-4581-459B-A11F-6C1332D345CD}" srcId="{F06C003A-B792-48D4-B80A-AD2F1C4096A5}" destId="{1FD656C8-ADC0-41FA-A555-86C59BF45266}" srcOrd="1" destOrd="0" parTransId="{B8831629-C364-4049-AA01-C724383EC84F}" sibTransId="{47B397A6-BA5A-4A38-B3E0-8EE0F7788DFE}"/>
    <dgm:cxn modelId="{A25B934F-F55A-485E-8A7D-269B733BE9B5}" type="presOf" srcId="{CA7F97D9-3B59-4F54-84F7-0C3CF93BAE1F}" destId="{5357DE4A-E582-4C83-80D0-447DC4C98BC8}" srcOrd="0" destOrd="0" presId="urn:microsoft.com/office/officeart/2005/8/layout/vList3#2"/>
    <dgm:cxn modelId="{434F5441-24F3-4B30-AD17-949350EEB53F}" type="presOf" srcId="{1FD656C8-ADC0-41FA-A555-86C59BF45266}" destId="{0E74B819-E56C-4C71-9D6E-A83B7133729F}" srcOrd="0" destOrd="0" presId="urn:microsoft.com/office/officeart/2005/8/layout/vList3#2"/>
    <dgm:cxn modelId="{73CB0B6E-9111-4A9F-8F24-B9141A1526DC}" srcId="{F06C003A-B792-48D4-B80A-AD2F1C4096A5}" destId="{13AC012B-49D5-4835-83A3-FF61424C3755}" srcOrd="0" destOrd="0" parTransId="{6A0F9240-05BE-40DB-9212-10EFCBED703B}" sibTransId="{CB3477D1-72AF-4C82-A11C-A1D13A4AB274}"/>
    <dgm:cxn modelId="{E143818B-E678-41D1-85A6-28A8CA14778E}" type="presOf" srcId="{F06C003A-B792-48D4-B80A-AD2F1C4096A5}" destId="{F2C4D097-DB83-47F9-B3F6-3DDCA1AB604F}" srcOrd="0" destOrd="0" presId="urn:microsoft.com/office/officeart/2005/8/layout/vList3#2"/>
    <dgm:cxn modelId="{BC5FFB1A-1706-4919-97AF-50BFBC8A4125}" type="presParOf" srcId="{F2C4D097-DB83-47F9-B3F6-3DDCA1AB604F}" destId="{C86ABC34-D81E-4957-91BD-BD3A69515EC3}" srcOrd="0" destOrd="0" presId="urn:microsoft.com/office/officeart/2005/8/layout/vList3#2"/>
    <dgm:cxn modelId="{52F418DE-C4B5-48D4-8DB6-A2729DC8FAC2}" type="presParOf" srcId="{C86ABC34-D81E-4957-91BD-BD3A69515EC3}" destId="{D8B10E53-D0D2-457C-BBBC-AB01A99EAD23}" srcOrd="0" destOrd="0" presId="urn:microsoft.com/office/officeart/2005/8/layout/vList3#2"/>
    <dgm:cxn modelId="{206629FB-4B82-4EAB-A8EF-FE186DE61763}" type="presParOf" srcId="{C86ABC34-D81E-4957-91BD-BD3A69515EC3}" destId="{20F3955B-0AD9-46C0-8EDF-4530A72E906B}" srcOrd="1" destOrd="0" presId="urn:microsoft.com/office/officeart/2005/8/layout/vList3#2"/>
    <dgm:cxn modelId="{3AA712DD-10B3-4771-8A06-2FBE25BD0AB5}" type="presParOf" srcId="{F2C4D097-DB83-47F9-B3F6-3DDCA1AB604F}" destId="{3C3DAECD-1FD1-4174-9C2A-058C982A2347}" srcOrd="1" destOrd="0" presId="urn:microsoft.com/office/officeart/2005/8/layout/vList3#2"/>
    <dgm:cxn modelId="{AA35F55D-CCD5-46FB-A450-9484A8751DAD}" type="presParOf" srcId="{F2C4D097-DB83-47F9-B3F6-3DDCA1AB604F}" destId="{83BC6FB3-4901-4540-AB72-6CE1912A29A2}" srcOrd="2" destOrd="0" presId="urn:microsoft.com/office/officeart/2005/8/layout/vList3#2"/>
    <dgm:cxn modelId="{70B57E5A-CD67-4818-AFD7-365EC49E61B9}" type="presParOf" srcId="{83BC6FB3-4901-4540-AB72-6CE1912A29A2}" destId="{D14D1CE5-8918-4E78-840E-D8388DD5A2B3}" srcOrd="0" destOrd="0" presId="urn:microsoft.com/office/officeart/2005/8/layout/vList3#2"/>
    <dgm:cxn modelId="{B5679618-C307-498C-9BD0-0F8ABF88813E}" type="presParOf" srcId="{83BC6FB3-4901-4540-AB72-6CE1912A29A2}" destId="{0E74B819-E56C-4C71-9D6E-A83B7133729F}" srcOrd="1" destOrd="0" presId="urn:microsoft.com/office/officeart/2005/8/layout/vList3#2"/>
    <dgm:cxn modelId="{840697D2-BBDB-41A0-97E2-817EABFE0666}" type="presParOf" srcId="{F2C4D097-DB83-47F9-B3F6-3DDCA1AB604F}" destId="{489D221F-BE7F-4284-B41E-0F2AD038309E}" srcOrd="3" destOrd="0" presId="urn:microsoft.com/office/officeart/2005/8/layout/vList3#2"/>
    <dgm:cxn modelId="{1F1BA3CC-61BB-4ADE-BC6B-989157597336}" type="presParOf" srcId="{F2C4D097-DB83-47F9-B3F6-3DDCA1AB604F}" destId="{775A5134-D96F-4347-907D-5EBCBCA77824}" srcOrd="4" destOrd="0" presId="urn:microsoft.com/office/officeart/2005/8/layout/vList3#2"/>
    <dgm:cxn modelId="{2E3CC3ED-8A74-4032-86D8-50C22B6F4CF4}" type="presParOf" srcId="{775A5134-D96F-4347-907D-5EBCBCA77824}" destId="{B5A6ABA3-B047-48E9-9862-449F31BF617E}" srcOrd="0" destOrd="0" presId="urn:microsoft.com/office/officeart/2005/8/layout/vList3#2"/>
    <dgm:cxn modelId="{1D0F6E32-E4B9-4207-91B6-6CF6FAC4D535}" type="presParOf" srcId="{775A5134-D96F-4347-907D-5EBCBCA77824}" destId="{5357DE4A-E582-4C83-80D0-447DC4C98BC8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06C003A-B792-48D4-B80A-AD2F1C4096A5}" type="doc">
      <dgm:prSet loTypeId="urn:microsoft.com/office/officeart/2005/8/layout/vList3#1" loCatId="picture" qsTypeId="urn:microsoft.com/office/officeart/2005/8/quickstyle/simple1#2" qsCatId="simple" csTypeId="urn:microsoft.com/office/officeart/2005/8/colors/accent1_2#2" csCatId="accent1" phldr="1"/>
      <dgm:spPr/>
    </dgm:pt>
    <dgm:pt modelId="{13AC012B-49D5-4835-83A3-FF61424C3755}">
      <dgm:prSet phldrT="[文本]" custT="1"/>
      <dgm:spPr/>
      <dgm:t>
        <a:bodyPr/>
        <a:lstStyle/>
        <a:p>
          <a:r>
            <a:rPr kumimoji="1" lang="zh-CN" altLang="en-US" sz="24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方正中倩简体"/>
            </a:rPr>
            <a:t>复述</a:t>
          </a:r>
          <a:endParaRPr lang="zh-CN" altLang="en-US" sz="2400" dirty="0"/>
        </a:p>
      </dgm:t>
    </dgm:pt>
    <dgm:pt modelId="{6A0F9240-05BE-40DB-9212-10EFCBED703B}" type="parTrans" cxnId="{73CB0B6E-9111-4A9F-8F24-B9141A1526DC}">
      <dgm:prSet/>
      <dgm:spPr/>
      <dgm:t>
        <a:bodyPr/>
        <a:lstStyle/>
        <a:p>
          <a:endParaRPr lang="zh-CN" altLang="en-US" sz="2800"/>
        </a:p>
      </dgm:t>
    </dgm:pt>
    <dgm:pt modelId="{CB3477D1-72AF-4C82-A11C-A1D13A4AB274}" type="sibTrans" cxnId="{73CB0B6E-9111-4A9F-8F24-B9141A1526DC}">
      <dgm:prSet/>
      <dgm:spPr/>
      <dgm:t>
        <a:bodyPr/>
        <a:lstStyle/>
        <a:p>
          <a:endParaRPr lang="zh-CN" altLang="en-US" sz="2800"/>
        </a:p>
      </dgm:t>
    </dgm:pt>
    <dgm:pt modelId="{CA7F97D9-3B59-4F54-84F7-0C3CF93BAE1F}">
      <dgm:prSet phldrT="[文本]" custT="1"/>
      <dgm:spPr/>
      <dgm:t>
        <a:bodyPr/>
        <a:lstStyle/>
        <a:p>
          <a:r>
            <a:rPr kumimoji="1" lang="zh-CN" altLang="en-US" sz="24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rPr>
            <a:t>介绍事情</a:t>
          </a:r>
          <a:endParaRPr kumimoji="1" lang="zh-CN" altLang="en-US" sz="2400" dirty="0">
            <a:solidFill>
              <a:srgbClr val="C00000"/>
            </a:solidFill>
            <a:latin typeface="微软雅黑" pitchFamily="34" charset="-122"/>
            <a:ea typeface="微软雅黑" pitchFamily="34" charset="-122"/>
          </a:endParaRPr>
        </a:p>
      </dgm:t>
    </dgm:pt>
    <dgm:pt modelId="{C3F09757-707B-47D5-AD36-C2314D4F605E}" type="parTrans" cxnId="{C0CF2F1F-64CF-4958-9990-6681FB71583F}">
      <dgm:prSet/>
      <dgm:spPr/>
      <dgm:t>
        <a:bodyPr/>
        <a:lstStyle/>
        <a:p>
          <a:endParaRPr lang="zh-CN" altLang="en-US" sz="2800"/>
        </a:p>
      </dgm:t>
    </dgm:pt>
    <dgm:pt modelId="{B0DC9161-8C48-4164-B431-D41EF9CD71EA}" type="sibTrans" cxnId="{C0CF2F1F-64CF-4958-9990-6681FB71583F}">
      <dgm:prSet/>
      <dgm:spPr/>
      <dgm:t>
        <a:bodyPr/>
        <a:lstStyle/>
        <a:p>
          <a:endParaRPr lang="zh-CN" altLang="en-US" sz="2800"/>
        </a:p>
      </dgm:t>
    </dgm:pt>
    <dgm:pt modelId="{F2C4D097-DB83-47F9-B3F6-3DDCA1AB604F}" type="pres">
      <dgm:prSet presAssocID="{F06C003A-B792-48D4-B80A-AD2F1C4096A5}" presName="linearFlow" presStyleCnt="0">
        <dgm:presLayoutVars>
          <dgm:dir/>
          <dgm:resizeHandles val="exact"/>
        </dgm:presLayoutVars>
      </dgm:prSet>
      <dgm:spPr/>
    </dgm:pt>
    <dgm:pt modelId="{C86ABC34-D81E-4957-91BD-BD3A69515EC3}" type="pres">
      <dgm:prSet presAssocID="{13AC012B-49D5-4835-83A3-FF61424C3755}" presName="composite" presStyleCnt="0"/>
      <dgm:spPr/>
    </dgm:pt>
    <dgm:pt modelId="{D8B10E53-D0D2-457C-BBBC-AB01A99EAD23}" type="pres">
      <dgm:prSet presAssocID="{13AC012B-49D5-4835-83A3-FF61424C3755}" presName="imgShp" presStyleLbl="fgImgPlace1" presStyleIdx="0" presStyleCnt="2"/>
      <dgm:spPr>
        <a:blipFill>
          <a:blip xmlns:r="http://schemas.openxmlformats.org/officeDocument/2006/relationships" r:embed="rId1">
            <a:extLst/>
          </a:blip>
          <a:srcRect/>
          <a:stretch>
            <a:fillRect/>
          </a:stretch>
        </a:blipFill>
      </dgm:spPr>
    </dgm:pt>
    <dgm:pt modelId="{20F3955B-0AD9-46C0-8EDF-4530A72E906B}" type="pres">
      <dgm:prSet presAssocID="{13AC012B-49D5-4835-83A3-FF61424C3755}" presName="txShp" presStyleLbl="node1" presStyleIdx="0" presStyleCnt="2" custLinFactNeighborX="700" custLinFactNeighborY="-2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3DAECD-1FD1-4174-9C2A-058C982A2347}" type="pres">
      <dgm:prSet presAssocID="{CB3477D1-72AF-4C82-A11C-A1D13A4AB274}" presName="spacing" presStyleCnt="0"/>
      <dgm:spPr/>
    </dgm:pt>
    <dgm:pt modelId="{775A5134-D96F-4347-907D-5EBCBCA77824}" type="pres">
      <dgm:prSet presAssocID="{CA7F97D9-3B59-4F54-84F7-0C3CF93BAE1F}" presName="composite" presStyleCnt="0"/>
      <dgm:spPr/>
    </dgm:pt>
    <dgm:pt modelId="{B5A6ABA3-B047-48E9-9862-449F31BF617E}" type="pres">
      <dgm:prSet presAssocID="{CA7F97D9-3B59-4F54-84F7-0C3CF93BAE1F}" presName="imgShp" presStyleLbl="fgImgPlace1" presStyleIdx="1" presStyleCnt="2"/>
      <dgm:spPr>
        <a:blipFill>
          <a:blip xmlns:r="http://schemas.openxmlformats.org/officeDocument/2006/relationships" r:embed="rId2" cstate="print">
            <a:extLst/>
          </a:blip>
          <a:srcRect/>
          <a:stretch>
            <a:fillRect/>
          </a:stretch>
        </a:blipFill>
      </dgm:spPr>
    </dgm:pt>
    <dgm:pt modelId="{5357DE4A-E582-4C83-80D0-447DC4C98BC8}" type="pres">
      <dgm:prSet presAssocID="{CA7F97D9-3B59-4F54-84F7-0C3CF93BAE1F}" presName="txShp" presStyleLbl="node1" presStyleIdx="1" presStyleCnt="2" custLinFactNeighborX="700" custLinFactNeighborY="-568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3CB0B6E-9111-4A9F-8F24-B9141A1526DC}" srcId="{F06C003A-B792-48D4-B80A-AD2F1C4096A5}" destId="{13AC012B-49D5-4835-83A3-FF61424C3755}" srcOrd="0" destOrd="0" parTransId="{6A0F9240-05BE-40DB-9212-10EFCBED703B}" sibTransId="{CB3477D1-72AF-4C82-A11C-A1D13A4AB274}"/>
    <dgm:cxn modelId="{2264CE3C-F9C0-402D-A04F-3C8B3828E19E}" type="presOf" srcId="{CA7F97D9-3B59-4F54-84F7-0C3CF93BAE1F}" destId="{5357DE4A-E582-4C83-80D0-447DC4C98BC8}" srcOrd="0" destOrd="0" presId="urn:microsoft.com/office/officeart/2005/8/layout/vList3#1"/>
    <dgm:cxn modelId="{40A63681-7BD7-489B-83E4-0EE598A51609}" type="presOf" srcId="{F06C003A-B792-48D4-B80A-AD2F1C4096A5}" destId="{F2C4D097-DB83-47F9-B3F6-3DDCA1AB604F}" srcOrd="0" destOrd="0" presId="urn:microsoft.com/office/officeart/2005/8/layout/vList3#1"/>
    <dgm:cxn modelId="{1065A0E7-A1E1-4ADE-9B55-8862FE7EA0A3}" type="presOf" srcId="{13AC012B-49D5-4835-83A3-FF61424C3755}" destId="{20F3955B-0AD9-46C0-8EDF-4530A72E906B}" srcOrd="0" destOrd="0" presId="urn:microsoft.com/office/officeart/2005/8/layout/vList3#1"/>
    <dgm:cxn modelId="{C0CF2F1F-64CF-4958-9990-6681FB71583F}" srcId="{F06C003A-B792-48D4-B80A-AD2F1C4096A5}" destId="{CA7F97D9-3B59-4F54-84F7-0C3CF93BAE1F}" srcOrd="1" destOrd="0" parTransId="{C3F09757-707B-47D5-AD36-C2314D4F605E}" sibTransId="{B0DC9161-8C48-4164-B431-D41EF9CD71EA}"/>
    <dgm:cxn modelId="{8E03F8C8-0818-45A5-A63C-08DAA6C98662}" type="presParOf" srcId="{F2C4D097-DB83-47F9-B3F6-3DDCA1AB604F}" destId="{C86ABC34-D81E-4957-91BD-BD3A69515EC3}" srcOrd="0" destOrd="0" presId="urn:microsoft.com/office/officeart/2005/8/layout/vList3#1"/>
    <dgm:cxn modelId="{D991EFA1-D06A-4101-8984-DE1D93DC4952}" type="presParOf" srcId="{C86ABC34-D81E-4957-91BD-BD3A69515EC3}" destId="{D8B10E53-D0D2-457C-BBBC-AB01A99EAD23}" srcOrd="0" destOrd="0" presId="urn:microsoft.com/office/officeart/2005/8/layout/vList3#1"/>
    <dgm:cxn modelId="{41111290-26E6-4E3D-A9E5-52DA30A82555}" type="presParOf" srcId="{C86ABC34-D81E-4957-91BD-BD3A69515EC3}" destId="{20F3955B-0AD9-46C0-8EDF-4530A72E906B}" srcOrd="1" destOrd="0" presId="urn:microsoft.com/office/officeart/2005/8/layout/vList3#1"/>
    <dgm:cxn modelId="{1BC16BFE-4786-4FA0-B64D-CA7FE8D515E4}" type="presParOf" srcId="{F2C4D097-DB83-47F9-B3F6-3DDCA1AB604F}" destId="{3C3DAECD-1FD1-4174-9C2A-058C982A2347}" srcOrd="1" destOrd="0" presId="urn:microsoft.com/office/officeart/2005/8/layout/vList3#1"/>
    <dgm:cxn modelId="{FBB440AE-566B-4D40-B633-79F6266C5BDB}" type="presParOf" srcId="{F2C4D097-DB83-47F9-B3F6-3DDCA1AB604F}" destId="{775A5134-D96F-4347-907D-5EBCBCA77824}" srcOrd="2" destOrd="0" presId="urn:microsoft.com/office/officeart/2005/8/layout/vList3#1"/>
    <dgm:cxn modelId="{282CF82E-B65E-46C4-BCB4-B09C271C704F}" type="presParOf" srcId="{775A5134-D96F-4347-907D-5EBCBCA77824}" destId="{B5A6ABA3-B047-48E9-9862-449F31BF617E}" srcOrd="0" destOrd="0" presId="urn:microsoft.com/office/officeart/2005/8/layout/vList3#1"/>
    <dgm:cxn modelId="{9EB5F8ED-14D5-4BD7-89BD-FCBE5E32626F}" type="presParOf" srcId="{775A5134-D96F-4347-907D-5EBCBCA77824}" destId="{5357DE4A-E582-4C83-80D0-447DC4C98BC8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06C003A-B792-48D4-B80A-AD2F1C4096A5}" type="doc">
      <dgm:prSet loTypeId="urn:microsoft.com/office/officeart/2005/8/layout/vList3#2" loCatId="picture" qsTypeId="urn:microsoft.com/office/officeart/2005/8/quickstyle/simple1#3" qsCatId="simple" csTypeId="urn:microsoft.com/office/officeart/2005/8/colors/accent1_2#3" csCatId="accent1" phldr="1"/>
      <dgm:spPr/>
    </dgm:pt>
    <dgm:pt modelId="{1FD656C8-ADC0-41FA-A555-86C59BF45266}">
      <dgm:prSet phldrT="[文本]"/>
      <dgm:spPr/>
      <dgm:t>
        <a:bodyPr/>
        <a:lstStyle/>
        <a:p>
          <a:r>
            <a:rPr kumimoji="1" lang="zh-CN" altLang="en-US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方正中倩简体"/>
            </a:rPr>
            <a:t>自我介绍</a:t>
          </a:r>
          <a:endParaRPr lang="zh-CN" altLang="en-US" dirty="0"/>
        </a:p>
      </dgm:t>
    </dgm:pt>
    <dgm:pt modelId="{B8831629-C364-4049-AA01-C724383EC84F}" type="parTrans" cxnId="{EB6F7E6C-4581-459B-A11F-6C1332D345CD}">
      <dgm:prSet/>
      <dgm:spPr/>
      <dgm:t>
        <a:bodyPr/>
        <a:lstStyle/>
        <a:p>
          <a:endParaRPr lang="zh-CN" altLang="en-US"/>
        </a:p>
      </dgm:t>
    </dgm:pt>
    <dgm:pt modelId="{47B397A6-BA5A-4A38-B3E0-8EE0F7788DFE}" type="sibTrans" cxnId="{EB6F7E6C-4581-459B-A11F-6C1332D345CD}">
      <dgm:prSet/>
      <dgm:spPr/>
      <dgm:t>
        <a:bodyPr/>
        <a:lstStyle/>
        <a:p>
          <a:endParaRPr lang="zh-CN" altLang="en-US"/>
        </a:p>
      </dgm:t>
    </dgm:pt>
    <dgm:pt modelId="{F2C4D097-DB83-47F9-B3F6-3DDCA1AB604F}" type="pres">
      <dgm:prSet presAssocID="{F06C003A-B792-48D4-B80A-AD2F1C4096A5}" presName="linearFlow" presStyleCnt="0">
        <dgm:presLayoutVars>
          <dgm:dir/>
          <dgm:resizeHandles val="exact"/>
        </dgm:presLayoutVars>
      </dgm:prSet>
      <dgm:spPr/>
    </dgm:pt>
    <dgm:pt modelId="{83BC6FB3-4901-4540-AB72-6CE1912A29A2}" type="pres">
      <dgm:prSet presAssocID="{1FD656C8-ADC0-41FA-A555-86C59BF45266}" presName="composite" presStyleCnt="0"/>
      <dgm:spPr/>
    </dgm:pt>
    <dgm:pt modelId="{D14D1CE5-8918-4E78-840E-D8388DD5A2B3}" type="pres">
      <dgm:prSet presAssocID="{1FD656C8-ADC0-41FA-A555-86C59BF45266}" presName="imgShp" presStyleLbl="fgImgPlace1" presStyleIdx="0" presStyleCnt="1"/>
      <dgm:spPr>
        <a:blipFill dpi="0" rotWithShape="1">
          <a:blip xmlns:r="http://schemas.openxmlformats.org/officeDocument/2006/relationships" r:embed="rId1">
            <a:extLst/>
          </a:blip>
          <a:srcRect/>
          <a:stretch>
            <a:fillRect/>
          </a:stretch>
        </a:blipFill>
      </dgm:spPr>
    </dgm:pt>
    <dgm:pt modelId="{0E74B819-E56C-4C71-9D6E-A83B7133729F}" type="pres">
      <dgm:prSet presAssocID="{1FD656C8-ADC0-41FA-A555-86C59BF45266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64C8D8E-8A90-4828-A044-3F622204F1D0}" type="presOf" srcId="{1FD656C8-ADC0-41FA-A555-86C59BF45266}" destId="{0E74B819-E56C-4C71-9D6E-A83B7133729F}" srcOrd="0" destOrd="0" presId="urn:microsoft.com/office/officeart/2005/8/layout/vList3#2"/>
    <dgm:cxn modelId="{EB6F7E6C-4581-459B-A11F-6C1332D345CD}" srcId="{F06C003A-B792-48D4-B80A-AD2F1C4096A5}" destId="{1FD656C8-ADC0-41FA-A555-86C59BF45266}" srcOrd="0" destOrd="0" parTransId="{B8831629-C364-4049-AA01-C724383EC84F}" sibTransId="{47B397A6-BA5A-4A38-B3E0-8EE0F7788DFE}"/>
    <dgm:cxn modelId="{BDAE1D18-586A-4EC6-8BB6-9188FE26E079}" type="presOf" srcId="{F06C003A-B792-48D4-B80A-AD2F1C4096A5}" destId="{F2C4D097-DB83-47F9-B3F6-3DDCA1AB604F}" srcOrd="0" destOrd="0" presId="urn:microsoft.com/office/officeart/2005/8/layout/vList3#2"/>
    <dgm:cxn modelId="{2A7D66FA-0285-4577-A40C-C34010BD235B}" type="presParOf" srcId="{F2C4D097-DB83-47F9-B3F6-3DDCA1AB604F}" destId="{83BC6FB3-4901-4540-AB72-6CE1912A29A2}" srcOrd="0" destOrd="0" presId="urn:microsoft.com/office/officeart/2005/8/layout/vList3#2"/>
    <dgm:cxn modelId="{FEFF4140-B936-436C-A362-716ABBD95ACB}" type="presParOf" srcId="{83BC6FB3-4901-4540-AB72-6CE1912A29A2}" destId="{D14D1CE5-8918-4E78-840E-D8388DD5A2B3}" srcOrd="0" destOrd="0" presId="urn:microsoft.com/office/officeart/2005/8/layout/vList3#2"/>
    <dgm:cxn modelId="{1CE59FC6-AC62-436E-A783-85FAA09EB96D}" type="presParOf" srcId="{83BC6FB3-4901-4540-AB72-6CE1912A29A2}" destId="{0E74B819-E56C-4C71-9D6E-A83B7133729F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B77A118-FA15-40F0-98CA-5552BADA868A}" type="doc">
      <dgm:prSet loTypeId="urn:microsoft.com/office/officeart/2005/8/layout/cycle4#2" loCatId="relationship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4FFB4004-005C-4729-AB98-F4A8AC581BEE}">
      <dgm:prSet phldrT="[文本]" custT="1"/>
      <dgm:spPr/>
      <dgm:t>
        <a:bodyPr/>
        <a:lstStyle/>
        <a:p>
          <a:r>
            <a:rPr lang="zh-CN" altLang="en-US" sz="2400" b="1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实用</a:t>
          </a:r>
          <a:endParaRPr lang="zh-CN" altLang="en-US" sz="2400" b="1" dirty="0">
            <a:solidFill>
              <a:srgbClr val="FFC000"/>
            </a:solidFill>
            <a:latin typeface="微软雅黑" pitchFamily="34" charset="-122"/>
            <a:ea typeface="微软雅黑" pitchFamily="34" charset="-122"/>
          </a:endParaRPr>
        </a:p>
      </dgm:t>
    </dgm:pt>
    <dgm:pt modelId="{BB5D45EC-12E0-445D-9FD4-1A6FCC0354E5}" type="parTrans" cxnId="{ACC0FEAF-4D27-4CA2-95AB-4B776A7EBFC6}">
      <dgm:prSet/>
      <dgm:spPr/>
      <dgm:t>
        <a:bodyPr/>
        <a:lstStyle/>
        <a:p>
          <a:endParaRPr lang="zh-CN" altLang="en-US"/>
        </a:p>
      </dgm:t>
    </dgm:pt>
    <dgm:pt modelId="{51D4D9CC-BB39-4283-91F2-B49342D3C69C}" type="sibTrans" cxnId="{ACC0FEAF-4D27-4CA2-95AB-4B776A7EBFC6}">
      <dgm:prSet/>
      <dgm:spPr/>
      <dgm:t>
        <a:bodyPr/>
        <a:lstStyle/>
        <a:p>
          <a:endParaRPr lang="zh-CN" altLang="en-US"/>
        </a:p>
      </dgm:t>
    </dgm:pt>
    <dgm:pt modelId="{40BF6F4A-AC9F-48C0-8E44-D5D8C0B867F9}">
      <dgm:prSet phldrT="[文本]" custT="1"/>
      <dgm:spPr/>
      <dgm:t>
        <a:bodyPr/>
        <a:lstStyle/>
        <a:p>
          <a:r>
            <a:rPr lang="zh-CN" altLang="en-US" sz="2400" b="1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职业</a:t>
          </a:r>
          <a:endParaRPr lang="zh-CN" altLang="en-US" sz="2400" b="1" dirty="0">
            <a:solidFill>
              <a:srgbClr val="FFC000"/>
            </a:solidFill>
            <a:latin typeface="微软雅黑" pitchFamily="34" charset="-122"/>
            <a:ea typeface="微软雅黑" pitchFamily="34" charset="-122"/>
          </a:endParaRPr>
        </a:p>
      </dgm:t>
    </dgm:pt>
    <dgm:pt modelId="{2EB2AB87-063C-4038-B644-1A9F4BACA8A2}" type="parTrans" cxnId="{A21103CC-1CFA-4912-9392-68950C33D414}">
      <dgm:prSet/>
      <dgm:spPr/>
      <dgm:t>
        <a:bodyPr/>
        <a:lstStyle/>
        <a:p>
          <a:endParaRPr lang="zh-CN" altLang="en-US"/>
        </a:p>
      </dgm:t>
    </dgm:pt>
    <dgm:pt modelId="{56802BB9-D0D7-4961-AAD4-FDE0D1361E99}" type="sibTrans" cxnId="{A21103CC-1CFA-4912-9392-68950C33D414}">
      <dgm:prSet/>
      <dgm:spPr/>
      <dgm:t>
        <a:bodyPr/>
        <a:lstStyle/>
        <a:p>
          <a:endParaRPr lang="zh-CN" altLang="en-US"/>
        </a:p>
      </dgm:t>
    </dgm:pt>
    <dgm:pt modelId="{DE1B665D-C551-44E9-A7E1-C4CFE49BBDF8}">
      <dgm:prSet phldrT="[文本]" custT="1"/>
      <dgm:spPr/>
      <dgm:t>
        <a:bodyPr/>
        <a:lstStyle/>
        <a:p>
          <a:endParaRPr lang="zh-CN" altLang="en-US" sz="1800" b="1" dirty="0">
            <a:latin typeface="微软雅黑" pitchFamily="34" charset="-122"/>
            <a:ea typeface="微软雅黑" pitchFamily="34" charset="-122"/>
          </a:endParaRPr>
        </a:p>
      </dgm:t>
    </dgm:pt>
    <dgm:pt modelId="{BCB40EF8-0931-40E9-8498-8E60D24F98F8}" type="parTrans" cxnId="{20FE4F1C-2AFA-4624-B0EC-C8601EFDA3E2}">
      <dgm:prSet/>
      <dgm:spPr/>
      <dgm:t>
        <a:bodyPr/>
        <a:lstStyle/>
        <a:p>
          <a:endParaRPr lang="zh-CN" altLang="en-US"/>
        </a:p>
      </dgm:t>
    </dgm:pt>
    <dgm:pt modelId="{4DDC8593-7CAE-4590-A008-5CC80BFD6BAA}" type="sibTrans" cxnId="{20FE4F1C-2AFA-4624-B0EC-C8601EFDA3E2}">
      <dgm:prSet/>
      <dgm:spPr/>
      <dgm:t>
        <a:bodyPr/>
        <a:lstStyle/>
        <a:p>
          <a:endParaRPr lang="zh-CN" altLang="en-US"/>
        </a:p>
      </dgm:t>
    </dgm:pt>
    <dgm:pt modelId="{CD4D990A-5324-4A9F-881B-4E68440B2FFF}">
      <dgm:prSet phldrT="[文本]" custT="1"/>
      <dgm:spPr/>
      <dgm:t>
        <a:bodyPr/>
        <a:lstStyle/>
        <a:p>
          <a:r>
            <a:rPr lang="zh-CN" altLang="en-US" sz="2400" b="1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主体</a:t>
          </a:r>
          <a:endParaRPr lang="zh-CN" altLang="en-US" sz="2400" b="1" dirty="0">
            <a:solidFill>
              <a:srgbClr val="FFC000"/>
            </a:solidFill>
            <a:latin typeface="微软雅黑" pitchFamily="34" charset="-122"/>
            <a:ea typeface="微软雅黑" pitchFamily="34" charset="-122"/>
          </a:endParaRPr>
        </a:p>
      </dgm:t>
    </dgm:pt>
    <dgm:pt modelId="{C5551CE4-BA78-4BFA-A4FB-3B9234DCE330}" type="parTrans" cxnId="{B38CDC17-9CEA-4FE8-919E-E629730E6861}">
      <dgm:prSet/>
      <dgm:spPr/>
      <dgm:t>
        <a:bodyPr/>
        <a:lstStyle/>
        <a:p>
          <a:endParaRPr lang="zh-CN" altLang="en-US"/>
        </a:p>
      </dgm:t>
    </dgm:pt>
    <dgm:pt modelId="{EE060889-2A18-45FA-B8EC-1F1C8D79A910}" type="sibTrans" cxnId="{B38CDC17-9CEA-4FE8-919E-E629730E6861}">
      <dgm:prSet/>
      <dgm:spPr/>
      <dgm:t>
        <a:bodyPr/>
        <a:lstStyle/>
        <a:p>
          <a:endParaRPr lang="zh-CN" altLang="en-US"/>
        </a:p>
      </dgm:t>
    </dgm:pt>
    <dgm:pt modelId="{8BC2599E-88CA-4A43-A2CD-A66DFEBE52DA}">
      <dgm:prSet phldrT="[文本]" custT="1"/>
      <dgm:spPr/>
      <dgm:t>
        <a:bodyPr/>
        <a:lstStyle/>
        <a:p>
          <a:endParaRPr lang="zh-CN" altLang="en-US" sz="1800" b="1" dirty="0">
            <a:latin typeface="微软雅黑" pitchFamily="34" charset="-122"/>
            <a:ea typeface="微软雅黑" pitchFamily="34" charset="-122"/>
          </a:endParaRPr>
        </a:p>
      </dgm:t>
    </dgm:pt>
    <dgm:pt modelId="{D16337E9-1151-4137-AD1A-D0AF58303565}" type="parTrans" cxnId="{AAA5677B-6C51-4065-AE07-02B1A2F41DF1}">
      <dgm:prSet/>
      <dgm:spPr/>
      <dgm:t>
        <a:bodyPr/>
        <a:lstStyle/>
        <a:p>
          <a:endParaRPr lang="zh-CN" altLang="en-US"/>
        </a:p>
      </dgm:t>
    </dgm:pt>
    <dgm:pt modelId="{F353BE21-4EDE-40B0-98A4-117AB1D03FB4}" type="sibTrans" cxnId="{AAA5677B-6C51-4065-AE07-02B1A2F41DF1}">
      <dgm:prSet/>
      <dgm:spPr/>
      <dgm:t>
        <a:bodyPr/>
        <a:lstStyle/>
        <a:p>
          <a:endParaRPr lang="zh-CN" altLang="en-US"/>
        </a:p>
      </dgm:t>
    </dgm:pt>
    <dgm:pt modelId="{DE35C554-8F5C-4232-B570-17A5A8D771B0}">
      <dgm:prSet phldrT="[文本]" custT="1"/>
      <dgm:spPr/>
      <dgm:t>
        <a:bodyPr/>
        <a:lstStyle/>
        <a:p>
          <a:pPr>
            <a:lnSpc>
              <a:spcPts val="3500"/>
            </a:lnSpc>
          </a:pPr>
          <a:r>
            <a:rPr lang="zh-CN" altLang="en-US" sz="2400" b="1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训练</a:t>
          </a:r>
          <a:endParaRPr lang="zh-CN" altLang="en-US" sz="2400" b="1" dirty="0">
            <a:solidFill>
              <a:srgbClr val="FFC000"/>
            </a:solidFill>
            <a:latin typeface="微软雅黑" pitchFamily="34" charset="-122"/>
            <a:ea typeface="微软雅黑" pitchFamily="34" charset="-122"/>
          </a:endParaRPr>
        </a:p>
      </dgm:t>
    </dgm:pt>
    <dgm:pt modelId="{E602B027-E33A-4616-BFD8-67A601B08D37}" type="parTrans" cxnId="{33AA383F-7D45-4B15-9970-C60B49AE9289}">
      <dgm:prSet/>
      <dgm:spPr/>
      <dgm:t>
        <a:bodyPr/>
        <a:lstStyle/>
        <a:p>
          <a:endParaRPr lang="zh-CN" altLang="en-US"/>
        </a:p>
      </dgm:t>
    </dgm:pt>
    <dgm:pt modelId="{33CC0DCB-868E-4147-AAC3-0B6678143298}" type="sibTrans" cxnId="{33AA383F-7D45-4B15-9970-C60B49AE9289}">
      <dgm:prSet/>
      <dgm:spPr/>
      <dgm:t>
        <a:bodyPr/>
        <a:lstStyle/>
        <a:p>
          <a:endParaRPr lang="zh-CN" altLang="en-US"/>
        </a:p>
      </dgm:t>
    </dgm:pt>
    <dgm:pt modelId="{B5587FFC-AC77-4EFE-833C-110AC9E3D634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zh-CN" altLang="en-US" sz="1800" b="1" dirty="0">
            <a:latin typeface="微软雅黑" pitchFamily="34" charset="-122"/>
            <a:ea typeface="微软雅黑" pitchFamily="34" charset="-122"/>
          </a:endParaRPr>
        </a:p>
      </dgm:t>
    </dgm:pt>
    <dgm:pt modelId="{A3F2E6EF-57E7-4EF9-AC57-AEF5EC9693EC}" type="sibTrans" cxnId="{B8FF42C8-1680-41D7-A8A3-F486EFE6A4ED}">
      <dgm:prSet/>
      <dgm:spPr/>
      <dgm:t>
        <a:bodyPr/>
        <a:lstStyle/>
        <a:p>
          <a:endParaRPr lang="zh-CN" altLang="en-US"/>
        </a:p>
      </dgm:t>
    </dgm:pt>
    <dgm:pt modelId="{548CCE85-7E2E-4ABB-B288-916E9C9F45C2}" type="parTrans" cxnId="{B8FF42C8-1680-41D7-A8A3-F486EFE6A4ED}">
      <dgm:prSet/>
      <dgm:spPr/>
      <dgm:t>
        <a:bodyPr/>
        <a:lstStyle/>
        <a:p>
          <a:endParaRPr lang="zh-CN" altLang="en-US"/>
        </a:p>
      </dgm:t>
    </dgm:pt>
    <dgm:pt modelId="{DBB9AC31-B4F8-4C03-9B66-39F3CCEDDBE3}">
      <dgm:prSet phldrT="[文本]" custT="1"/>
      <dgm:spPr/>
      <dgm:t>
        <a:bodyPr anchor="t"/>
        <a:lstStyle/>
        <a:p>
          <a:endParaRPr lang="zh-CN" altLang="en-US" sz="1600" b="1" dirty="0">
            <a:latin typeface="微软雅黑" pitchFamily="34" charset="-122"/>
            <a:ea typeface="微软雅黑" pitchFamily="34" charset="-122"/>
          </a:endParaRPr>
        </a:p>
      </dgm:t>
    </dgm:pt>
    <dgm:pt modelId="{4557666C-7A1F-4A9F-AB65-82C87BD4789B}" type="sibTrans" cxnId="{DBD26F13-BA48-4F09-A1D8-45D1FE33AF49}">
      <dgm:prSet/>
      <dgm:spPr/>
      <dgm:t>
        <a:bodyPr/>
        <a:lstStyle/>
        <a:p>
          <a:endParaRPr lang="zh-CN" altLang="en-US"/>
        </a:p>
      </dgm:t>
    </dgm:pt>
    <dgm:pt modelId="{7BF376F3-FC66-4C75-B8AF-0112E3581588}" type="parTrans" cxnId="{DBD26F13-BA48-4F09-A1D8-45D1FE33AF49}">
      <dgm:prSet/>
      <dgm:spPr/>
      <dgm:t>
        <a:bodyPr/>
        <a:lstStyle/>
        <a:p>
          <a:endParaRPr lang="zh-CN" altLang="en-US"/>
        </a:p>
      </dgm:t>
    </dgm:pt>
    <dgm:pt modelId="{65293F9B-FD16-4572-8CA1-BA374ABACEBE}" type="pres">
      <dgm:prSet presAssocID="{8B77A118-FA15-40F0-98CA-5552BADA868A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9977466-B032-40E2-92DC-2CAD33D632CB}" type="pres">
      <dgm:prSet presAssocID="{8B77A118-FA15-40F0-98CA-5552BADA868A}" presName="children" presStyleCnt="0"/>
      <dgm:spPr/>
      <dgm:t>
        <a:bodyPr/>
        <a:lstStyle/>
        <a:p>
          <a:endParaRPr lang="zh-CN" altLang="en-US"/>
        </a:p>
      </dgm:t>
    </dgm:pt>
    <dgm:pt modelId="{4DE1E572-ACB5-45F6-BB0D-67ECC69435CF}" type="pres">
      <dgm:prSet presAssocID="{8B77A118-FA15-40F0-98CA-5552BADA868A}" presName="child1group" presStyleCnt="0"/>
      <dgm:spPr/>
      <dgm:t>
        <a:bodyPr/>
        <a:lstStyle/>
        <a:p>
          <a:endParaRPr lang="zh-CN" altLang="en-US"/>
        </a:p>
      </dgm:t>
    </dgm:pt>
    <dgm:pt modelId="{A0DC1EDC-7EB3-4DC2-A50A-C830F004EB6F}" type="pres">
      <dgm:prSet presAssocID="{8B77A118-FA15-40F0-98CA-5552BADA868A}" presName="child1" presStyleLbl="bgAcc1" presStyleIdx="0" presStyleCnt="4" custScaleX="140113" custScaleY="131070" custLinFactNeighborY="31250"/>
      <dgm:spPr/>
      <dgm:t>
        <a:bodyPr/>
        <a:lstStyle/>
        <a:p>
          <a:endParaRPr lang="zh-CN" altLang="en-US"/>
        </a:p>
      </dgm:t>
    </dgm:pt>
    <dgm:pt modelId="{50B9EB81-6082-4748-8A44-A4CE3F6A1C8A}" type="pres">
      <dgm:prSet presAssocID="{8B77A118-FA15-40F0-98CA-5552BADA868A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F3C5B3-4EE7-4EBE-8293-1D10FF9B3723}" type="pres">
      <dgm:prSet presAssocID="{8B77A118-FA15-40F0-98CA-5552BADA868A}" presName="child2group" presStyleCnt="0"/>
      <dgm:spPr/>
      <dgm:t>
        <a:bodyPr/>
        <a:lstStyle/>
        <a:p>
          <a:endParaRPr lang="zh-CN" altLang="en-US"/>
        </a:p>
      </dgm:t>
    </dgm:pt>
    <dgm:pt modelId="{BBBDEB7D-3D67-4AA9-A098-8170745B0899}" type="pres">
      <dgm:prSet presAssocID="{8B77A118-FA15-40F0-98CA-5552BADA868A}" presName="child2" presStyleLbl="bgAcc1" presStyleIdx="1" presStyleCnt="4" custScaleX="140113" custScaleY="131070" custLinFactNeighborY="31250"/>
      <dgm:spPr/>
      <dgm:t>
        <a:bodyPr/>
        <a:lstStyle/>
        <a:p>
          <a:endParaRPr lang="zh-CN" altLang="en-US"/>
        </a:p>
      </dgm:t>
    </dgm:pt>
    <dgm:pt modelId="{1BB2D0D6-C034-4237-BFDC-F039296312FA}" type="pres">
      <dgm:prSet presAssocID="{8B77A118-FA15-40F0-98CA-5552BADA868A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D1D415-BBFF-48B8-A6C1-40DF17DA9476}" type="pres">
      <dgm:prSet presAssocID="{8B77A118-FA15-40F0-98CA-5552BADA868A}" presName="child3group" presStyleCnt="0"/>
      <dgm:spPr/>
      <dgm:t>
        <a:bodyPr/>
        <a:lstStyle/>
        <a:p>
          <a:endParaRPr lang="zh-CN" altLang="en-US"/>
        </a:p>
      </dgm:t>
    </dgm:pt>
    <dgm:pt modelId="{A0C3E018-6EE8-4D55-B5E6-45ABEDEF114C}" type="pres">
      <dgm:prSet presAssocID="{8B77A118-FA15-40F0-98CA-5552BADA868A}" presName="child3" presStyleLbl="bgAcc1" presStyleIdx="2" presStyleCnt="4" custScaleX="140113" custScaleY="150818" custLinFactNeighborY="-31254"/>
      <dgm:spPr/>
      <dgm:t>
        <a:bodyPr/>
        <a:lstStyle/>
        <a:p>
          <a:endParaRPr lang="zh-CN" altLang="en-US"/>
        </a:p>
      </dgm:t>
    </dgm:pt>
    <dgm:pt modelId="{48EFC3DA-DAAA-4080-86D0-208887562AFC}" type="pres">
      <dgm:prSet presAssocID="{8B77A118-FA15-40F0-98CA-5552BADA868A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A2E20E-A890-4D34-8DEF-3411EBE5778D}" type="pres">
      <dgm:prSet presAssocID="{8B77A118-FA15-40F0-98CA-5552BADA868A}" presName="child4group" presStyleCnt="0"/>
      <dgm:spPr/>
      <dgm:t>
        <a:bodyPr/>
        <a:lstStyle/>
        <a:p>
          <a:endParaRPr lang="zh-CN" altLang="en-US"/>
        </a:p>
      </dgm:t>
    </dgm:pt>
    <dgm:pt modelId="{639F2646-D5FA-4026-A34B-56E6656D6B6C}" type="pres">
      <dgm:prSet presAssocID="{8B77A118-FA15-40F0-98CA-5552BADA868A}" presName="child4" presStyleLbl="bgAcc1" presStyleIdx="3" presStyleCnt="4" custScaleX="140113" custScaleY="152105" custLinFactNeighborX="-385" custLinFactNeighborY="-30941"/>
      <dgm:spPr/>
      <dgm:t>
        <a:bodyPr/>
        <a:lstStyle/>
        <a:p>
          <a:endParaRPr lang="zh-CN" altLang="en-US"/>
        </a:p>
      </dgm:t>
    </dgm:pt>
    <dgm:pt modelId="{6C7E72E3-49E7-4435-B5D2-ED5102CD5179}" type="pres">
      <dgm:prSet presAssocID="{8B77A118-FA15-40F0-98CA-5552BADA868A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AF0D7BD-4C0C-4710-9CDD-A78C0C12DE48}" type="pres">
      <dgm:prSet presAssocID="{8B77A118-FA15-40F0-98CA-5552BADA868A}" presName="childPlaceholder" presStyleCnt="0"/>
      <dgm:spPr/>
      <dgm:t>
        <a:bodyPr/>
        <a:lstStyle/>
        <a:p>
          <a:endParaRPr lang="zh-CN" altLang="en-US"/>
        </a:p>
      </dgm:t>
    </dgm:pt>
    <dgm:pt modelId="{7EEBA8FA-4552-4049-8E81-B2BF7AAEE4A2}" type="pres">
      <dgm:prSet presAssocID="{8B77A118-FA15-40F0-98CA-5552BADA868A}" presName="circle" presStyleCnt="0"/>
      <dgm:spPr/>
      <dgm:t>
        <a:bodyPr/>
        <a:lstStyle/>
        <a:p>
          <a:endParaRPr lang="zh-CN" altLang="en-US"/>
        </a:p>
      </dgm:t>
    </dgm:pt>
    <dgm:pt modelId="{4BA4F182-5505-4BD5-9CB3-5B78EE64B00C}" type="pres">
      <dgm:prSet presAssocID="{8B77A118-FA15-40F0-98CA-5552BADA868A}" presName="quadrant1" presStyleLbl="node1" presStyleIdx="0" presStyleCnt="4" custScaleX="72864" custScaleY="68591" custLinFactNeighborX="18014" custLinFactNeighborY="1801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E91F788-C4B6-4F87-B6A3-0E8B5A0DAB59}" type="pres">
      <dgm:prSet presAssocID="{8B77A118-FA15-40F0-98CA-5552BADA868A}" presName="quadrant2" presStyleLbl="node1" presStyleIdx="1" presStyleCnt="4" custScaleX="72864" custScaleY="68591" custLinFactNeighborX="-12006" custLinFactNeighborY="17609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8C80FD7-5463-41B5-88BB-25E1FEF4CBA3}" type="pres">
      <dgm:prSet presAssocID="{8B77A118-FA15-40F0-98CA-5552BADA868A}" presName="quadrant3" presStyleLbl="node1" presStyleIdx="2" presStyleCnt="4" custScaleX="72864" custScaleY="68591" custLinFactNeighborX="-12006" custLinFactNeighborY="-1801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67C71C-4BC2-43CE-A722-81DC8AC528C3}" type="pres">
      <dgm:prSet presAssocID="{8B77A118-FA15-40F0-98CA-5552BADA868A}" presName="quadrant4" presStyleLbl="node1" presStyleIdx="3" presStyleCnt="4" custScaleX="72864" custScaleY="68591" custLinFactNeighborX="18014" custLinFactNeighborY="-1801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420112-55DC-4962-8D83-4C03E704A729}" type="pres">
      <dgm:prSet presAssocID="{8B77A118-FA15-40F0-98CA-5552BADA868A}" presName="quadrantPlaceholder" presStyleCnt="0"/>
      <dgm:spPr/>
      <dgm:t>
        <a:bodyPr/>
        <a:lstStyle/>
        <a:p>
          <a:endParaRPr lang="zh-CN" altLang="en-US"/>
        </a:p>
      </dgm:t>
    </dgm:pt>
    <dgm:pt modelId="{0838D313-BD77-4637-AE34-5FD8A9D02E82}" type="pres">
      <dgm:prSet presAssocID="{8B77A118-FA15-40F0-98CA-5552BADA868A}" presName="center1" presStyleLbl="fgShp" presStyleIdx="0" presStyleCnt="2" custLinFactNeighborX="12375" custLinFactNeighborY="11539"/>
      <dgm:spPr/>
      <dgm:t>
        <a:bodyPr/>
        <a:lstStyle/>
        <a:p>
          <a:endParaRPr lang="zh-CN" altLang="en-US"/>
        </a:p>
      </dgm:t>
    </dgm:pt>
    <dgm:pt modelId="{4B791CFA-09CF-4FFA-86AF-DD69897FD873}" type="pres">
      <dgm:prSet presAssocID="{8B77A118-FA15-40F0-98CA-5552BADA868A}" presName="center2" presStyleLbl="fgShp" presStyleIdx="1" presStyleCnt="2" custLinFactNeighborX="12375" custLinFactNeighborY="-7692"/>
      <dgm:spPr/>
      <dgm:t>
        <a:bodyPr/>
        <a:lstStyle/>
        <a:p>
          <a:endParaRPr lang="zh-CN" altLang="en-US"/>
        </a:p>
      </dgm:t>
    </dgm:pt>
  </dgm:ptLst>
  <dgm:cxnLst>
    <dgm:cxn modelId="{20FE4F1C-2AFA-4624-B0EC-C8601EFDA3E2}" srcId="{40BF6F4A-AC9F-48C0-8E44-D5D8C0B867F9}" destId="{DE1B665D-C551-44E9-A7E1-C4CFE49BBDF8}" srcOrd="0" destOrd="0" parTransId="{BCB40EF8-0931-40E9-8498-8E60D24F98F8}" sibTransId="{4DDC8593-7CAE-4590-A008-5CC80BFD6BAA}"/>
    <dgm:cxn modelId="{DC48FA8F-38DB-4C00-A6E0-6EE29FE8AB6A}" type="presOf" srcId="{CD4D990A-5324-4A9F-881B-4E68440B2FFF}" destId="{78C80FD7-5463-41B5-88BB-25E1FEF4CBA3}" srcOrd="0" destOrd="0" presId="urn:microsoft.com/office/officeart/2005/8/layout/cycle4#2"/>
    <dgm:cxn modelId="{1955F0CA-A36D-4365-8483-E0EBBBCED16B}" type="presOf" srcId="{B5587FFC-AC77-4EFE-833C-110AC9E3D634}" destId="{6C7E72E3-49E7-4435-B5D2-ED5102CD5179}" srcOrd="1" destOrd="0" presId="urn:microsoft.com/office/officeart/2005/8/layout/cycle4#2"/>
    <dgm:cxn modelId="{DBD26F13-BA48-4F09-A1D8-45D1FE33AF49}" srcId="{4FFB4004-005C-4729-AB98-F4A8AC581BEE}" destId="{DBB9AC31-B4F8-4C03-9B66-39F3CCEDDBE3}" srcOrd="0" destOrd="0" parTransId="{7BF376F3-FC66-4C75-B8AF-0112E3581588}" sibTransId="{4557666C-7A1F-4A9F-AB65-82C87BD4789B}"/>
    <dgm:cxn modelId="{779B8D09-583A-4369-9C00-F10EE95BAD08}" type="presOf" srcId="{8BC2599E-88CA-4A43-A2CD-A66DFEBE52DA}" destId="{A0C3E018-6EE8-4D55-B5E6-45ABEDEF114C}" srcOrd="0" destOrd="0" presId="urn:microsoft.com/office/officeart/2005/8/layout/cycle4#2"/>
    <dgm:cxn modelId="{9F50EBC3-B5C5-4781-BBDC-E12F04036AC0}" type="presOf" srcId="{DBB9AC31-B4F8-4C03-9B66-39F3CCEDDBE3}" destId="{50B9EB81-6082-4748-8A44-A4CE3F6A1C8A}" srcOrd="1" destOrd="0" presId="urn:microsoft.com/office/officeart/2005/8/layout/cycle4#2"/>
    <dgm:cxn modelId="{35766BA2-9FF7-41FA-955E-6324AA4CDEDF}" type="presOf" srcId="{B5587FFC-AC77-4EFE-833C-110AC9E3D634}" destId="{639F2646-D5FA-4026-A34B-56E6656D6B6C}" srcOrd="0" destOrd="0" presId="urn:microsoft.com/office/officeart/2005/8/layout/cycle4#2"/>
    <dgm:cxn modelId="{74784302-B4D6-42CE-8783-913EB9BB1700}" type="presOf" srcId="{8BC2599E-88CA-4A43-A2CD-A66DFEBE52DA}" destId="{48EFC3DA-DAAA-4080-86D0-208887562AFC}" srcOrd="1" destOrd="0" presId="urn:microsoft.com/office/officeart/2005/8/layout/cycle4#2"/>
    <dgm:cxn modelId="{F2339253-B163-40B0-85CE-17D939C68AD5}" type="presOf" srcId="{DE1B665D-C551-44E9-A7E1-C4CFE49BBDF8}" destId="{BBBDEB7D-3D67-4AA9-A098-8170745B0899}" srcOrd="0" destOrd="0" presId="urn:microsoft.com/office/officeart/2005/8/layout/cycle4#2"/>
    <dgm:cxn modelId="{33AA383F-7D45-4B15-9970-C60B49AE9289}" srcId="{8B77A118-FA15-40F0-98CA-5552BADA868A}" destId="{DE35C554-8F5C-4232-B570-17A5A8D771B0}" srcOrd="3" destOrd="0" parTransId="{E602B027-E33A-4616-BFD8-67A601B08D37}" sibTransId="{33CC0DCB-868E-4147-AAC3-0B6678143298}"/>
    <dgm:cxn modelId="{B38CDC17-9CEA-4FE8-919E-E629730E6861}" srcId="{8B77A118-FA15-40F0-98CA-5552BADA868A}" destId="{CD4D990A-5324-4A9F-881B-4E68440B2FFF}" srcOrd="2" destOrd="0" parTransId="{C5551CE4-BA78-4BFA-A4FB-3B9234DCE330}" sibTransId="{EE060889-2A18-45FA-B8EC-1F1C8D79A910}"/>
    <dgm:cxn modelId="{A21103CC-1CFA-4912-9392-68950C33D414}" srcId="{8B77A118-FA15-40F0-98CA-5552BADA868A}" destId="{40BF6F4A-AC9F-48C0-8E44-D5D8C0B867F9}" srcOrd="1" destOrd="0" parTransId="{2EB2AB87-063C-4038-B644-1A9F4BACA8A2}" sibTransId="{56802BB9-D0D7-4961-AAD4-FDE0D1361E99}"/>
    <dgm:cxn modelId="{45F4073F-8FFA-4555-81D6-277D9147A4D7}" type="presOf" srcId="{DE35C554-8F5C-4232-B570-17A5A8D771B0}" destId="{8967C71C-4BC2-43CE-A722-81DC8AC528C3}" srcOrd="0" destOrd="0" presId="urn:microsoft.com/office/officeart/2005/8/layout/cycle4#2"/>
    <dgm:cxn modelId="{B8FF42C8-1680-41D7-A8A3-F486EFE6A4ED}" srcId="{DE35C554-8F5C-4232-B570-17A5A8D771B0}" destId="{B5587FFC-AC77-4EFE-833C-110AC9E3D634}" srcOrd="0" destOrd="0" parTransId="{548CCE85-7E2E-4ABB-B288-916E9C9F45C2}" sibTransId="{A3F2E6EF-57E7-4EF9-AC57-AEF5EC9693EC}"/>
    <dgm:cxn modelId="{6A0F2C91-53C4-4D7A-898F-9D9C9FD37AEF}" type="presOf" srcId="{DBB9AC31-B4F8-4C03-9B66-39F3CCEDDBE3}" destId="{A0DC1EDC-7EB3-4DC2-A50A-C830F004EB6F}" srcOrd="0" destOrd="0" presId="urn:microsoft.com/office/officeart/2005/8/layout/cycle4#2"/>
    <dgm:cxn modelId="{ACC0FEAF-4D27-4CA2-95AB-4B776A7EBFC6}" srcId="{8B77A118-FA15-40F0-98CA-5552BADA868A}" destId="{4FFB4004-005C-4729-AB98-F4A8AC581BEE}" srcOrd="0" destOrd="0" parTransId="{BB5D45EC-12E0-445D-9FD4-1A6FCC0354E5}" sibTransId="{51D4D9CC-BB39-4283-91F2-B49342D3C69C}"/>
    <dgm:cxn modelId="{FF7D4761-062F-4323-BA9F-F52D61BE9751}" type="presOf" srcId="{4FFB4004-005C-4729-AB98-F4A8AC581BEE}" destId="{4BA4F182-5505-4BD5-9CB3-5B78EE64B00C}" srcOrd="0" destOrd="0" presId="urn:microsoft.com/office/officeart/2005/8/layout/cycle4#2"/>
    <dgm:cxn modelId="{AAA5677B-6C51-4065-AE07-02B1A2F41DF1}" srcId="{CD4D990A-5324-4A9F-881B-4E68440B2FFF}" destId="{8BC2599E-88CA-4A43-A2CD-A66DFEBE52DA}" srcOrd="0" destOrd="0" parTransId="{D16337E9-1151-4137-AD1A-D0AF58303565}" sibTransId="{F353BE21-4EDE-40B0-98A4-117AB1D03FB4}"/>
    <dgm:cxn modelId="{55B2D73A-6CBD-4401-8220-95122206C451}" type="presOf" srcId="{8B77A118-FA15-40F0-98CA-5552BADA868A}" destId="{65293F9B-FD16-4572-8CA1-BA374ABACEBE}" srcOrd="0" destOrd="0" presId="urn:microsoft.com/office/officeart/2005/8/layout/cycle4#2"/>
    <dgm:cxn modelId="{C2AA246C-11F0-4EF2-BF86-0349E1155029}" type="presOf" srcId="{DE1B665D-C551-44E9-A7E1-C4CFE49BBDF8}" destId="{1BB2D0D6-C034-4237-BFDC-F039296312FA}" srcOrd="1" destOrd="0" presId="urn:microsoft.com/office/officeart/2005/8/layout/cycle4#2"/>
    <dgm:cxn modelId="{95908B8E-0CB9-4CC5-8E07-2E5DD93AC28D}" type="presOf" srcId="{40BF6F4A-AC9F-48C0-8E44-D5D8C0B867F9}" destId="{BE91F788-C4B6-4F87-B6A3-0E8B5A0DAB59}" srcOrd="0" destOrd="0" presId="urn:microsoft.com/office/officeart/2005/8/layout/cycle4#2"/>
    <dgm:cxn modelId="{D8CF9A1C-EDE5-4065-89CF-1944E6D0C227}" type="presParOf" srcId="{65293F9B-FD16-4572-8CA1-BA374ABACEBE}" destId="{99977466-B032-40E2-92DC-2CAD33D632CB}" srcOrd="0" destOrd="0" presId="urn:microsoft.com/office/officeart/2005/8/layout/cycle4#2"/>
    <dgm:cxn modelId="{FB17782A-5916-4D2D-BE43-B7C0F25FC7DA}" type="presParOf" srcId="{99977466-B032-40E2-92DC-2CAD33D632CB}" destId="{4DE1E572-ACB5-45F6-BB0D-67ECC69435CF}" srcOrd="0" destOrd="0" presId="urn:microsoft.com/office/officeart/2005/8/layout/cycle4#2"/>
    <dgm:cxn modelId="{13B33223-1F81-421C-9226-C8290CB78164}" type="presParOf" srcId="{4DE1E572-ACB5-45F6-BB0D-67ECC69435CF}" destId="{A0DC1EDC-7EB3-4DC2-A50A-C830F004EB6F}" srcOrd="0" destOrd="0" presId="urn:microsoft.com/office/officeart/2005/8/layout/cycle4#2"/>
    <dgm:cxn modelId="{84BE3B8C-688D-4CAD-97F2-DDD1931E10E4}" type="presParOf" srcId="{4DE1E572-ACB5-45F6-BB0D-67ECC69435CF}" destId="{50B9EB81-6082-4748-8A44-A4CE3F6A1C8A}" srcOrd="1" destOrd="0" presId="urn:microsoft.com/office/officeart/2005/8/layout/cycle4#2"/>
    <dgm:cxn modelId="{058A7C18-8C84-442A-8D73-A64DC2E0B060}" type="presParOf" srcId="{99977466-B032-40E2-92DC-2CAD33D632CB}" destId="{67F3C5B3-4EE7-4EBE-8293-1D10FF9B3723}" srcOrd="1" destOrd="0" presId="urn:microsoft.com/office/officeart/2005/8/layout/cycle4#2"/>
    <dgm:cxn modelId="{6FFCB5CF-F12E-4DB9-8865-3967461CF941}" type="presParOf" srcId="{67F3C5B3-4EE7-4EBE-8293-1D10FF9B3723}" destId="{BBBDEB7D-3D67-4AA9-A098-8170745B0899}" srcOrd="0" destOrd="0" presId="urn:microsoft.com/office/officeart/2005/8/layout/cycle4#2"/>
    <dgm:cxn modelId="{90BF8A6B-F46A-4158-91F0-92E761C15E9E}" type="presParOf" srcId="{67F3C5B3-4EE7-4EBE-8293-1D10FF9B3723}" destId="{1BB2D0D6-C034-4237-BFDC-F039296312FA}" srcOrd="1" destOrd="0" presId="urn:microsoft.com/office/officeart/2005/8/layout/cycle4#2"/>
    <dgm:cxn modelId="{79AA9D24-08CC-4D17-8A00-4B6D47377BEA}" type="presParOf" srcId="{99977466-B032-40E2-92DC-2CAD33D632CB}" destId="{7FD1D415-BBFF-48B8-A6C1-40DF17DA9476}" srcOrd="2" destOrd="0" presId="urn:microsoft.com/office/officeart/2005/8/layout/cycle4#2"/>
    <dgm:cxn modelId="{BE315BF4-7C92-4CAB-8CAA-F7D96D74BD7A}" type="presParOf" srcId="{7FD1D415-BBFF-48B8-A6C1-40DF17DA9476}" destId="{A0C3E018-6EE8-4D55-B5E6-45ABEDEF114C}" srcOrd="0" destOrd="0" presId="urn:microsoft.com/office/officeart/2005/8/layout/cycle4#2"/>
    <dgm:cxn modelId="{802AB066-6C79-4BA1-9F77-A4859C080A5B}" type="presParOf" srcId="{7FD1D415-BBFF-48B8-A6C1-40DF17DA9476}" destId="{48EFC3DA-DAAA-4080-86D0-208887562AFC}" srcOrd="1" destOrd="0" presId="urn:microsoft.com/office/officeart/2005/8/layout/cycle4#2"/>
    <dgm:cxn modelId="{3448A583-8EB6-40B7-9098-B57F09924DCD}" type="presParOf" srcId="{99977466-B032-40E2-92DC-2CAD33D632CB}" destId="{ECA2E20E-A890-4D34-8DEF-3411EBE5778D}" srcOrd="3" destOrd="0" presId="urn:microsoft.com/office/officeart/2005/8/layout/cycle4#2"/>
    <dgm:cxn modelId="{329CA894-510A-4AF6-9EE8-53FE674EAE5F}" type="presParOf" srcId="{ECA2E20E-A890-4D34-8DEF-3411EBE5778D}" destId="{639F2646-D5FA-4026-A34B-56E6656D6B6C}" srcOrd="0" destOrd="0" presId="urn:microsoft.com/office/officeart/2005/8/layout/cycle4#2"/>
    <dgm:cxn modelId="{B476C4A4-C7AF-44C1-8994-91CB629DADCC}" type="presParOf" srcId="{ECA2E20E-A890-4D34-8DEF-3411EBE5778D}" destId="{6C7E72E3-49E7-4435-B5D2-ED5102CD5179}" srcOrd="1" destOrd="0" presId="urn:microsoft.com/office/officeart/2005/8/layout/cycle4#2"/>
    <dgm:cxn modelId="{F31A5AB9-587B-43D7-B1B2-0009DD32673C}" type="presParOf" srcId="{99977466-B032-40E2-92DC-2CAD33D632CB}" destId="{BAF0D7BD-4C0C-4710-9CDD-A78C0C12DE48}" srcOrd="4" destOrd="0" presId="urn:microsoft.com/office/officeart/2005/8/layout/cycle4#2"/>
    <dgm:cxn modelId="{4E87AD5E-25CC-4C33-BF33-665FDB7790FB}" type="presParOf" srcId="{65293F9B-FD16-4572-8CA1-BA374ABACEBE}" destId="{7EEBA8FA-4552-4049-8E81-B2BF7AAEE4A2}" srcOrd="1" destOrd="0" presId="urn:microsoft.com/office/officeart/2005/8/layout/cycle4#2"/>
    <dgm:cxn modelId="{DE1AFB79-CC07-44A4-9174-378477719EAD}" type="presParOf" srcId="{7EEBA8FA-4552-4049-8E81-B2BF7AAEE4A2}" destId="{4BA4F182-5505-4BD5-9CB3-5B78EE64B00C}" srcOrd="0" destOrd="0" presId="urn:microsoft.com/office/officeart/2005/8/layout/cycle4#2"/>
    <dgm:cxn modelId="{79AAB4B4-B2D2-464C-B9FE-FF5BDA2FB819}" type="presParOf" srcId="{7EEBA8FA-4552-4049-8E81-B2BF7AAEE4A2}" destId="{BE91F788-C4B6-4F87-B6A3-0E8B5A0DAB59}" srcOrd="1" destOrd="0" presId="urn:microsoft.com/office/officeart/2005/8/layout/cycle4#2"/>
    <dgm:cxn modelId="{A5317435-0299-4EDA-9765-E49017FD62A2}" type="presParOf" srcId="{7EEBA8FA-4552-4049-8E81-B2BF7AAEE4A2}" destId="{78C80FD7-5463-41B5-88BB-25E1FEF4CBA3}" srcOrd="2" destOrd="0" presId="urn:microsoft.com/office/officeart/2005/8/layout/cycle4#2"/>
    <dgm:cxn modelId="{F41A88E9-4302-4635-B3BE-2CCA252160B4}" type="presParOf" srcId="{7EEBA8FA-4552-4049-8E81-B2BF7AAEE4A2}" destId="{8967C71C-4BC2-43CE-A722-81DC8AC528C3}" srcOrd="3" destOrd="0" presId="urn:microsoft.com/office/officeart/2005/8/layout/cycle4#2"/>
    <dgm:cxn modelId="{7777B9BE-6983-4074-82C4-F3ED3567CA46}" type="presParOf" srcId="{7EEBA8FA-4552-4049-8E81-B2BF7AAEE4A2}" destId="{C0420112-55DC-4962-8D83-4C03E704A729}" srcOrd="4" destOrd="0" presId="urn:microsoft.com/office/officeart/2005/8/layout/cycle4#2"/>
    <dgm:cxn modelId="{438C76BC-104D-4ABF-9A91-DA774E69D072}" type="presParOf" srcId="{65293F9B-FD16-4572-8CA1-BA374ABACEBE}" destId="{0838D313-BD77-4637-AE34-5FD8A9D02E82}" srcOrd="2" destOrd="0" presId="urn:microsoft.com/office/officeart/2005/8/layout/cycle4#2"/>
    <dgm:cxn modelId="{3FEC72CB-0482-429C-8C28-9D854A2D36BE}" type="presParOf" srcId="{65293F9B-FD16-4572-8CA1-BA374ABACEBE}" destId="{4B791CFA-09CF-4FFA-86AF-DD69897FD873}" srcOrd="3" destOrd="0" presId="urn:microsoft.com/office/officeart/2005/8/layout/cycle4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56E037-5492-4AF0-9971-933D333F5668}">
      <dsp:nvSpPr>
        <dsp:cNvPr id="0" name=""/>
        <dsp:cNvSpPr/>
      </dsp:nvSpPr>
      <dsp:spPr>
        <a:xfrm rot="1709580">
          <a:off x="2965279" y="2587426"/>
          <a:ext cx="1552619" cy="43681"/>
        </a:xfrm>
        <a:custGeom>
          <a:avLst/>
          <a:gdLst/>
          <a:ahLst/>
          <a:cxnLst/>
          <a:rect l="0" t="0" r="0" b="0"/>
          <a:pathLst>
            <a:path>
              <a:moveTo>
                <a:pt x="0" y="21840"/>
              </a:moveTo>
              <a:lnTo>
                <a:pt x="1552619" y="21840"/>
              </a:lnTo>
            </a:path>
          </a:pathLst>
        </a:custGeom>
        <a:noFill/>
        <a:ln w="9525" cap="flat" cmpd="sng" algn="ctr">
          <a:solidFill>
            <a:schemeClr val="accent6">
              <a:shade val="95000"/>
              <a:satMod val="105000"/>
            </a:schemeClr>
          </a:solidFill>
          <a:prstDash val="dash"/>
        </a:ln>
        <a:effectLst/>
        <a:scene3d>
          <a:camera prst="orthographicFront"/>
          <a:lightRig rig="threePt" dir="t">
            <a:rot lat="0" lon="0" rev="7500000"/>
          </a:lightRig>
        </a:scene3d>
        <a:sp3d z="-40000"/>
      </dsp:spPr>
      <dsp:style>
        <a:lnRef idx="1">
          <a:schemeClr val="accent6"/>
        </a:lnRef>
        <a:fillRef idx="0">
          <a:schemeClr val="accent6"/>
        </a:fillRef>
        <a:effectRef idx="0">
          <a:schemeClr val="accent6"/>
        </a:effectRef>
        <a:fontRef idx="minor">
          <a:schemeClr val="tx1"/>
        </a:fontRef>
      </dsp:style>
    </dsp:sp>
    <dsp:sp modelId="{2FA7DDDB-E220-4C0B-8C1A-A73AE5AE4EE1}">
      <dsp:nvSpPr>
        <dsp:cNvPr id="0" name=""/>
        <dsp:cNvSpPr/>
      </dsp:nvSpPr>
      <dsp:spPr>
        <a:xfrm rot="13147">
          <a:off x="3059304" y="1876595"/>
          <a:ext cx="1512735" cy="43681"/>
        </a:xfrm>
        <a:custGeom>
          <a:avLst/>
          <a:gdLst/>
          <a:ahLst/>
          <a:cxnLst/>
          <a:rect l="0" t="0" r="0" b="0"/>
          <a:pathLst>
            <a:path>
              <a:moveTo>
                <a:pt x="0" y="21840"/>
              </a:moveTo>
              <a:lnTo>
                <a:pt x="1512735" y="21840"/>
              </a:lnTo>
            </a:path>
          </a:pathLst>
        </a:custGeom>
        <a:noFill/>
        <a:ln w="9525" cap="flat" cmpd="sng" algn="ctr">
          <a:solidFill>
            <a:schemeClr val="accent6">
              <a:shade val="95000"/>
              <a:satMod val="105000"/>
            </a:schemeClr>
          </a:solidFill>
          <a:prstDash val="dash"/>
        </a:ln>
        <a:effectLst/>
        <a:scene3d>
          <a:camera prst="orthographicFront"/>
          <a:lightRig rig="threePt" dir="t">
            <a:rot lat="0" lon="0" rev="7500000"/>
          </a:lightRig>
        </a:scene3d>
        <a:sp3d z="-40000"/>
      </dsp:spPr>
      <dsp:style>
        <a:lnRef idx="1">
          <a:schemeClr val="accent6"/>
        </a:lnRef>
        <a:fillRef idx="0">
          <a:schemeClr val="accent6"/>
        </a:fillRef>
        <a:effectRef idx="0">
          <a:schemeClr val="accent6"/>
        </a:effectRef>
        <a:fontRef idx="minor">
          <a:schemeClr val="tx1"/>
        </a:fontRef>
      </dsp:style>
    </dsp:sp>
    <dsp:sp modelId="{7CACE1BA-A376-422D-A6C7-1636B5965EC5}">
      <dsp:nvSpPr>
        <dsp:cNvPr id="0" name=""/>
        <dsp:cNvSpPr/>
      </dsp:nvSpPr>
      <dsp:spPr>
        <a:xfrm rot="19890420">
          <a:off x="2965279" y="1155105"/>
          <a:ext cx="1552619" cy="43681"/>
        </a:xfrm>
        <a:custGeom>
          <a:avLst/>
          <a:gdLst/>
          <a:ahLst/>
          <a:cxnLst/>
          <a:rect l="0" t="0" r="0" b="0"/>
          <a:pathLst>
            <a:path>
              <a:moveTo>
                <a:pt x="0" y="21840"/>
              </a:moveTo>
              <a:lnTo>
                <a:pt x="1552619" y="21840"/>
              </a:lnTo>
            </a:path>
          </a:pathLst>
        </a:custGeom>
        <a:noFill/>
        <a:ln w="9525" cap="flat" cmpd="sng" algn="ctr">
          <a:solidFill>
            <a:schemeClr val="accent6">
              <a:shade val="95000"/>
              <a:satMod val="105000"/>
            </a:schemeClr>
          </a:solidFill>
          <a:prstDash val="dash"/>
        </a:ln>
        <a:effectLst/>
        <a:scene3d>
          <a:camera prst="orthographicFront"/>
          <a:lightRig rig="threePt" dir="t">
            <a:rot lat="0" lon="0" rev="7500000"/>
          </a:lightRig>
        </a:scene3d>
        <a:sp3d z="-40000"/>
      </dsp:spPr>
      <dsp:style>
        <a:lnRef idx="1">
          <a:schemeClr val="accent6"/>
        </a:lnRef>
        <a:fillRef idx="0">
          <a:schemeClr val="accent6"/>
        </a:fillRef>
        <a:effectRef idx="0">
          <a:schemeClr val="accent6"/>
        </a:effectRef>
        <a:fontRef idx="minor">
          <a:schemeClr val="tx1"/>
        </a:fontRef>
      </dsp:style>
    </dsp:sp>
    <dsp:sp modelId="{F32696CD-CEC2-4F45-A362-135220C14734}">
      <dsp:nvSpPr>
        <dsp:cNvPr id="0" name=""/>
        <dsp:cNvSpPr/>
      </dsp:nvSpPr>
      <dsp:spPr>
        <a:xfrm>
          <a:off x="428627" y="8"/>
          <a:ext cx="2912147" cy="3786205"/>
        </a:xfrm>
        <a:prstGeom prst="snip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1A710DB-AD17-49CB-8773-5DDB70FCE406}">
      <dsp:nvSpPr>
        <dsp:cNvPr id="0" name=""/>
        <dsp:cNvSpPr/>
      </dsp:nvSpPr>
      <dsp:spPr>
        <a:xfrm>
          <a:off x="4357723" y="0"/>
          <a:ext cx="1092185" cy="1092185"/>
        </a:xfrm>
        <a:prstGeom prst="ellipse">
          <a:avLst/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rPr>
            <a:t>阅读     </a:t>
          </a:r>
          <a:endParaRPr lang="en-US" altLang="zh-CN" sz="1800" b="1" kern="1200" dirty="0" smtClean="0">
            <a:solidFill>
              <a:srgbClr val="C00000"/>
            </a:solidFill>
            <a:latin typeface="黑体" pitchFamily="49" charset="-122"/>
            <a:ea typeface="黑体" pitchFamily="49" charset="-122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rPr>
            <a:t>欣赏</a:t>
          </a:r>
          <a:endParaRPr lang="zh-CN" altLang="en-US" sz="1800" b="1" kern="1200" dirty="0">
            <a:solidFill>
              <a:srgbClr val="C00000"/>
            </a:solidFill>
            <a:latin typeface="黑体" pitchFamily="49" charset="-122"/>
            <a:ea typeface="黑体" pitchFamily="49" charset="-122"/>
          </a:endParaRPr>
        </a:p>
      </dsp:txBody>
      <dsp:txXfrm>
        <a:off x="4517670" y="159947"/>
        <a:ext cx="772291" cy="772291"/>
      </dsp:txXfrm>
    </dsp:sp>
    <dsp:sp modelId="{BDA058AB-0AD4-4B8B-B433-9EC7D9EBC102}">
      <dsp:nvSpPr>
        <dsp:cNvPr id="0" name=""/>
        <dsp:cNvSpPr/>
      </dsp:nvSpPr>
      <dsp:spPr>
        <a:xfrm>
          <a:off x="4572030" y="1357324"/>
          <a:ext cx="1092185" cy="1092185"/>
        </a:xfrm>
        <a:prstGeom prst="ellipse">
          <a:avLst/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rgbClr val="FFFF00"/>
              </a:solidFill>
              <a:latin typeface="黑体" pitchFamily="49" charset="-122"/>
              <a:ea typeface="黑体" pitchFamily="49" charset="-122"/>
            </a:rPr>
            <a:t>语文综合实践活动</a:t>
          </a:r>
          <a:endParaRPr lang="zh-CN" altLang="en-US" sz="1800" b="1" kern="1200" dirty="0">
            <a:solidFill>
              <a:srgbClr val="FFFF00"/>
            </a:solidFill>
            <a:latin typeface="黑体" pitchFamily="49" charset="-122"/>
            <a:ea typeface="黑体" pitchFamily="49" charset="-122"/>
          </a:endParaRPr>
        </a:p>
      </dsp:txBody>
      <dsp:txXfrm>
        <a:off x="4731977" y="1517271"/>
        <a:ext cx="772291" cy="772291"/>
      </dsp:txXfrm>
    </dsp:sp>
    <dsp:sp modelId="{7521E272-7D2F-4AD9-AB99-43CC708D9C4F}">
      <dsp:nvSpPr>
        <dsp:cNvPr id="0" name=""/>
        <dsp:cNvSpPr/>
      </dsp:nvSpPr>
      <dsp:spPr>
        <a:xfrm>
          <a:off x="4357723" y="2694028"/>
          <a:ext cx="1092185" cy="1092185"/>
        </a:xfrm>
        <a:prstGeom prst="ellipse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>
              <a:solidFill>
                <a:srgbClr val="FFCC66"/>
              </a:solidFill>
              <a:latin typeface="黑体" pitchFamily="49" charset="-122"/>
              <a:ea typeface="黑体" pitchFamily="49" charset="-122"/>
            </a:rPr>
            <a:t>表达</a:t>
          </a:r>
          <a:endParaRPr lang="en-US" altLang="zh-CN" sz="2100" b="1" kern="1200" dirty="0" smtClean="0">
            <a:solidFill>
              <a:srgbClr val="FFCC66"/>
            </a:solidFill>
            <a:latin typeface="黑体" pitchFamily="49" charset="-122"/>
            <a:ea typeface="黑体" pitchFamily="49" charset="-122"/>
          </a:endParaRP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>
              <a:solidFill>
                <a:srgbClr val="FFCC66"/>
              </a:solidFill>
              <a:latin typeface="黑体" pitchFamily="49" charset="-122"/>
              <a:ea typeface="黑体" pitchFamily="49" charset="-122"/>
            </a:rPr>
            <a:t>交流</a:t>
          </a:r>
          <a:endParaRPr lang="zh-CN" altLang="en-US" sz="2100" b="1" kern="1200" dirty="0">
            <a:solidFill>
              <a:srgbClr val="FFCC66"/>
            </a:solidFill>
            <a:latin typeface="黑体" pitchFamily="49" charset="-122"/>
            <a:ea typeface="黑体" pitchFamily="49" charset="-122"/>
          </a:endParaRPr>
        </a:p>
      </dsp:txBody>
      <dsp:txXfrm>
        <a:off x="4517670" y="2853975"/>
        <a:ext cx="772291" cy="77229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56E037-5492-4AF0-9971-933D333F5668}">
      <dsp:nvSpPr>
        <dsp:cNvPr id="0" name=""/>
        <dsp:cNvSpPr/>
      </dsp:nvSpPr>
      <dsp:spPr>
        <a:xfrm rot="26481">
          <a:off x="3059286" y="1882187"/>
          <a:ext cx="1561419" cy="43681"/>
        </a:xfrm>
        <a:custGeom>
          <a:avLst/>
          <a:gdLst/>
          <a:ahLst/>
          <a:cxnLst/>
          <a:rect l="0" t="0" r="0" b="0"/>
          <a:pathLst>
            <a:path>
              <a:moveTo>
                <a:pt x="0" y="21840"/>
              </a:moveTo>
              <a:lnTo>
                <a:pt x="1561419" y="21840"/>
              </a:lnTo>
            </a:path>
          </a:pathLst>
        </a:custGeom>
        <a:noFill/>
        <a:ln w="9525" cap="flat" cmpd="sng" algn="ctr">
          <a:solidFill>
            <a:schemeClr val="accent6">
              <a:shade val="95000"/>
              <a:satMod val="105000"/>
            </a:schemeClr>
          </a:solidFill>
          <a:prstDash val="dash"/>
        </a:ln>
        <a:effectLst/>
        <a:scene3d>
          <a:camera prst="orthographicFront"/>
          <a:lightRig rig="threePt" dir="t">
            <a:rot lat="0" lon="0" rev="7500000"/>
          </a:lightRig>
        </a:scene3d>
        <a:sp3d z="-40000"/>
      </dsp:spPr>
      <dsp:style>
        <a:lnRef idx="1">
          <a:schemeClr val="accent6"/>
        </a:lnRef>
        <a:fillRef idx="0">
          <a:schemeClr val="accent6"/>
        </a:fillRef>
        <a:effectRef idx="0">
          <a:schemeClr val="accent6"/>
        </a:effectRef>
        <a:fontRef idx="minor">
          <a:schemeClr val="tx1"/>
        </a:fontRef>
      </dsp:style>
    </dsp:sp>
    <dsp:sp modelId="{2FA7DDDB-E220-4C0B-8C1A-A73AE5AE4EE1}">
      <dsp:nvSpPr>
        <dsp:cNvPr id="0" name=""/>
        <dsp:cNvSpPr/>
      </dsp:nvSpPr>
      <dsp:spPr>
        <a:xfrm rot="1692116">
          <a:off x="2969182" y="2571693"/>
          <a:ext cx="1518406" cy="43681"/>
        </a:xfrm>
        <a:custGeom>
          <a:avLst/>
          <a:gdLst/>
          <a:ahLst/>
          <a:cxnLst/>
          <a:rect l="0" t="0" r="0" b="0"/>
          <a:pathLst>
            <a:path>
              <a:moveTo>
                <a:pt x="0" y="21840"/>
              </a:moveTo>
              <a:lnTo>
                <a:pt x="1518406" y="21840"/>
              </a:lnTo>
            </a:path>
          </a:pathLst>
        </a:custGeom>
        <a:noFill/>
        <a:ln w="9525" cap="flat" cmpd="sng" algn="ctr">
          <a:solidFill>
            <a:schemeClr val="accent6">
              <a:shade val="95000"/>
              <a:satMod val="105000"/>
            </a:schemeClr>
          </a:solidFill>
          <a:prstDash val="dash"/>
        </a:ln>
        <a:effectLst/>
        <a:scene3d>
          <a:camera prst="orthographicFront"/>
          <a:lightRig rig="threePt" dir="t">
            <a:rot lat="0" lon="0" rev="7500000"/>
          </a:lightRig>
        </a:scene3d>
        <a:sp3d z="-40000"/>
      </dsp:spPr>
      <dsp:style>
        <a:lnRef idx="1">
          <a:schemeClr val="accent6"/>
        </a:lnRef>
        <a:fillRef idx="0">
          <a:schemeClr val="accent6"/>
        </a:fillRef>
        <a:effectRef idx="0">
          <a:schemeClr val="accent6"/>
        </a:effectRef>
        <a:fontRef idx="minor">
          <a:schemeClr val="tx1"/>
        </a:fontRef>
      </dsp:style>
    </dsp:sp>
    <dsp:sp modelId="{7CACE1BA-A376-422D-A6C7-1636B5965EC5}">
      <dsp:nvSpPr>
        <dsp:cNvPr id="0" name=""/>
        <dsp:cNvSpPr/>
      </dsp:nvSpPr>
      <dsp:spPr>
        <a:xfrm rot="19890420">
          <a:off x="2965279" y="1155105"/>
          <a:ext cx="1552619" cy="43681"/>
        </a:xfrm>
        <a:custGeom>
          <a:avLst/>
          <a:gdLst/>
          <a:ahLst/>
          <a:cxnLst/>
          <a:rect l="0" t="0" r="0" b="0"/>
          <a:pathLst>
            <a:path>
              <a:moveTo>
                <a:pt x="0" y="21840"/>
              </a:moveTo>
              <a:lnTo>
                <a:pt x="1552619" y="21840"/>
              </a:lnTo>
            </a:path>
          </a:pathLst>
        </a:custGeom>
        <a:noFill/>
        <a:ln w="9525" cap="flat" cmpd="sng" algn="ctr">
          <a:solidFill>
            <a:schemeClr val="accent6">
              <a:shade val="95000"/>
              <a:satMod val="105000"/>
            </a:schemeClr>
          </a:solidFill>
          <a:prstDash val="dash"/>
        </a:ln>
        <a:effectLst/>
        <a:scene3d>
          <a:camera prst="orthographicFront"/>
          <a:lightRig rig="threePt" dir="t">
            <a:rot lat="0" lon="0" rev="7500000"/>
          </a:lightRig>
        </a:scene3d>
        <a:sp3d z="-40000"/>
      </dsp:spPr>
      <dsp:style>
        <a:lnRef idx="1">
          <a:schemeClr val="accent6"/>
        </a:lnRef>
        <a:fillRef idx="0">
          <a:schemeClr val="accent6"/>
        </a:fillRef>
        <a:effectRef idx="0">
          <a:schemeClr val="accent6"/>
        </a:effectRef>
        <a:fontRef idx="minor">
          <a:schemeClr val="tx1"/>
        </a:fontRef>
      </dsp:style>
    </dsp:sp>
    <dsp:sp modelId="{F32696CD-CEC2-4F45-A362-135220C14734}">
      <dsp:nvSpPr>
        <dsp:cNvPr id="0" name=""/>
        <dsp:cNvSpPr/>
      </dsp:nvSpPr>
      <dsp:spPr>
        <a:xfrm>
          <a:off x="428627" y="8"/>
          <a:ext cx="2912147" cy="3786205"/>
        </a:xfrm>
        <a:prstGeom prst="snip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1A710DB-AD17-49CB-8773-5DDB70FCE406}">
      <dsp:nvSpPr>
        <dsp:cNvPr id="0" name=""/>
        <dsp:cNvSpPr/>
      </dsp:nvSpPr>
      <dsp:spPr>
        <a:xfrm>
          <a:off x="4357723" y="0"/>
          <a:ext cx="1092185" cy="1092185"/>
        </a:xfrm>
        <a:prstGeom prst="ellipse">
          <a:avLst/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rPr>
            <a:t>经典性、时代性</a:t>
          </a:r>
          <a:endParaRPr lang="zh-CN" altLang="en-US" sz="1800" b="1" kern="1200" dirty="0">
            <a:solidFill>
              <a:srgbClr val="C00000"/>
            </a:solidFill>
            <a:latin typeface="黑体" pitchFamily="49" charset="-122"/>
            <a:ea typeface="黑体" pitchFamily="49" charset="-122"/>
          </a:endParaRPr>
        </a:p>
      </dsp:txBody>
      <dsp:txXfrm>
        <a:off x="4517670" y="159947"/>
        <a:ext cx="772291" cy="772291"/>
      </dsp:txXfrm>
    </dsp:sp>
    <dsp:sp modelId="{BDA058AB-0AD4-4B8B-B433-9EC7D9EBC102}">
      <dsp:nvSpPr>
        <dsp:cNvPr id="0" name=""/>
        <dsp:cNvSpPr/>
      </dsp:nvSpPr>
      <dsp:spPr>
        <a:xfrm>
          <a:off x="4332634" y="2664298"/>
          <a:ext cx="1092185" cy="1092185"/>
        </a:xfrm>
        <a:prstGeom prst="ellipse">
          <a:avLst/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rgbClr val="FFFF00"/>
              </a:solidFill>
              <a:latin typeface="黑体" pitchFamily="49" charset="-122"/>
              <a:ea typeface="黑体" pitchFamily="49" charset="-122"/>
            </a:rPr>
            <a:t>职业教育特色</a:t>
          </a:r>
          <a:endParaRPr lang="zh-CN" altLang="en-US" sz="1800" b="1" kern="1200" dirty="0">
            <a:solidFill>
              <a:srgbClr val="FFFF00"/>
            </a:solidFill>
            <a:latin typeface="黑体" pitchFamily="49" charset="-122"/>
            <a:ea typeface="黑体" pitchFamily="49" charset="-122"/>
          </a:endParaRPr>
        </a:p>
      </dsp:txBody>
      <dsp:txXfrm>
        <a:off x="4492581" y="2824245"/>
        <a:ext cx="772291" cy="772291"/>
      </dsp:txXfrm>
    </dsp:sp>
    <dsp:sp modelId="{7521E272-7D2F-4AD9-AB99-43CC708D9C4F}">
      <dsp:nvSpPr>
        <dsp:cNvPr id="0" name=""/>
        <dsp:cNvSpPr/>
      </dsp:nvSpPr>
      <dsp:spPr>
        <a:xfrm>
          <a:off x="4620666" y="1368155"/>
          <a:ext cx="1092185" cy="1092185"/>
        </a:xfrm>
        <a:prstGeom prst="ellipse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rgbClr val="FF9900"/>
              </a:solidFill>
              <a:latin typeface="黑体" pitchFamily="49" charset="-122"/>
              <a:ea typeface="黑体" pitchFamily="49" charset="-122"/>
            </a:rPr>
            <a:t>情境性、实用性</a:t>
          </a:r>
          <a:endParaRPr lang="zh-CN" altLang="en-US" sz="1800" b="1" kern="1200" dirty="0">
            <a:solidFill>
              <a:srgbClr val="FF9900"/>
            </a:solidFill>
            <a:latin typeface="黑体" pitchFamily="49" charset="-122"/>
            <a:ea typeface="黑体" pitchFamily="49" charset="-122"/>
          </a:endParaRPr>
        </a:p>
      </dsp:txBody>
      <dsp:txXfrm>
        <a:off x="4780613" y="1528102"/>
        <a:ext cx="772291" cy="77229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F3955B-0AD9-46C0-8EDF-4530A72E906B}">
      <dsp:nvSpPr>
        <dsp:cNvPr id="0" name=""/>
        <dsp:cNvSpPr/>
      </dsp:nvSpPr>
      <dsp:spPr>
        <a:xfrm rot="10800000">
          <a:off x="802957" y="333"/>
          <a:ext cx="2517832" cy="67506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686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CN" altLang="en-US" sz="2400" kern="12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方正中倩简体"/>
            </a:rPr>
            <a:t>听话与说话</a:t>
          </a:r>
          <a:endParaRPr lang="zh-CN" altLang="en-US" sz="2400" kern="1200" dirty="0"/>
        </a:p>
      </dsp:txBody>
      <dsp:txXfrm rot="10800000">
        <a:off x="971723" y="333"/>
        <a:ext cx="2349066" cy="675066"/>
      </dsp:txXfrm>
    </dsp:sp>
    <dsp:sp modelId="{D8B10E53-D0D2-457C-BBBC-AB01A99EAD23}">
      <dsp:nvSpPr>
        <dsp:cNvPr id="0" name=""/>
        <dsp:cNvSpPr/>
      </dsp:nvSpPr>
      <dsp:spPr>
        <a:xfrm>
          <a:off x="465424" y="333"/>
          <a:ext cx="675066" cy="675066"/>
        </a:xfrm>
        <a:prstGeom prst="ellipse">
          <a:avLst/>
        </a:prstGeom>
        <a:blipFill dpi="0" rotWithShape="1">
          <a:blip xmlns:r="http://schemas.openxmlformats.org/officeDocument/2006/relationships" r:embed="rId1">
            <a:extLst/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74B819-E56C-4C71-9D6E-A83B7133729F}">
      <dsp:nvSpPr>
        <dsp:cNvPr id="0" name=""/>
        <dsp:cNvSpPr/>
      </dsp:nvSpPr>
      <dsp:spPr>
        <a:xfrm rot="10800000">
          <a:off x="802957" y="876912"/>
          <a:ext cx="2517832" cy="67506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686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CN" altLang="en-US" sz="2400" kern="12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方正中倩简体"/>
            </a:rPr>
            <a:t>自我介绍</a:t>
          </a:r>
          <a:endParaRPr lang="zh-CN" altLang="en-US" sz="2400" kern="1200" dirty="0"/>
        </a:p>
      </dsp:txBody>
      <dsp:txXfrm rot="10800000">
        <a:off x="971723" y="876912"/>
        <a:ext cx="2349066" cy="675066"/>
      </dsp:txXfrm>
    </dsp:sp>
    <dsp:sp modelId="{D14D1CE5-8918-4E78-840E-D8388DD5A2B3}">
      <dsp:nvSpPr>
        <dsp:cNvPr id="0" name=""/>
        <dsp:cNvSpPr/>
      </dsp:nvSpPr>
      <dsp:spPr>
        <a:xfrm>
          <a:off x="465424" y="876912"/>
          <a:ext cx="675066" cy="675066"/>
        </a:xfrm>
        <a:prstGeom prst="ellipse">
          <a:avLst/>
        </a:prstGeom>
        <a:blipFill dpi="0" rotWithShape="1">
          <a:blip xmlns:r="http://schemas.openxmlformats.org/officeDocument/2006/relationships" r:embed="rId2">
            <a:extLst/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57DE4A-E582-4C83-80D0-447DC4C98BC8}">
      <dsp:nvSpPr>
        <dsp:cNvPr id="0" name=""/>
        <dsp:cNvSpPr/>
      </dsp:nvSpPr>
      <dsp:spPr>
        <a:xfrm rot="10800000">
          <a:off x="820053" y="1740199"/>
          <a:ext cx="2517832" cy="67506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686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CN" altLang="en-US" sz="2400" kern="12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rPr>
            <a:t>电话交谈</a:t>
          </a:r>
          <a:endParaRPr lang="zh-CN" altLang="en-US" sz="2400" kern="1200" dirty="0"/>
        </a:p>
      </dsp:txBody>
      <dsp:txXfrm rot="10800000">
        <a:off x="988819" y="1740199"/>
        <a:ext cx="2349066" cy="675066"/>
      </dsp:txXfrm>
    </dsp:sp>
    <dsp:sp modelId="{B5A6ABA3-B047-48E9-9862-449F31BF617E}">
      <dsp:nvSpPr>
        <dsp:cNvPr id="0" name=""/>
        <dsp:cNvSpPr/>
      </dsp:nvSpPr>
      <dsp:spPr>
        <a:xfrm>
          <a:off x="480154" y="1740199"/>
          <a:ext cx="675066" cy="675066"/>
        </a:xfrm>
        <a:prstGeom prst="ellipse">
          <a:avLst/>
        </a:prstGeom>
        <a:blipFill dpi="0" rotWithShape="1">
          <a:blip xmlns:r="http://schemas.openxmlformats.org/officeDocument/2006/relationships" r:embed="rId3" cstate="print">
            <a:extLst/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F3955B-0AD9-46C0-8EDF-4530A72E906B}">
      <dsp:nvSpPr>
        <dsp:cNvPr id="0" name=""/>
        <dsp:cNvSpPr/>
      </dsp:nvSpPr>
      <dsp:spPr>
        <a:xfrm rot="10800000">
          <a:off x="785819" y="0"/>
          <a:ext cx="2375313" cy="68359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1447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CN" altLang="en-US" sz="2400" kern="12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方正中倩简体"/>
            </a:rPr>
            <a:t>复述</a:t>
          </a:r>
          <a:endParaRPr lang="zh-CN" altLang="en-US" sz="2400" kern="1200" dirty="0"/>
        </a:p>
      </dsp:txBody>
      <dsp:txXfrm rot="10800000">
        <a:off x="956718" y="0"/>
        <a:ext cx="2204414" cy="683596"/>
      </dsp:txXfrm>
    </dsp:sp>
    <dsp:sp modelId="{D8B10E53-D0D2-457C-BBBC-AB01A99EAD23}">
      <dsp:nvSpPr>
        <dsp:cNvPr id="0" name=""/>
        <dsp:cNvSpPr/>
      </dsp:nvSpPr>
      <dsp:spPr>
        <a:xfrm>
          <a:off x="427394" y="191"/>
          <a:ext cx="683596" cy="683596"/>
        </a:xfrm>
        <a:prstGeom prst="ellipse">
          <a:avLst/>
        </a:prstGeom>
        <a:blipFill>
          <a:blip xmlns:r="http://schemas.openxmlformats.org/officeDocument/2006/relationships" r:embed="rId1">
            <a:extLst/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57DE4A-E582-4C83-80D0-447DC4C98BC8}">
      <dsp:nvSpPr>
        <dsp:cNvPr id="0" name=""/>
        <dsp:cNvSpPr/>
      </dsp:nvSpPr>
      <dsp:spPr>
        <a:xfrm rot="10800000">
          <a:off x="785819" y="848991"/>
          <a:ext cx="2375313" cy="68359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1447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CN" altLang="en-US" sz="2400" kern="12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rPr>
            <a:t>介绍事情</a:t>
          </a:r>
          <a:endParaRPr kumimoji="1" lang="zh-CN" altLang="en-US" sz="2400" kern="1200" dirty="0">
            <a:solidFill>
              <a:srgbClr val="C00000"/>
            </a:solidFill>
            <a:latin typeface="微软雅黑" pitchFamily="34" charset="-122"/>
            <a:ea typeface="微软雅黑" pitchFamily="34" charset="-122"/>
          </a:endParaRPr>
        </a:p>
      </dsp:txBody>
      <dsp:txXfrm rot="10800000">
        <a:off x="956718" y="848991"/>
        <a:ext cx="2204414" cy="683596"/>
      </dsp:txXfrm>
    </dsp:sp>
    <dsp:sp modelId="{B5A6ABA3-B047-48E9-9862-449F31BF617E}">
      <dsp:nvSpPr>
        <dsp:cNvPr id="0" name=""/>
        <dsp:cNvSpPr/>
      </dsp:nvSpPr>
      <dsp:spPr>
        <a:xfrm>
          <a:off x="427394" y="887847"/>
          <a:ext cx="683596" cy="683596"/>
        </a:xfrm>
        <a:prstGeom prst="ellipse">
          <a:avLst/>
        </a:prstGeom>
        <a:blipFill>
          <a:blip xmlns:r="http://schemas.openxmlformats.org/officeDocument/2006/relationships" r:embed="rId2" cstate="print">
            <a:extLst/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74B819-E56C-4C71-9D6E-A83B7133729F}">
      <dsp:nvSpPr>
        <dsp:cNvPr id="0" name=""/>
        <dsp:cNvSpPr/>
      </dsp:nvSpPr>
      <dsp:spPr>
        <a:xfrm rot="10800000">
          <a:off x="872436" y="0"/>
          <a:ext cx="2612844" cy="85725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8026" tIns="114300" rIns="21336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CN" altLang="en-US" sz="3000" kern="12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方正中倩简体"/>
            </a:rPr>
            <a:t>自我介绍</a:t>
          </a:r>
          <a:endParaRPr lang="zh-CN" altLang="en-US" sz="3000" kern="1200" dirty="0"/>
        </a:p>
      </dsp:txBody>
      <dsp:txXfrm rot="10800000">
        <a:off x="1086750" y="0"/>
        <a:ext cx="2398530" cy="857255"/>
      </dsp:txXfrm>
    </dsp:sp>
    <dsp:sp modelId="{D14D1CE5-8918-4E78-840E-D8388DD5A2B3}">
      <dsp:nvSpPr>
        <dsp:cNvPr id="0" name=""/>
        <dsp:cNvSpPr/>
      </dsp:nvSpPr>
      <dsp:spPr>
        <a:xfrm>
          <a:off x="443808" y="0"/>
          <a:ext cx="857255" cy="857255"/>
        </a:xfrm>
        <a:prstGeom prst="ellipse">
          <a:avLst/>
        </a:prstGeom>
        <a:blipFill dpi="0" rotWithShape="1">
          <a:blip xmlns:r="http://schemas.openxmlformats.org/officeDocument/2006/relationships" r:embed="rId1">
            <a:extLst/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C3E018-6EE8-4D55-B5E6-45ABEDEF114C}">
      <dsp:nvSpPr>
        <dsp:cNvPr id="0" name=""/>
        <dsp:cNvSpPr/>
      </dsp:nvSpPr>
      <dsp:spPr>
        <a:xfrm>
          <a:off x="4589221" y="2004585"/>
          <a:ext cx="2830086" cy="19733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8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5481594" y="2541262"/>
        <a:ext cx="1894366" cy="1393295"/>
      </dsp:txXfrm>
    </dsp:sp>
    <dsp:sp modelId="{639F2646-D5FA-4026-A34B-56E6656D6B6C}">
      <dsp:nvSpPr>
        <dsp:cNvPr id="0" name=""/>
        <dsp:cNvSpPr/>
      </dsp:nvSpPr>
      <dsp:spPr>
        <a:xfrm>
          <a:off x="1285884" y="2000261"/>
          <a:ext cx="2830086" cy="19901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zh-CN" altLang="en-US" sz="18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1329601" y="2541518"/>
        <a:ext cx="1893626" cy="1405185"/>
      </dsp:txXfrm>
    </dsp:sp>
    <dsp:sp modelId="{BBBDEB7D-3D67-4AA9-A098-8170745B0899}">
      <dsp:nvSpPr>
        <dsp:cNvPr id="0" name=""/>
        <dsp:cNvSpPr/>
      </dsp:nvSpPr>
      <dsp:spPr>
        <a:xfrm>
          <a:off x="4589221" y="171213"/>
          <a:ext cx="2830086" cy="17149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8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5475919" y="208885"/>
        <a:ext cx="1905716" cy="1210856"/>
      </dsp:txXfrm>
    </dsp:sp>
    <dsp:sp modelId="{A0DC1EDC-7EB3-4DC2-A50A-C830F004EB6F}">
      <dsp:nvSpPr>
        <dsp:cNvPr id="0" name=""/>
        <dsp:cNvSpPr/>
      </dsp:nvSpPr>
      <dsp:spPr>
        <a:xfrm>
          <a:off x="1293660" y="171213"/>
          <a:ext cx="2830086" cy="17149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6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1331332" y="208885"/>
        <a:ext cx="1905716" cy="1210856"/>
      </dsp:txXfrm>
    </dsp:sp>
    <dsp:sp modelId="{4BA4F182-5505-4BD5-9CB3-5B78EE64B00C}">
      <dsp:nvSpPr>
        <dsp:cNvPr id="0" name=""/>
        <dsp:cNvSpPr/>
      </dsp:nvSpPr>
      <dsp:spPr>
        <a:xfrm>
          <a:off x="3104293" y="864430"/>
          <a:ext cx="1290016" cy="1214365"/>
        </a:xfrm>
        <a:prstGeom prst="pieWedg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实用</a:t>
          </a:r>
          <a:endParaRPr lang="zh-CN" altLang="en-US" sz="2400" b="1" kern="1200" dirty="0">
            <a:solidFill>
              <a:srgbClr val="FFC00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3482130" y="1220109"/>
        <a:ext cx="912179" cy="858686"/>
      </dsp:txXfrm>
    </dsp:sp>
    <dsp:sp modelId="{BE91F788-C4B6-4F87-B6A3-0E8B5A0DAB59}">
      <dsp:nvSpPr>
        <dsp:cNvPr id="0" name=""/>
        <dsp:cNvSpPr/>
      </dsp:nvSpPr>
      <dsp:spPr>
        <a:xfrm rot="5400000">
          <a:off x="4462851" y="819435"/>
          <a:ext cx="1214365" cy="1290016"/>
        </a:xfrm>
        <a:prstGeom prst="pieWedge">
          <a:avLst/>
        </a:prstGeom>
        <a:solidFill>
          <a:schemeClr val="accent5">
            <a:hueOff val="1085675"/>
            <a:satOff val="3732"/>
            <a:lumOff val="-1790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职业</a:t>
          </a:r>
          <a:endParaRPr lang="zh-CN" altLang="en-US" sz="2400" b="1" kern="1200" dirty="0">
            <a:solidFill>
              <a:srgbClr val="FFC000"/>
            </a:solidFill>
            <a:latin typeface="微软雅黑" pitchFamily="34" charset="-122"/>
            <a:ea typeface="微软雅黑" pitchFamily="34" charset="-122"/>
          </a:endParaRPr>
        </a:p>
      </dsp:txBody>
      <dsp:txXfrm rot="-5400000">
        <a:off x="4425026" y="1212939"/>
        <a:ext cx="912179" cy="858686"/>
      </dsp:txXfrm>
    </dsp:sp>
    <dsp:sp modelId="{78C80FD7-5463-41B5-88BB-25E1FEF4CBA3}">
      <dsp:nvSpPr>
        <dsp:cNvPr id="0" name=""/>
        <dsp:cNvSpPr/>
      </dsp:nvSpPr>
      <dsp:spPr>
        <a:xfrm rot="10800000">
          <a:off x="4425026" y="2078794"/>
          <a:ext cx="1290016" cy="1214365"/>
        </a:xfrm>
        <a:prstGeom prst="pieWedge">
          <a:avLst/>
        </a:prstGeom>
        <a:solidFill>
          <a:schemeClr val="accent5">
            <a:hueOff val="2171350"/>
            <a:satOff val="7464"/>
            <a:lumOff val="-3581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主体</a:t>
          </a:r>
          <a:endParaRPr lang="zh-CN" altLang="en-US" sz="2400" b="1" kern="1200" dirty="0">
            <a:solidFill>
              <a:srgbClr val="FFC000"/>
            </a:solidFill>
            <a:latin typeface="微软雅黑" pitchFamily="34" charset="-122"/>
            <a:ea typeface="微软雅黑" pitchFamily="34" charset="-122"/>
          </a:endParaRPr>
        </a:p>
      </dsp:txBody>
      <dsp:txXfrm rot="10800000">
        <a:off x="4425026" y="2078794"/>
        <a:ext cx="912179" cy="858686"/>
      </dsp:txXfrm>
    </dsp:sp>
    <dsp:sp modelId="{8967C71C-4BC2-43CE-A722-81DC8AC528C3}">
      <dsp:nvSpPr>
        <dsp:cNvPr id="0" name=""/>
        <dsp:cNvSpPr/>
      </dsp:nvSpPr>
      <dsp:spPr>
        <a:xfrm rot="16200000">
          <a:off x="3142119" y="2040969"/>
          <a:ext cx="1214365" cy="1290016"/>
        </a:xfrm>
        <a:prstGeom prst="pieWedge">
          <a:avLst/>
        </a:prstGeom>
        <a:solidFill>
          <a:schemeClr val="accent5">
            <a:hueOff val="3257024"/>
            <a:satOff val="11196"/>
            <a:lumOff val="-5372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ts val="35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训练</a:t>
          </a:r>
          <a:endParaRPr lang="zh-CN" altLang="en-US" sz="2400" b="1" kern="1200" dirty="0">
            <a:solidFill>
              <a:srgbClr val="FFC000"/>
            </a:solidFill>
            <a:latin typeface="微软雅黑" pitchFamily="34" charset="-122"/>
            <a:ea typeface="微软雅黑" pitchFamily="34" charset="-122"/>
          </a:endParaRPr>
        </a:p>
      </dsp:txBody>
      <dsp:txXfrm rot="5400000">
        <a:off x="3482131" y="2078794"/>
        <a:ext cx="912179" cy="858686"/>
      </dsp:txXfrm>
    </dsp:sp>
    <dsp:sp modelId="{0838D313-BD77-4637-AE34-5FD8A9D02E82}">
      <dsp:nvSpPr>
        <dsp:cNvPr id="0" name=""/>
        <dsp:cNvSpPr/>
      </dsp:nvSpPr>
      <dsp:spPr>
        <a:xfrm>
          <a:off x="4126492" y="1772139"/>
          <a:ext cx="611273" cy="531542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791CFA-09CF-4FFA-86AF-DD69897FD873}">
      <dsp:nvSpPr>
        <dsp:cNvPr id="0" name=""/>
        <dsp:cNvSpPr/>
      </dsp:nvSpPr>
      <dsp:spPr>
        <a:xfrm rot="10800000">
          <a:off x="4126492" y="1874357"/>
          <a:ext cx="611273" cy="531542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4#2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E1829F05-1EC0-4360-9B5A-F9A3FE72E293}" type="datetimeFigureOut">
              <a:rPr lang="zh-CN" altLang="en-US"/>
              <a:pPr>
                <a:defRPr/>
              </a:pPr>
              <a:t>2013/11/14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31FC25F-CE2F-4695-8049-EAF717CF77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3822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011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84EAFBD-2AFD-4EA6-AF0C-85BE34129172}" type="slidenum">
              <a:rPr lang="zh-CN" altLang="en-US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6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667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03F0277-0BF2-4AF4-959E-27CE8641E70A}" type="slidenum">
              <a:rPr lang="zh-CN" altLang="en-US"/>
              <a:pPr/>
              <a:t>23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62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2F06C47-0D48-4ECA-9862-04DDE3142FF9}" type="slidenum">
              <a:rPr lang="zh-CN" altLang="en-US"/>
              <a:pPr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51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517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C30D3EA-BAF4-4C08-851D-0C25386C400C}" type="slidenum">
              <a:rPr lang="zh-CN" altLang="en-US"/>
              <a:pPr/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721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18D3D29-AC84-4FB2-BBBC-A991C50AD49A}" type="slidenum">
              <a:rPr lang="zh-CN" altLang="en-US"/>
              <a:pPr/>
              <a:t>16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56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565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7E621F3-3581-4378-AE9D-145C32CC3FF0}" type="slidenum">
              <a:rPr lang="zh-CN" altLang="en-US"/>
              <a:pPr/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82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824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F895F55-0D40-4270-947E-37C52F384CE6}" type="slidenum">
              <a:rPr lang="zh-CN" altLang="en-US"/>
              <a:pPr/>
              <a:t>19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3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E93B1D3-D7CE-4ED3-93F8-ED602263B9AF}" type="slidenum">
              <a:rPr lang="zh-CN" altLang="en-US"/>
              <a:pPr/>
              <a:t>20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97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974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8C0ECE-79F5-401A-B329-96B70BEBF12B}" type="slidenum">
              <a:rPr lang="zh-CN" altLang="en-US"/>
              <a:pPr/>
              <a:t>21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DBA05-6DE5-47AA-8F24-D534B6DCC198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68C987-9356-48DA-ADBF-36462D4A9F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58A57E-13F5-42FE-BCBB-494FCA921BC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A93C8-D2EA-458E-A6B3-671E0007682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00024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AB78FB-FC41-4554-BEB7-F64B61DC1C5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fld id="{A153214F-4B7F-480A-AD37-BF6B534099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fld id="{414BA0E8-BDB5-4312-9E5E-6AF8076C87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fld id="{67A5C43A-3B5F-49DB-AA70-CB641769F6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fld id="{091D6C39-430E-43CB-B0B6-7CE4B32DB27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fld id="{69AECA66-15BB-4609-983B-B6B98AE368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fld id="{EE9EE84F-BC98-47E9-83D7-32263D711DE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fld id="{DAFED551-65DD-42D2-922B-8E281BAE063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8FFA8-85F6-4961-9515-9A4ED27E58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fld id="{CEB1AC3C-F777-4758-805A-02923640E7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fld id="{4B7E39C3-35EE-4A2C-A155-7857742B09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fld id="{AC1D9E6A-7B6E-4E0C-9AB5-005590426F3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fld id="{81E0142F-F588-4391-A47C-77EDE7F8A3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7CCDE-396B-43C3-88C5-230CDE380DB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60667D-C1C9-4356-A900-55035A4297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CC3AC-5C4C-4013-9CF1-8666161289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647D2A-B117-4B4C-BF99-B3E5F5F140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A25CD-E3D8-4192-A8D8-FE621CEEFB8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439961-CD05-42F5-8E6E-694E3616162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A053B8-EA86-42B4-9696-5EEA990D87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59DBC-B41A-4D08-AE23-E4AB806C1C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B11ECB-216F-47AC-969A-64421273C8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F9097-6F54-47DA-8987-289CACD385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A7405-6060-4B2D-B160-68D07D347B5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8C4CB-6014-441F-B780-D87A2B99C6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177ED-73F6-46D1-BD66-AED50D04A8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EF033-4C64-41A5-A185-7DABC1E8A3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0E9E5-8A05-4A0E-BB72-310B439532D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00FFF8-F7AE-48B8-BD9E-1BA3809AA4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A1950C-CE88-4D65-9D8E-E1345C3118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EFAC77-98D3-4CEF-98C2-195C5482A0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A31A38-21CB-4DC1-BBB9-3BD29BBC8C5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7FB3C9-B951-47D6-AE72-2AD17E16F72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DC950F-63E8-41C9-8C47-3D74CB02A03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F0A1C-8644-4F5A-9E5D-472C52B1CC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D59839-CD8C-447F-B6E3-7E9F6E28E4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8BE95B-CF82-4CCE-BA4F-1DFC1B9178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B6583-2F7C-4F0C-A282-0DE66F046F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22B944-932B-4E6E-82A9-83CA3FBBFBA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839BA-8EF9-4E56-8BEE-C3D825FC17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923A48-517E-4D34-8D40-7956AD7101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BE982-B284-4529-8F14-6D28B99D97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4FF766-02F0-4351-A11B-B376306C9A6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3507A3-AEF2-4C2B-B961-F92FF8A2DC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30D8C9-1796-4D1E-91E1-34709392C8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44CD5D-41E0-4EE7-B3BA-1375389CCA5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9004D6-8DB4-4988-8818-AE1E8EA047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A7C8D1-C9CB-444B-8089-2E79502A648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D611A3-873C-4BAC-9EEC-63E195078C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B849F-7A48-4E01-B160-5143EA2CB37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80678-FA3D-431F-B496-99ADB579E0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909ED5-C015-4F62-A9DA-9803D1E49B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37090A-892D-461E-BE89-13DBF9295F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6F32AD-D932-4015-962B-25FED9F242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46731-5385-4C87-A1E0-162377D7FB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40D05-4505-401A-95FF-D529365986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BDABC-E014-4736-BC1C-B31394ACF6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844066-8201-44B9-9BD2-3B5FF145A3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E3D908-04CF-4569-86C1-90FBFCD64D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23F708-19A1-45A4-8478-D233DAB665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3135C-CED5-4D95-A914-A548D91D8C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855A1B-F36C-49ED-A2B2-BAA341BA6E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3AA04-592B-4B8A-8736-C6B228E2777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18" Type="http://schemas.openxmlformats.org/officeDocument/2006/relationships/image" Target="../media/image9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8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0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3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5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黄色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 userDrawn="1"/>
        </p:nvSpPr>
        <p:spPr bwMode="auto">
          <a:xfrm rot="20211485">
            <a:off x="236538" y="981075"/>
            <a:ext cx="8589962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华康简标题宋" pitchFamily="49" charset="-122"/>
              <a:cs typeface="+mn-cs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fld id="{B06B0CE0-101F-42C9-A76F-C27A5003F77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9" name="Picture 15" descr="上面的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18288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0" name="Picture 16" descr="下面的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-9144000" y="4343400"/>
            <a:ext cx="18288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5" r:id="rId2"/>
    <p:sldLayoutId id="2147483674" r:id="rId3"/>
    <p:sldLayoutId id="2147483673" r:id="rId4"/>
    <p:sldLayoutId id="2147483672" r:id="rId5"/>
    <p:sldLayoutId id="2147483671" r:id="rId6"/>
    <p:sldLayoutId id="2147483670" r:id="rId7"/>
    <p:sldLayoutId id="2147483669" r:id="rId8"/>
    <p:sldLayoutId id="2147483668" r:id="rId9"/>
    <p:sldLayoutId id="2147483667" r:id="rId10"/>
    <p:sldLayoutId id="2147483666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橙色背景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 descr="白色上边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15" descr="蓝3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14" descr="蓝2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3175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13" descr="蓝1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黄"/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 descr="浅橙"/>
          <p:cNvPicPr>
            <a:picLocks noChangeAspect="1" noChangeArrowheads="1"/>
          </p:cNvPicPr>
          <p:nvPr userDrawn="1"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6" r:id="rId2"/>
    <p:sldLayoutId id="2147483685" r:id="rId3"/>
    <p:sldLayoutId id="2147483684" r:id="rId4"/>
    <p:sldLayoutId id="2147483683" r:id="rId5"/>
    <p:sldLayoutId id="2147483682" r:id="rId6"/>
    <p:sldLayoutId id="2147483681" r:id="rId7"/>
    <p:sldLayoutId id="2147483680" r:id="rId8"/>
    <p:sldLayoutId id="2147483679" r:id="rId9"/>
    <p:sldLayoutId id="2147483678" r:id="rId10"/>
    <p:sldLayoutId id="2147483677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29289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fld id="{2827F156-FF04-4C20-8EB0-465CDFDA942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7" r:id="rId2"/>
    <p:sldLayoutId id="2147483696" r:id="rId3"/>
    <p:sldLayoutId id="2147483695" r:id="rId4"/>
    <p:sldLayoutId id="2147483694" r:id="rId5"/>
    <p:sldLayoutId id="2147483693" r:id="rId6"/>
    <p:sldLayoutId id="2147483692" r:id="rId7"/>
    <p:sldLayoutId id="2147483691" r:id="rId8"/>
    <p:sldLayoutId id="2147483690" r:id="rId9"/>
    <p:sldLayoutId id="2147483689" r:id="rId10"/>
    <p:sldLayoutId id="214748368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fld id="{6AC9A11C-3E19-4AA2-93D8-AA6CACFBDF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08" r:id="rId2"/>
    <p:sldLayoutId id="2147483707" r:id="rId3"/>
    <p:sldLayoutId id="2147483706" r:id="rId4"/>
    <p:sldLayoutId id="2147483705" r:id="rId5"/>
    <p:sldLayoutId id="2147483704" r:id="rId6"/>
    <p:sldLayoutId id="2147483703" r:id="rId7"/>
    <p:sldLayoutId id="2147483702" r:id="rId8"/>
    <p:sldLayoutId id="2147483701" r:id="rId9"/>
    <p:sldLayoutId id="2147483700" r:id="rId10"/>
    <p:sldLayoutId id="214748369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fld id="{907F6C90-EE41-47AD-9886-C45CDB060A9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18" r:id="rId3"/>
    <p:sldLayoutId id="2147483717" r:id="rId4"/>
    <p:sldLayoutId id="2147483716" r:id="rId5"/>
    <p:sldLayoutId id="2147483715" r:id="rId6"/>
    <p:sldLayoutId id="2147483714" r:id="rId7"/>
    <p:sldLayoutId id="2147483713" r:id="rId8"/>
    <p:sldLayoutId id="2147483712" r:id="rId9"/>
    <p:sldLayoutId id="2147483711" r:id="rId10"/>
    <p:sldLayoutId id="214748371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fld id="{A8BBBF6F-BF59-4D3A-8876-7304709EE8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0" r:id="rId2"/>
    <p:sldLayoutId id="2147483729" r:id="rId3"/>
    <p:sldLayoutId id="2147483728" r:id="rId4"/>
    <p:sldLayoutId id="2147483727" r:id="rId5"/>
    <p:sldLayoutId id="2147483726" r:id="rId6"/>
    <p:sldLayoutId id="2147483725" r:id="rId7"/>
    <p:sldLayoutId id="2147483724" r:id="rId8"/>
    <p:sldLayoutId id="2147483723" r:id="rId9"/>
    <p:sldLayoutId id="2147483722" r:id="rId10"/>
    <p:sldLayoutId id="214748372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6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wmv"/><Relationship Id="rId2" Type="http://schemas.microsoft.com/office/2007/relationships/media" Target="../media/media1.wmv"/><Relationship Id="rId1" Type="http://schemas.openxmlformats.org/officeDocument/2006/relationships/tags" Target="../tags/tag12.xml"/><Relationship Id="rId5" Type="http://schemas.openxmlformats.org/officeDocument/2006/relationships/image" Target="../media/image44.png"/><Relationship Id="rId4" Type="http://schemas.openxmlformats.org/officeDocument/2006/relationships/slideLayout" Target="../slideLayouts/slideLayout6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8.jpeg"/><Relationship Id="rId2" Type="http://schemas.openxmlformats.org/officeDocument/2006/relationships/slideLayout" Target="../slideLayouts/slideLayout62.xml"/><Relationship Id="rId1" Type="http://schemas.openxmlformats.org/officeDocument/2006/relationships/tags" Target="../tags/tag14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62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wmv"/><Relationship Id="rId2" Type="http://schemas.microsoft.com/office/2007/relationships/media" Target="../media/media2.wmv"/><Relationship Id="rId1" Type="http://schemas.openxmlformats.org/officeDocument/2006/relationships/tags" Target="../tags/tag16.xml"/><Relationship Id="rId6" Type="http://schemas.openxmlformats.org/officeDocument/2006/relationships/image" Target="../media/image50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6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2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2.xml"/><Relationship Id="rId1" Type="http://schemas.openxmlformats.org/officeDocument/2006/relationships/tags" Target="../tags/tag19.xml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wmv"/><Relationship Id="rId2" Type="http://schemas.microsoft.com/office/2007/relationships/media" Target="../media/media3.wmv"/><Relationship Id="rId1" Type="http://schemas.openxmlformats.org/officeDocument/2006/relationships/tags" Target="../tags/tag20.xml"/><Relationship Id="rId6" Type="http://schemas.openxmlformats.org/officeDocument/2006/relationships/image" Target="../media/image52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6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55.jpeg"/><Relationship Id="rId2" Type="http://schemas.openxmlformats.org/officeDocument/2006/relationships/slideLayout" Target="../slideLayouts/slideLayout62.xml"/><Relationship Id="rId1" Type="http://schemas.openxmlformats.org/officeDocument/2006/relationships/tags" Target="../tags/tag21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hyperlink" Target="&#25307;&#32856;&#21551;&#20107;.doc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2.xml"/><Relationship Id="rId1" Type="http://schemas.openxmlformats.org/officeDocument/2006/relationships/tags" Target="../tags/tag2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2.xml"/><Relationship Id="rId1" Type="http://schemas.openxmlformats.org/officeDocument/2006/relationships/tags" Target="../tags/tag23.xml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62.xml"/><Relationship Id="rId1" Type="http://schemas.openxmlformats.org/officeDocument/2006/relationships/tags" Target="../tags/tag24.xml"/><Relationship Id="rId6" Type="http://schemas.openxmlformats.org/officeDocument/2006/relationships/image" Target="../media/image60.png"/><Relationship Id="rId5" Type="http://schemas.openxmlformats.org/officeDocument/2006/relationships/image" Target="../media/image64.png"/><Relationship Id="rId4" Type="http://schemas.openxmlformats.org/officeDocument/2006/relationships/image" Target="../media/image6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slideLayout" Target="../slideLayouts/slideLayout62.xml"/><Relationship Id="rId1" Type="http://schemas.openxmlformats.org/officeDocument/2006/relationships/tags" Target="../tags/tag2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slideLayout" Target="../slideLayouts/slideLayout72.xml"/><Relationship Id="rId1" Type="http://schemas.openxmlformats.org/officeDocument/2006/relationships/tags" Target="../tags/tag2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microsoft.com/office/2007/relationships/diagramDrawing" Target="../diagrams/drawing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diagramColors" Target="../diagrams/colors2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3.xml"/><Relationship Id="rId6" Type="http://schemas.openxmlformats.org/officeDocument/2006/relationships/diagramColors" Target="../diagrams/colors1.xml"/><Relationship Id="rId11" Type="http://schemas.openxmlformats.org/officeDocument/2006/relationships/diagramQuickStyle" Target="../diagrams/quickStyle2.xml"/><Relationship Id="rId5" Type="http://schemas.openxmlformats.org/officeDocument/2006/relationships/diagramQuickStyle" Target="../diagrams/quickStyle1.xml"/><Relationship Id="rId10" Type="http://schemas.openxmlformats.org/officeDocument/2006/relationships/diagramLayout" Target="../diagrams/layout2.xml"/><Relationship Id="rId4" Type="http://schemas.openxmlformats.org/officeDocument/2006/relationships/diagramLayout" Target="../diagrams/layout1.xml"/><Relationship Id="rId9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13" Type="http://schemas.microsoft.com/office/2007/relationships/diagramDrawing" Target="../diagrams/drawing4.xml"/><Relationship Id="rId3" Type="http://schemas.openxmlformats.org/officeDocument/2006/relationships/notesSlide" Target="../notesSlides/notesSlide2.xml"/><Relationship Id="rId7" Type="http://schemas.openxmlformats.org/officeDocument/2006/relationships/diagramColors" Target="../diagrams/colors3.xml"/><Relationship Id="rId12" Type="http://schemas.openxmlformats.org/officeDocument/2006/relationships/diagramColors" Target="../diagrams/colors4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4.xml"/><Relationship Id="rId6" Type="http://schemas.openxmlformats.org/officeDocument/2006/relationships/diagramQuickStyle" Target="../diagrams/quickStyle3.xml"/><Relationship Id="rId11" Type="http://schemas.openxmlformats.org/officeDocument/2006/relationships/diagramQuickStyle" Target="../diagrams/quickStyle4.xml"/><Relationship Id="rId5" Type="http://schemas.openxmlformats.org/officeDocument/2006/relationships/diagramLayout" Target="../diagrams/layout3.xml"/><Relationship Id="rId10" Type="http://schemas.openxmlformats.org/officeDocument/2006/relationships/diagramLayout" Target="../diagrams/layout4.xml"/><Relationship Id="rId4" Type="http://schemas.openxmlformats.org/officeDocument/2006/relationships/diagramData" Target="../diagrams/data3.xml"/><Relationship Id="rId9" Type="http://schemas.openxmlformats.org/officeDocument/2006/relationships/diagramData" Target="../diagrams/data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5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40.xml"/><Relationship Id="rId1" Type="http://schemas.openxmlformats.org/officeDocument/2006/relationships/tags" Target="../tags/tag7.xml"/><Relationship Id="rId6" Type="http://schemas.openxmlformats.org/officeDocument/2006/relationships/image" Target="../media/image33.emf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51.xml"/><Relationship Id="rId1" Type="http://schemas.openxmlformats.org/officeDocument/2006/relationships/tags" Target="../tags/tag8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62.xml"/><Relationship Id="rId1" Type="http://schemas.openxmlformats.org/officeDocument/2006/relationships/tags" Target="../tags/tag9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857250" y="2857500"/>
            <a:ext cx="7170738" cy="2786063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zh-CN" altLang="en-US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    —</a:t>
            </a:r>
            <a:r>
              <a:rPr lang="zh-CN" altLang="en-US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r>
              <a:rPr lang="en-US" altLang="zh-CN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</a:b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9" name="TextBox 2"/>
          <p:cNvSpPr txBox="1">
            <a:spLocks noChangeArrowheads="1"/>
          </p:cNvSpPr>
          <p:nvPr/>
        </p:nvSpPr>
        <p:spPr bwMode="auto">
          <a:xfrm>
            <a:off x="2714625" y="4143375"/>
            <a:ext cx="184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2800">
              <a:latin typeface="微软雅黑"/>
              <a:ea typeface="微软雅黑"/>
              <a:cs typeface="微软雅黑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 l="18117" r="20290" b="-575"/>
          <a:stretch>
            <a:fillRect/>
          </a:stretch>
        </p:blipFill>
        <p:spPr bwMode="auto">
          <a:xfrm>
            <a:off x="5786438" y="1428750"/>
            <a:ext cx="2428875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4" descr="主楼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5308600"/>
            <a:ext cx="4775200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Line 13"/>
          <p:cNvSpPr>
            <a:spLocks noChangeShapeType="1"/>
          </p:cNvSpPr>
          <p:nvPr/>
        </p:nvSpPr>
        <p:spPr bwMode="auto">
          <a:xfrm flipV="1">
            <a:off x="7092950" y="3789363"/>
            <a:ext cx="863600" cy="647700"/>
          </a:xfrm>
          <a:prstGeom prst="line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4284663" y="1268413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经典综艺体简"/>
                <a:cs typeface="经典综艺体简"/>
              </a:rPr>
              <a:t>教学过程</a:t>
            </a:r>
          </a:p>
        </p:txBody>
      </p:sp>
      <p:sp>
        <p:nvSpPr>
          <p:cNvPr id="25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500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教材分析</a:t>
            </a: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1643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学情分析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2700338" y="1268413"/>
            <a:ext cx="1181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教学策略</a:t>
            </a: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6286500" y="1285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教学反思</a:t>
            </a:r>
          </a:p>
        </p:txBody>
      </p:sp>
      <p:sp>
        <p:nvSpPr>
          <p:cNvPr id="31" name="剪去单角的矩形 30"/>
          <p:cNvSpPr/>
          <p:nvPr/>
        </p:nvSpPr>
        <p:spPr bwMode="auto">
          <a:xfrm>
            <a:off x="684213" y="2133600"/>
            <a:ext cx="2879725" cy="2447925"/>
          </a:xfrm>
          <a:prstGeom prst="snip1Rect">
            <a:avLst/>
          </a:prstGeom>
          <a:noFill/>
          <a:ln w="31750">
            <a:solidFill>
              <a:srgbClr val="FF99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ea typeface="华康简标题宋" pitchFamily="49" charset="-122"/>
            </a:endParaRPr>
          </a:p>
        </p:txBody>
      </p:sp>
      <p:sp>
        <p:nvSpPr>
          <p:cNvPr id="32" name="剪去单角的矩形 31"/>
          <p:cNvSpPr/>
          <p:nvPr/>
        </p:nvSpPr>
        <p:spPr bwMode="auto">
          <a:xfrm>
            <a:off x="3059113" y="2492375"/>
            <a:ext cx="2881312" cy="2449513"/>
          </a:xfrm>
          <a:prstGeom prst="snip1Rect">
            <a:avLst/>
          </a:prstGeom>
          <a:noFill/>
          <a:ln w="31750">
            <a:solidFill>
              <a:srgbClr val="FF99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ea typeface="华康简标题宋" pitchFamily="49" charset="-122"/>
            </a:endParaRPr>
          </a:p>
        </p:txBody>
      </p:sp>
      <p:sp>
        <p:nvSpPr>
          <p:cNvPr id="33" name="剪去单角的矩形 32"/>
          <p:cNvSpPr/>
          <p:nvPr/>
        </p:nvSpPr>
        <p:spPr bwMode="auto">
          <a:xfrm>
            <a:off x="5508625" y="2924175"/>
            <a:ext cx="2879725" cy="2449513"/>
          </a:xfrm>
          <a:prstGeom prst="snip1Rect">
            <a:avLst/>
          </a:prstGeom>
          <a:noFill/>
          <a:ln w="31750">
            <a:solidFill>
              <a:srgbClr val="FF99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ea typeface="华康简标题宋" pitchFamily="49" charset="-122"/>
            </a:endParaRPr>
          </a:p>
        </p:txBody>
      </p:sp>
      <p:sp>
        <p:nvSpPr>
          <p:cNvPr id="36" name="Text Box 116"/>
          <p:cNvSpPr txBox="1">
            <a:spLocks noChangeArrowheads="1"/>
          </p:cNvSpPr>
          <p:nvPr/>
        </p:nvSpPr>
        <p:spPr bwMode="auto">
          <a:xfrm>
            <a:off x="1592263" y="2565400"/>
            <a:ext cx="677862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>
                <a:latin typeface="黑体" pitchFamily="2" charset="-122"/>
                <a:ea typeface="黑体" pitchFamily="2" charset="-122"/>
              </a:rPr>
              <a:t>课前准备</a:t>
            </a:r>
          </a:p>
        </p:txBody>
      </p:sp>
      <p:sp>
        <p:nvSpPr>
          <p:cNvPr id="37" name="Text Box 116"/>
          <p:cNvSpPr txBox="1">
            <a:spLocks noChangeArrowheads="1"/>
          </p:cNvSpPr>
          <p:nvPr/>
        </p:nvSpPr>
        <p:spPr bwMode="auto">
          <a:xfrm>
            <a:off x="4140200" y="2492375"/>
            <a:ext cx="676275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>
                <a:latin typeface="黑体" pitchFamily="2" charset="-122"/>
                <a:ea typeface="黑体" pitchFamily="2" charset="-122"/>
              </a:rPr>
              <a:t>课堂学习训练</a:t>
            </a:r>
          </a:p>
        </p:txBody>
      </p:sp>
      <p:sp>
        <p:nvSpPr>
          <p:cNvPr id="38" name="Text Box 116"/>
          <p:cNvSpPr txBox="1">
            <a:spLocks noChangeArrowheads="1"/>
          </p:cNvSpPr>
          <p:nvPr/>
        </p:nvSpPr>
        <p:spPr bwMode="auto">
          <a:xfrm>
            <a:off x="6516688" y="3227388"/>
            <a:ext cx="676275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>
                <a:latin typeface="黑体" pitchFamily="2" charset="-122"/>
                <a:ea typeface="黑体" pitchFamily="2" charset="-122"/>
              </a:rPr>
              <a:t>课后拓展</a:t>
            </a: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V="1">
            <a:off x="5076825" y="5084763"/>
            <a:ext cx="863600" cy="280987"/>
          </a:xfrm>
          <a:prstGeom prst="line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3275013" y="3673475"/>
            <a:ext cx="792162" cy="1050925"/>
          </a:xfrm>
          <a:prstGeom prst="line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" name="Group 28"/>
          <p:cNvGrpSpPr>
            <a:grpSpLocks/>
          </p:cNvGrpSpPr>
          <p:nvPr/>
        </p:nvGrpSpPr>
        <p:grpSpPr bwMode="auto">
          <a:xfrm>
            <a:off x="2555875" y="2349500"/>
            <a:ext cx="1638300" cy="1447800"/>
            <a:chOff x="294" y="1525"/>
            <a:chExt cx="1769" cy="1309"/>
          </a:xfrm>
        </p:grpSpPr>
        <p:sp>
          <p:nvSpPr>
            <p:cNvPr id="18" name="Rectangle 5"/>
            <p:cNvSpPr>
              <a:spLocks noChangeArrowheads="1"/>
            </p:cNvSpPr>
            <p:nvPr/>
          </p:nvSpPr>
          <p:spPr bwMode="gray">
            <a:xfrm rot="3419336">
              <a:off x="524" y="1386"/>
              <a:ext cx="1309" cy="1587"/>
            </a:xfrm>
            <a:prstGeom prst="rect">
              <a:avLst/>
            </a:prstGeom>
            <a:gradFill rotWithShape="1">
              <a:gsLst>
                <a:gs pos="0">
                  <a:srgbClr val="537E25"/>
                </a:gs>
                <a:gs pos="50000">
                  <a:srgbClr val="7AB73A"/>
                </a:gs>
                <a:gs pos="100000">
                  <a:srgbClr val="92DA46"/>
                </a:gs>
              </a:gsLst>
              <a:lin ang="16200000" scaled="1"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7789" name="Text Box 6"/>
            <p:cNvSpPr txBox="1">
              <a:spLocks noChangeArrowheads="1"/>
            </p:cNvSpPr>
            <p:nvPr/>
          </p:nvSpPr>
          <p:spPr bwMode="gray">
            <a:xfrm rot="10800000" flipV="1">
              <a:off x="294" y="1926"/>
              <a:ext cx="1769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导入</a:t>
              </a:r>
            </a:p>
          </p:txBody>
        </p:sp>
      </p:grpSp>
      <p:grpSp>
        <p:nvGrpSpPr>
          <p:cNvPr id="20" name="Group 29"/>
          <p:cNvGrpSpPr>
            <a:grpSpLocks/>
          </p:cNvGrpSpPr>
          <p:nvPr/>
        </p:nvGrpSpPr>
        <p:grpSpPr bwMode="auto">
          <a:xfrm>
            <a:off x="3492500" y="4508500"/>
            <a:ext cx="1665288" cy="1208088"/>
            <a:chOff x="2064" y="2704"/>
            <a:chExt cx="1800" cy="1091"/>
          </a:xfrm>
        </p:grpSpPr>
        <p:sp>
          <p:nvSpPr>
            <p:cNvPr id="21" name="Rectangle 7"/>
            <p:cNvSpPr>
              <a:spLocks noChangeArrowheads="1"/>
            </p:cNvSpPr>
            <p:nvPr/>
          </p:nvSpPr>
          <p:spPr bwMode="gray">
            <a:xfrm rot="646206">
              <a:off x="2064" y="2704"/>
              <a:ext cx="1800" cy="1091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7787" name="Text Box 6"/>
            <p:cNvSpPr txBox="1">
              <a:spLocks noChangeArrowheads="1"/>
            </p:cNvSpPr>
            <p:nvPr/>
          </p:nvSpPr>
          <p:spPr bwMode="gray">
            <a:xfrm rot="10800000" flipV="1">
              <a:off x="2154" y="2923"/>
              <a:ext cx="1588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知识</a:t>
              </a:r>
            </a:p>
          </p:txBody>
        </p:sp>
      </p:grpSp>
      <p:grpSp>
        <p:nvGrpSpPr>
          <p:cNvPr id="23" name="Group 30"/>
          <p:cNvGrpSpPr>
            <a:grpSpLocks/>
          </p:cNvGrpSpPr>
          <p:nvPr/>
        </p:nvGrpSpPr>
        <p:grpSpPr bwMode="auto">
          <a:xfrm>
            <a:off x="7235825" y="2820988"/>
            <a:ext cx="1533525" cy="1162050"/>
            <a:chOff x="3712" y="1382"/>
            <a:chExt cx="1656" cy="1050"/>
          </a:xfrm>
        </p:grpSpPr>
        <p:sp>
          <p:nvSpPr>
            <p:cNvPr id="34" name="Rectangle 9"/>
            <p:cNvSpPr>
              <a:spLocks noChangeArrowheads="1"/>
            </p:cNvSpPr>
            <p:nvPr/>
          </p:nvSpPr>
          <p:spPr bwMode="gray">
            <a:xfrm rot="4413658">
              <a:off x="4049" y="1113"/>
              <a:ext cx="1050" cy="1587"/>
            </a:xfrm>
            <a:prstGeom prst="rect">
              <a:avLst/>
            </a:prstGeom>
            <a:gradFill rotWithShape="1">
              <a:gsLst>
                <a:gs pos="0">
                  <a:srgbClr val="006A96"/>
                </a:gs>
                <a:gs pos="50000">
                  <a:srgbClr val="009AD9"/>
                </a:gs>
                <a:gs pos="100000">
                  <a:srgbClr val="00B8FF"/>
                </a:gs>
              </a:gsLst>
              <a:lin ang="10800000" scaled="1"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7785" name="Text Box 6"/>
            <p:cNvSpPr txBox="1">
              <a:spLocks noChangeArrowheads="1"/>
            </p:cNvSpPr>
            <p:nvPr/>
          </p:nvSpPr>
          <p:spPr bwMode="gray">
            <a:xfrm rot="10800000" flipV="1">
              <a:off x="3712" y="1671"/>
              <a:ext cx="1633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总结</a:t>
              </a:r>
            </a:p>
          </p:txBody>
        </p:sp>
      </p:grpSp>
      <p:grpSp>
        <p:nvGrpSpPr>
          <p:cNvPr id="52" name="Group 29"/>
          <p:cNvGrpSpPr>
            <a:grpSpLocks/>
          </p:cNvGrpSpPr>
          <p:nvPr/>
        </p:nvGrpSpPr>
        <p:grpSpPr bwMode="auto">
          <a:xfrm>
            <a:off x="5651500" y="4292600"/>
            <a:ext cx="1666875" cy="1208088"/>
            <a:chOff x="2264" y="2527"/>
            <a:chExt cx="1800" cy="1091"/>
          </a:xfrm>
        </p:grpSpPr>
        <p:sp>
          <p:nvSpPr>
            <p:cNvPr id="53" name="Rectangle 7"/>
            <p:cNvSpPr>
              <a:spLocks noChangeArrowheads="1"/>
            </p:cNvSpPr>
            <p:nvPr/>
          </p:nvSpPr>
          <p:spPr bwMode="gray">
            <a:xfrm rot="646206">
              <a:off x="2264" y="2527"/>
              <a:ext cx="1800" cy="1091"/>
            </a:xfrm>
            <a:prstGeom prst="rect">
              <a:avLst/>
            </a:prstGeom>
            <a:solidFill>
              <a:srgbClr val="FF9999"/>
            </a:soli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7783" name="Text Box 6"/>
            <p:cNvSpPr txBox="1">
              <a:spLocks noChangeArrowheads="1"/>
            </p:cNvSpPr>
            <p:nvPr/>
          </p:nvSpPr>
          <p:spPr bwMode="gray">
            <a:xfrm rot="10800000" flipV="1">
              <a:off x="2362" y="2733"/>
              <a:ext cx="1588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训练</a:t>
              </a:r>
            </a:p>
          </p:txBody>
        </p:sp>
      </p:grp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07 0.00023 L -0.28907 0.0002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36" grpId="0"/>
      <p:bldP spid="37" grpId="0"/>
      <p:bldP spid="38" grpId="0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8"/>
          <p:cNvSpPr>
            <a:spLocks noChangeArrowheads="1"/>
          </p:cNvSpPr>
          <p:nvPr/>
        </p:nvSpPr>
        <p:spPr bwMode="auto">
          <a:xfrm>
            <a:off x="1763688" y="2479033"/>
            <a:ext cx="6716414" cy="576242"/>
          </a:xfrm>
          <a:prstGeom prst="rightArrow">
            <a:avLst>
              <a:gd name="adj1" fmla="val 59120"/>
              <a:gd name="adj2" fmla="val 43510"/>
            </a:avLst>
          </a:prstGeom>
          <a:solidFill>
            <a:srgbClr val="0080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338" tIns="45668" rIns="91338" bIns="45668" anchor="ctr"/>
          <a:lstStyle/>
          <a:p>
            <a:pPr>
              <a:spcBef>
                <a:spcPct val="20000"/>
              </a:spcBef>
              <a:defRPr/>
            </a:pPr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3" name="Text Box 25"/>
          <p:cNvSpPr txBox="1">
            <a:spLocks noChangeArrowheads="1"/>
          </p:cNvSpPr>
          <p:nvPr/>
        </p:nvSpPr>
        <p:spPr bwMode="auto">
          <a:xfrm>
            <a:off x="1835150" y="2614613"/>
            <a:ext cx="7889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38" tIns="45668" rIns="91338" bIns="45668">
            <a:spAutoFit/>
          </a:bodyPr>
          <a:lstStyle/>
          <a:p>
            <a:r>
              <a:rPr lang="en-US" altLang="zh-CN" sz="1800">
                <a:solidFill>
                  <a:srgbClr val="FFFF00"/>
                </a:solidFill>
              </a:rPr>
              <a:t>5</a:t>
            </a:r>
            <a:r>
              <a:rPr lang="zh-CN" altLang="en-US" sz="1800">
                <a:solidFill>
                  <a:srgbClr val="FFFF00"/>
                </a:solidFill>
              </a:rPr>
              <a:t>分钟</a:t>
            </a:r>
          </a:p>
        </p:txBody>
      </p:sp>
      <p:sp>
        <p:nvSpPr>
          <p:cNvPr id="4" name="Text Box 25"/>
          <p:cNvSpPr txBox="1">
            <a:spLocks noChangeArrowheads="1"/>
          </p:cNvSpPr>
          <p:nvPr/>
        </p:nvSpPr>
        <p:spPr bwMode="auto">
          <a:xfrm>
            <a:off x="5656263" y="2641600"/>
            <a:ext cx="903287" cy="368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338" tIns="45668" rIns="91338" bIns="45668">
            <a:spAutoFit/>
          </a:bodyPr>
          <a:lstStyle/>
          <a:p>
            <a:r>
              <a:rPr lang="en-US" altLang="zh-CN" sz="1800">
                <a:solidFill>
                  <a:srgbClr val="FFFF00"/>
                </a:solidFill>
              </a:rPr>
              <a:t>45</a:t>
            </a:r>
            <a:r>
              <a:rPr lang="zh-CN" altLang="en-US" sz="1800">
                <a:solidFill>
                  <a:srgbClr val="FFFF00"/>
                </a:solidFill>
              </a:rPr>
              <a:t>分钟</a:t>
            </a:r>
          </a:p>
        </p:txBody>
      </p:sp>
      <p:sp>
        <p:nvSpPr>
          <p:cNvPr id="120840" name="Line 7"/>
          <p:cNvSpPr>
            <a:spLocks noChangeShapeType="1"/>
          </p:cNvSpPr>
          <p:nvPr/>
        </p:nvSpPr>
        <p:spPr bwMode="auto">
          <a:xfrm>
            <a:off x="896938" y="3778250"/>
            <a:ext cx="0" cy="4762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120841" name="Line 9"/>
          <p:cNvSpPr>
            <a:spLocks noChangeShapeType="1"/>
          </p:cNvSpPr>
          <p:nvPr/>
        </p:nvSpPr>
        <p:spPr bwMode="auto">
          <a:xfrm>
            <a:off x="1530350" y="3778250"/>
            <a:ext cx="0" cy="4762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120842" name="Line 15"/>
          <p:cNvSpPr>
            <a:spLocks noChangeShapeType="1"/>
          </p:cNvSpPr>
          <p:nvPr/>
        </p:nvSpPr>
        <p:spPr bwMode="auto">
          <a:xfrm>
            <a:off x="1184275" y="2651125"/>
            <a:ext cx="0" cy="4762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120843" name="Line 16"/>
          <p:cNvSpPr>
            <a:spLocks noChangeShapeType="1"/>
          </p:cNvSpPr>
          <p:nvPr/>
        </p:nvSpPr>
        <p:spPr bwMode="auto">
          <a:xfrm>
            <a:off x="1619250" y="3019425"/>
            <a:ext cx="0" cy="492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120844" name="Line 18"/>
          <p:cNvSpPr>
            <a:spLocks noChangeShapeType="1"/>
          </p:cNvSpPr>
          <p:nvPr/>
        </p:nvSpPr>
        <p:spPr bwMode="auto">
          <a:xfrm>
            <a:off x="2222500" y="3019425"/>
            <a:ext cx="0" cy="492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120845" name="Line 19"/>
          <p:cNvSpPr>
            <a:spLocks noChangeShapeType="1"/>
          </p:cNvSpPr>
          <p:nvPr/>
        </p:nvSpPr>
        <p:spPr bwMode="auto">
          <a:xfrm>
            <a:off x="2857500" y="3019425"/>
            <a:ext cx="0" cy="492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120846" name="Line 20"/>
          <p:cNvSpPr>
            <a:spLocks noChangeShapeType="1"/>
          </p:cNvSpPr>
          <p:nvPr/>
        </p:nvSpPr>
        <p:spPr bwMode="auto">
          <a:xfrm>
            <a:off x="3557588" y="3019425"/>
            <a:ext cx="0" cy="492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120847" name="Line 21"/>
          <p:cNvSpPr>
            <a:spLocks noChangeShapeType="1"/>
          </p:cNvSpPr>
          <p:nvPr/>
        </p:nvSpPr>
        <p:spPr bwMode="auto">
          <a:xfrm>
            <a:off x="4262438" y="3019425"/>
            <a:ext cx="0" cy="492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120848" name="Line 32"/>
          <p:cNvSpPr>
            <a:spLocks noChangeShapeType="1"/>
          </p:cNvSpPr>
          <p:nvPr/>
        </p:nvSpPr>
        <p:spPr bwMode="auto">
          <a:xfrm>
            <a:off x="5675313" y="3024188"/>
            <a:ext cx="0" cy="4762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120849" name="Line 34"/>
          <p:cNvSpPr>
            <a:spLocks noChangeShapeType="1"/>
          </p:cNvSpPr>
          <p:nvPr/>
        </p:nvSpPr>
        <p:spPr bwMode="auto">
          <a:xfrm>
            <a:off x="7064375" y="3024188"/>
            <a:ext cx="0" cy="4762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120850" name="Line 35"/>
          <p:cNvSpPr>
            <a:spLocks noChangeShapeType="1"/>
          </p:cNvSpPr>
          <p:nvPr/>
        </p:nvSpPr>
        <p:spPr bwMode="auto">
          <a:xfrm>
            <a:off x="7739063" y="3024188"/>
            <a:ext cx="0" cy="4762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755650" y="3036888"/>
            <a:ext cx="1079500" cy="452437"/>
          </a:xfrm>
          <a:prstGeom prst="rect">
            <a:avLst/>
          </a:prstGeom>
          <a:noFill/>
          <a:ln w="19050" algn="ctr">
            <a:solidFill>
              <a:srgbClr val="FFAA00"/>
            </a:solidFill>
            <a:miter lim="800000"/>
            <a:headEnd/>
            <a:tailEnd/>
          </a:ln>
        </p:spPr>
        <p:txBody>
          <a:bodyPr lIns="81974" tIns="40987" rIns="81974" bIns="40987" anchor="ctr">
            <a:spAutoFit/>
          </a:bodyPr>
          <a:lstStyle/>
          <a:p>
            <a:pPr algn="ctr"/>
            <a:r>
              <a:rPr lang="zh-CN" altLang="en-US">
                <a:solidFill>
                  <a:srgbClr val="366B7E"/>
                </a:solidFill>
                <a:latin typeface="微软雅黑"/>
                <a:ea typeface="微软雅黑"/>
                <a:cs typeface="微软雅黑"/>
              </a:rPr>
              <a:t>导入</a:t>
            </a:r>
          </a:p>
        </p:txBody>
      </p:sp>
      <p:sp>
        <p:nvSpPr>
          <p:cNvPr id="120852" name="Line 7"/>
          <p:cNvSpPr>
            <a:spLocks noChangeShapeType="1"/>
          </p:cNvSpPr>
          <p:nvPr/>
        </p:nvSpPr>
        <p:spPr bwMode="auto">
          <a:xfrm>
            <a:off x="896938" y="4164013"/>
            <a:ext cx="0" cy="49212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120853" name="Line 9"/>
          <p:cNvSpPr>
            <a:spLocks noChangeShapeType="1"/>
          </p:cNvSpPr>
          <p:nvPr/>
        </p:nvSpPr>
        <p:spPr bwMode="auto">
          <a:xfrm>
            <a:off x="1530350" y="4164013"/>
            <a:ext cx="0" cy="49212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120854" name="Line 15"/>
          <p:cNvSpPr>
            <a:spLocks noChangeShapeType="1"/>
          </p:cNvSpPr>
          <p:nvPr/>
        </p:nvSpPr>
        <p:spPr bwMode="auto">
          <a:xfrm>
            <a:off x="1184275" y="3949700"/>
            <a:ext cx="0" cy="4762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120855" name="Line 16"/>
          <p:cNvSpPr>
            <a:spLocks noChangeShapeType="1"/>
          </p:cNvSpPr>
          <p:nvPr/>
        </p:nvSpPr>
        <p:spPr bwMode="auto">
          <a:xfrm>
            <a:off x="1881188" y="3960813"/>
            <a:ext cx="0" cy="49212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120856" name="Line 18"/>
          <p:cNvSpPr>
            <a:spLocks noChangeShapeType="1"/>
          </p:cNvSpPr>
          <p:nvPr/>
        </p:nvSpPr>
        <p:spPr bwMode="auto">
          <a:xfrm>
            <a:off x="2484438" y="3960813"/>
            <a:ext cx="0" cy="49212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120857" name="Line 19"/>
          <p:cNvSpPr>
            <a:spLocks noChangeShapeType="1"/>
          </p:cNvSpPr>
          <p:nvPr/>
        </p:nvSpPr>
        <p:spPr bwMode="auto">
          <a:xfrm>
            <a:off x="3119438" y="3960813"/>
            <a:ext cx="0" cy="49212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120858" name="Line 20"/>
          <p:cNvSpPr>
            <a:spLocks noChangeShapeType="1"/>
          </p:cNvSpPr>
          <p:nvPr/>
        </p:nvSpPr>
        <p:spPr bwMode="auto">
          <a:xfrm>
            <a:off x="3819525" y="3960813"/>
            <a:ext cx="0" cy="49212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120859" name="Line 21"/>
          <p:cNvSpPr>
            <a:spLocks noChangeShapeType="1"/>
          </p:cNvSpPr>
          <p:nvPr/>
        </p:nvSpPr>
        <p:spPr bwMode="auto">
          <a:xfrm>
            <a:off x="4524375" y="3960813"/>
            <a:ext cx="0" cy="49212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120860" name="Line 31"/>
          <p:cNvSpPr>
            <a:spLocks noChangeShapeType="1"/>
          </p:cNvSpPr>
          <p:nvPr/>
        </p:nvSpPr>
        <p:spPr bwMode="auto">
          <a:xfrm>
            <a:off x="5235575" y="3952875"/>
            <a:ext cx="0" cy="4762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120861" name="Line 32"/>
          <p:cNvSpPr>
            <a:spLocks noChangeShapeType="1"/>
          </p:cNvSpPr>
          <p:nvPr/>
        </p:nvSpPr>
        <p:spPr bwMode="auto">
          <a:xfrm>
            <a:off x="5937250" y="3965575"/>
            <a:ext cx="0" cy="4762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120862" name="Line 33"/>
          <p:cNvSpPr>
            <a:spLocks noChangeShapeType="1"/>
          </p:cNvSpPr>
          <p:nvPr/>
        </p:nvSpPr>
        <p:spPr bwMode="auto">
          <a:xfrm>
            <a:off x="6632575" y="3965575"/>
            <a:ext cx="0" cy="4762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120863" name="Line 34"/>
          <p:cNvSpPr>
            <a:spLocks noChangeShapeType="1"/>
          </p:cNvSpPr>
          <p:nvPr/>
        </p:nvSpPr>
        <p:spPr bwMode="auto">
          <a:xfrm>
            <a:off x="7326313" y="3965575"/>
            <a:ext cx="0" cy="4762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29" name="AutoShape 18"/>
          <p:cNvSpPr>
            <a:spLocks noChangeArrowheads="1"/>
          </p:cNvSpPr>
          <p:nvPr/>
        </p:nvSpPr>
        <p:spPr bwMode="auto">
          <a:xfrm>
            <a:off x="2699792" y="3553779"/>
            <a:ext cx="1943646" cy="446725"/>
          </a:xfrm>
          <a:prstGeom prst="rightArrow">
            <a:avLst>
              <a:gd name="adj1" fmla="val 59120"/>
              <a:gd name="adj2" fmla="val 96447"/>
            </a:avLst>
          </a:prstGeom>
          <a:solidFill>
            <a:srgbClr val="00B0F0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338" tIns="45668" rIns="91338" bIns="45668" anchor="ctr"/>
          <a:lstStyle/>
          <a:p>
            <a:pPr>
              <a:spcBef>
                <a:spcPct val="20000"/>
              </a:spcBef>
              <a:defRPr/>
            </a:pPr>
            <a:endParaRPr lang="zh-CN" altLang="zh-CN">
              <a:solidFill>
                <a:srgbClr val="FBF279"/>
              </a:solidFill>
            </a:endParaRPr>
          </a:p>
        </p:txBody>
      </p:sp>
      <p:sp>
        <p:nvSpPr>
          <p:cNvPr id="30" name="Text Box 35"/>
          <p:cNvSpPr txBox="1">
            <a:spLocks noChangeArrowheads="1"/>
          </p:cNvSpPr>
          <p:nvPr/>
        </p:nvSpPr>
        <p:spPr bwMode="auto">
          <a:xfrm>
            <a:off x="760413" y="3597275"/>
            <a:ext cx="1074737" cy="452438"/>
          </a:xfrm>
          <a:prstGeom prst="rect">
            <a:avLst/>
          </a:prstGeom>
          <a:noFill/>
          <a:ln w="19050" algn="ctr">
            <a:solidFill>
              <a:srgbClr val="FFAA00"/>
            </a:solidFill>
            <a:miter lim="800000"/>
            <a:headEnd/>
            <a:tailEnd/>
          </a:ln>
        </p:spPr>
        <p:txBody>
          <a:bodyPr lIns="81974" tIns="40987" rIns="81974" bIns="40987" anchor="ctr">
            <a:spAutoFit/>
          </a:bodyPr>
          <a:lstStyle/>
          <a:p>
            <a:pPr algn="ctr"/>
            <a:r>
              <a:rPr lang="zh-CN" altLang="en-US">
                <a:solidFill>
                  <a:srgbClr val="366B7E"/>
                </a:solidFill>
                <a:latin typeface="微软雅黑"/>
                <a:ea typeface="微软雅黑"/>
                <a:cs typeface="微软雅黑"/>
              </a:rPr>
              <a:t>知识</a:t>
            </a:r>
          </a:p>
        </p:txBody>
      </p:sp>
      <p:sp>
        <p:nvSpPr>
          <p:cNvPr id="120868" name="Line 15"/>
          <p:cNvSpPr>
            <a:spLocks noChangeShapeType="1"/>
          </p:cNvSpPr>
          <p:nvPr/>
        </p:nvSpPr>
        <p:spPr bwMode="auto">
          <a:xfrm>
            <a:off x="1184275" y="4298950"/>
            <a:ext cx="0" cy="4762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120869" name="Line 16"/>
          <p:cNvSpPr>
            <a:spLocks noChangeShapeType="1"/>
          </p:cNvSpPr>
          <p:nvPr/>
        </p:nvSpPr>
        <p:spPr bwMode="auto">
          <a:xfrm>
            <a:off x="1881188" y="4310063"/>
            <a:ext cx="0" cy="49212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82040" tIns="41020" rIns="82040" bIns="41020"/>
          <a:lstStyle/>
          <a:p>
            <a:endParaRPr lang="zh-CN" altLang="en-US"/>
          </a:p>
        </p:txBody>
      </p:sp>
      <p:sp>
        <p:nvSpPr>
          <p:cNvPr id="33" name="Text Box 41"/>
          <p:cNvSpPr txBox="1">
            <a:spLocks noChangeArrowheads="1"/>
          </p:cNvSpPr>
          <p:nvPr/>
        </p:nvSpPr>
        <p:spPr bwMode="auto">
          <a:xfrm>
            <a:off x="755650" y="4164013"/>
            <a:ext cx="1079500" cy="392112"/>
          </a:xfrm>
          <a:prstGeom prst="rect">
            <a:avLst/>
          </a:prstGeom>
          <a:noFill/>
          <a:ln w="19050" algn="ctr">
            <a:solidFill>
              <a:srgbClr val="FFAA00"/>
            </a:solidFill>
            <a:miter lim="800000"/>
            <a:headEnd/>
            <a:tailEnd/>
          </a:ln>
        </p:spPr>
        <p:txBody>
          <a:bodyPr lIns="81974" tIns="40987" rIns="81974" bIns="40987" anchor="ctr"/>
          <a:lstStyle/>
          <a:p>
            <a:pPr algn="ctr"/>
            <a:r>
              <a:rPr lang="zh-CN" altLang="en-US">
                <a:solidFill>
                  <a:srgbClr val="366B7E"/>
                </a:solidFill>
                <a:latin typeface="微软雅黑"/>
                <a:ea typeface="微软雅黑"/>
                <a:cs typeface="微软雅黑"/>
              </a:rPr>
              <a:t>训练</a:t>
            </a:r>
          </a:p>
        </p:txBody>
      </p:sp>
      <p:sp>
        <p:nvSpPr>
          <p:cNvPr id="34" name="Text Box 25"/>
          <p:cNvSpPr txBox="1">
            <a:spLocks noChangeArrowheads="1"/>
          </p:cNvSpPr>
          <p:nvPr/>
        </p:nvSpPr>
        <p:spPr bwMode="auto">
          <a:xfrm>
            <a:off x="3132138" y="2622550"/>
            <a:ext cx="9017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38" tIns="45668" rIns="91338" bIns="45668">
            <a:spAutoFit/>
          </a:bodyPr>
          <a:lstStyle/>
          <a:p>
            <a:r>
              <a:rPr lang="en-US" altLang="zh-CN" sz="1800">
                <a:solidFill>
                  <a:srgbClr val="FFFF00"/>
                </a:solidFill>
              </a:rPr>
              <a:t>25</a:t>
            </a:r>
            <a:r>
              <a:rPr lang="zh-CN" altLang="en-US" sz="1800">
                <a:solidFill>
                  <a:srgbClr val="FFFF00"/>
                </a:solidFill>
              </a:rPr>
              <a:t>分钟</a:t>
            </a:r>
          </a:p>
        </p:txBody>
      </p:sp>
      <p:sp>
        <p:nvSpPr>
          <p:cNvPr id="35" name="Text Box 26"/>
          <p:cNvSpPr txBox="1">
            <a:spLocks noChangeArrowheads="1"/>
          </p:cNvSpPr>
          <p:nvPr/>
        </p:nvSpPr>
        <p:spPr bwMode="auto">
          <a:xfrm>
            <a:off x="7667625" y="2630488"/>
            <a:ext cx="788988" cy="368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338" tIns="45668" rIns="91338" bIns="45668">
            <a:spAutoFit/>
          </a:bodyPr>
          <a:lstStyle/>
          <a:p>
            <a:r>
              <a:rPr lang="en-US" altLang="zh-CN" sz="1800">
                <a:solidFill>
                  <a:srgbClr val="FFFF00"/>
                </a:solidFill>
              </a:rPr>
              <a:t>5</a:t>
            </a:r>
            <a:r>
              <a:rPr lang="zh-CN" altLang="en-US" sz="1800">
                <a:solidFill>
                  <a:srgbClr val="FFFF00"/>
                </a:solidFill>
              </a:rPr>
              <a:t>分钟</a:t>
            </a:r>
          </a:p>
        </p:txBody>
      </p:sp>
      <p:sp>
        <p:nvSpPr>
          <p:cNvPr id="36" name="AutoShape 18"/>
          <p:cNvSpPr>
            <a:spLocks noChangeArrowheads="1"/>
          </p:cNvSpPr>
          <p:nvPr/>
        </p:nvSpPr>
        <p:spPr bwMode="auto">
          <a:xfrm>
            <a:off x="1906514" y="3084038"/>
            <a:ext cx="721270" cy="403107"/>
          </a:xfrm>
          <a:prstGeom prst="rightArrow">
            <a:avLst>
              <a:gd name="adj1" fmla="val 59120"/>
              <a:gd name="adj2" fmla="val 76798"/>
            </a:avLst>
          </a:prstGeom>
          <a:solidFill>
            <a:srgbClr val="FF9999"/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338" tIns="45668" rIns="91338" bIns="45668" anchor="ctr"/>
          <a:lstStyle/>
          <a:p>
            <a:pPr>
              <a:spcBef>
                <a:spcPct val="20000"/>
              </a:spcBef>
              <a:defRPr/>
            </a:pP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37" name="AutoShape 18"/>
          <p:cNvSpPr>
            <a:spLocks noChangeArrowheads="1"/>
          </p:cNvSpPr>
          <p:nvPr/>
        </p:nvSpPr>
        <p:spPr bwMode="auto">
          <a:xfrm>
            <a:off x="4714876" y="4063209"/>
            <a:ext cx="2928958" cy="517919"/>
          </a:xfrm>
          <a:prstGeom prst="rightArrow">
            <a:avLst>
              <a:gd name="adj1" fmla="val 59120"/>
              <a:gd name="adj2" fmla="val 77510"/>
            </a:avLst>
          </a:prstGeom>
          <a:solidFill>
            <a:srgbClr val="0C1CB8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338" tIns="45668" rIns="91338" bIns="45668" anchor="ctr"/>
          <a:lstStyle/>
          <a:p>
            <a:pPr>
              <a:spcBef>
                <a:spcPct val="20000"/>
              </a:spcBef>
              <a:defRPr/>
            </a:pPr>
            <a:endParaRPr lang="zh-CN" altLang="zh-CN">
              <a:solidFill>
                <a:srgbClr val="FBF279"/>
              </a:solidFill>
            </a:endParaRPr>
          </a:p>
        </p:txBody>
      </p:sp>
      <p:sp>
        <p:nvSpPr>
          <p:cNvPr id="39" name="Text Box 21"/>
          <p:cNvSpPr txBox="1">
            <a:spLocks noChangeArrowheads="1"/>
          </p:cNvSpPr>
          <p:nvPr/>
        </p:nvSpPr>
        <p:spPr bwMode="auto">
          <a:xfrm>
            <a:off x="758825" y="4740275"/>
            <a:ext cx="1079500" cy="452438"/>
          </a:xfrm>
          <a:prstGeom prst="rect">
            <a:avLst/>
          </a:prstGeom>
          <a:noFill/>
          <a:ln w="19050" algn="ctr">
            <a:solidFill>
              <a:srgbClr val="FFAA00"/>
            </a:solidFill>
            <a:miter lim="800000"/>
            <a:headEnd/>
            <a:tailEnd/>
          </a:ln>
        </p:spPr>
        <p:txBody>
          <a:bodyPr lIns="81974" tIns="40987" rIns="81974" bIns="40987" anchor="ctr">
            <a:spAutoFit/>
          </a:bodyPr>
          <a:lstStyle/>
          <a:p>
            <a:pPr algn="ctr"/>
            <a:r>
              <a:rPr lang="zh-CN" altLang="en-US">
                <a:solidFill>
                  <a:srgbClr val="366B7E"/>
                </a:solidFill>
                <a:latin typeface="微软雅黑"/>
                <a:ea typeface="微软雅黑"/>
                <a:cs typeface="微软雅黑"/>
              </a:rPr>
              <a:t>总结</a:t>
            </a: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2627313" y="2622550"/>
            <a:ext cx="15875" cy="244475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4643438" y="2622550"/>
            <a:ext cx="7937" cy="249237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7667625" y="2622550"/>
            <a:ext cx="17463" cy="244475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AutoShape 18"/>
          <p:cNvSpPr>
            <a:spLocks noChangeArrowheads="1"/>
          </p:cNvSpPr>
          <p:nvPr/>
        </p:nvSpPr>
        <p:spPr bwMode="auto">
          <a:xfrm>
            <a:off x="7740352" y="4711281"/>
            <a:ext cx="720080" cy="443771"/>
          </a:xfrm>
          <a:prstGeom prst="rightArrow">
            <a:avLst>
              <a:gd name="adj1" fmla="val 59120"/>
              <a:gd name="adj2" fmla="val 64198"/>
            </a:avLst>
          </a:prstGeom>
          <a:solidFill>
            <a:srgbClr val="FFCC00"/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338" tIns="45668" rIns="91338" bIns="45668" anchor="ctr"/>
          <a:lstStyle/>
          <a:p>
            <a:pPr>
              <a:spcBef>
                <a:spcPct val="20000"/>
              </a:spcBef>
              <a:defRPr/>
            </a:pP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44" name="Text Box 18"/>
          <p:cNvSpPr txBox="1">
            <a:spLocks noChangeArrowheads="1"/>
          </p:cNvSpPr>
          <p:nvPr/>
        </p:nvSpPr>
        <p:spPr bwMode="auto">
          <a:xfrm>
            <a:off x="1476375" y="2060575"/>
            <a:ext cx="73437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黑体" pitchFamily="2" charset="-122"/>
              </a:rPr>
              <a:t>在情境中学知识，在行动中积经验，在训练中提能力</a:t>
            </a:r>
          </a:p>
        </p:txBody>
      </p:sp>
      <p:sp>
        <p:nvSpPr>
          <p:cNvPr id="51" name="Text Box 6"/>
          <p:cNvSpPr txBox="1">
            <a:spLocks noChangeArrowheads="1"/>
          </p:cNvSpPr>
          <p:nvPr/>
        </p:nvSpPr>
        <p:spPr bwMode="auto">
          <a:xfrm>
            <a:off x="4284663" y="1268413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经典综艺体简"/>
                <a:cs typeface="经典综艺体简"/>
              </a:rPr>
              <a:t>教学过程</a:t>
            </a:r>
          </a:p>
        </p:txBody>
      </p:sp>
      <p:sp>
        <p:nvSpPr>
          <p:cNvPr id="52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 Box 6"/>
          <p:cNvSpPr txBox="1">
            <a:spLocks noChangeArrowheads="1"/>
          </p:cNvSpPr>
          <p:nvPr/>
        </p:nvSpPr>
        <p:spPr bwMode="auto">
          <a:xfrm>
            <a:off x="500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教材分析</a:t>
            </a:r>
          </a:p>
        </p:txBody>
      </p:sp>
      <p:sp>
        <p:nvSpPr>
          <p:cNvPr id="55" name="Text Box 6"/>
          <p:cNvSpPr txBox="1">
            <a:spLocks noChangeArrowheads="1"/>
          </p:cNvSpPr>
          <p:nvPr/>
        </p:nvSpPr>
        <p:spPr bwMode="auto">
          <a:xfrm>
            <a:off x="1643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学情分析</a:t>
            </a:r>
          </a:p>
        </p:txBody>
      </p:sp>
      <p:sp>
        <p:nvSpPr>
          <p:cNvPr id="56" name="Text Box 6"/>
          <p:cNvSpPr txBox="1">
            <a:spLocks noChangeArrowheads="1"/>
          </p:cNvSpPr>
          <p:nvPr/>
        </p:nvSpPr>
        <p:spPr bwMode="auto">
          <a:xfrm>
            <a:off x="2700338" y="1268413"/>
            <a:ext cx="1181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教学策略</a:t>
            </a:r>
          </a:p>
        </p:txBody>
      </p:sp>
      <p:sp>
        <p:nvSpPr>
          <p:cNvPr id="57" name="Text Box 6"/>
          <p:cNvSpPr txBox="1">
            <a:spLocks noChangeArrowheads="1"/>
          </p:cNvSpPr>
          <p:nvPr/>
        </p:nvSpPr>
        <p:spPr bwMode="auto">
          <a:xfrm>
            <a:off x="6286500" y="1285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教学反思</a:t>
            </a:r>
          </a:p>
        </p:txBody>
      </p:sp>
      <p:sp>
        <p:nvSpPr>
          <p:cNvPr id="58" name="AutoShape 43"/>
          <p:cNvSpPr>
            <a:spLocks noChangeArrowheads="1"/>
          </p:cNvSpPr>
          <p:nvPr/>
        </p:nvSpPr>
        <p:spPr bwMode="auto">
          <a:xfrm>
            <a:off x="2052638" y="5143500"/>
            <a:ext cx="1154112" cy="863600"/>
          </a:xfrm>
          <a:prstGeom prst="flowChartConnector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800000"/>
                </a:solidFill>
                <a:ea typeface="华文新魏"/>
                <a:cs typeface="华文新魏"/>
              </a:rPr>
              <a:t>教</a:t>
            </a:r>
          </a:p>
        </p:txBody>
      </p:sp>
      <p:sp>
        <p:nvSpPr>
          <p:cNvPr id="59" name="AutoShape 43"/>
          <p:cNvSpPr>
            <a:spLocks noChangeArrowheads="1"/>
          </p:cNvSpPr>
          <p:nvPr/>
        </p:nvSpPr>
        <p:spPr bwMode="auto">
          <a:xfrm>
            <a:off x="5940425" y="5214938"/>
            <a:ext cx="1152525" cy="863600"/>
          </a:xfrm>
          <a:prstGeom prst="flowChartConnector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800000"/>
                </a:solidFill>
                <a:ea typeface="华文新魏"/>
                <a:cs typeface="华文新魏"/>
              </a:rPr>
              <a:t>练</a:t>
            </a:r>
          </a:p>
        </p:txBody>
      </p:sp>
      <p:sp>
        <p:nvSpPr>
          <p:cNvPr id="60" name="AutoShape 43"/>
          <p:cNvSpPr>
            <a:spLocks noChangeArrowheads="1"/>
          </p:cNvSpPr>
          <p:nvPr/>
        </p:nvSpPr>
        <p:spPr bwMode="auto">
          <a:xfrm>
            <a:off x="3995738" y="5143500"/>
            <a:ext cx="1152525" cy="863600"/>
          </a:xfrm>
          <a:prstGeom prst="flowChartConnector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800000"/>
                </a:solidFill>
                <a:ea typeface="华文新魏"/>
                <a:cs typeface="华文新魏"/>
              </a:rPr>
              <a:t>学</a:t>
            </a:r>
          </a:p>
        </p:txBody>
      </p:sp>
      <p:sp>
        <p:nvSpPr>
          <p:cNvPr id="61" name="AutoShape 13"/>
          <p:cNvSpPr>
            <a:spLocks noChangeArrowheads="1"/>
          </p:cNvSpPr>
          <p:nvPr/>
        </p:nvSpPr>
        <p:spPr bwMode="auto">
          <a:xfrm>
            <a:off x="3419475" y="5430838"/>
            <a:ext cx="404813" cy="266700"/>
          </a:xfrm>
          <a:prstGeom prst="rightArrow">
            <a:avLst>
              <a:gd name="adj1" fmla="val 58676"/>
              <a:gd name="adj2" fmla="val 30315"/>
            </a:avLst>
          </a:prstGeom>
          <a:solidFill>
            <a:srgbClr val="006666"/>
          </a:solidFill>
          <a:ln w="9525">
            <a:solidFill>
              <a:srgbClr val="FFCC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000"/>
          </a:p>
        </p:txBody>
      </p:sp>
      <p:sp>
        <p:nvSpPr>
          <p:cNvPr id="62" name="AutoShape 13"/>
          <p:cNvSpPr>
            <a:spLocks noChangeArrowheads="1"/>
          </p:cNvSpPr>
          <p:nvPr/>
        </p:nvSpPr>
        <p:spPr bwMode="auto">
          <a:xfrm>
            <a:off x="5362575" y="5503863"/>
            <a:ext cx="473075" cy="266700"/>
          </a:xfrm>
          <a:prstGeom prst="rightArrow">
            <a:avLst>
              <a:gd name="adj1" fmla="val 58676"/>
              <a:gd name="adj2" fmla="val 35427"/>
            </a:avLst>
          </a:prstGeom>
          <a:solidFill>
            <a:srgbClr val="006666"/>
          </a:solidFill>
          <a:ln w="9525">
            <a:solidFill>
              <a:srgbClr val="FFCC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000"/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2060575"/>
            <a:ext cx="9366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" name="Text Box 25"/>
          <p:cNvSpPr txBox="1">
            <a:spLocks noChangeArrowheads="1"/>
          </p:cNvSpPr>
          <p:nvPr/>
        </p:nvSpPr>
        <p:spPr bwMode="auto">
          <a:xfrm>
            <a:off x="4427538" y="2565400"/>
            <a:ext cx="9318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38" tIns="45668" rIns="91338" bIns="45668">
            <a:spAutoFit/>
          </a:bodyPr>
          <a:lstStyle/>
          <a:p>
            <a:r>
              <a:rPr lang="en-US" altLang="zh-CN" sz="1800">
                <a:solidFill>
                  <a:srgbClr val="FFFF00"/>
                </a:solidFill>
              </a:rPr>
              <a:t>80</a:t>
            </a:r>
            <a:r>
              <a:rPr lang="zh-CN" altLang="en-US" sz="1800">
                <a:solidFill>
                  <a:srgbClr val="FFFF00"/>
                </a:solidFill>
              </a:rPr>
              <a:t>分钟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000"/>
                            </p:stCondLst>
                            <p:childTnLst>
                              <p:par>
                                <p:cTn id="12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 animBg="1"/>
      <p:bldP spid="30" grpId="0" animBg="1"/>
      <p:bldP spid="33" grpId="0" animBg="1"/>
      <p:bldP spid="34" grpId="0"/>
      <p:bldP spid="35" grpId="0"/>
      <p:bldP spid="39" grpId="0" animBg="1"/>
      <p:bldP spid="44" grpId="0"/>
      <p:bldP spid="58" grpId="0" animBg="1"/>
      <p:bldP spid="59" grpId="0" animBg="1"/>
      <p:bldP spid="60" grpId="0" animBg="1"/>
      <p:bldP spid="61" grpId="0" animBg="1"/>
      <p:bldP spid="62" grpId="0" animBg="1"/>
      <p:bldP spid="64" grpId="1"/>
      <p:bldP spid="64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Line 13"/>
          <p:cNvSpPr>
            <a:spLocks noChangeShapeType="1"/>
          </p:cNvSpPr>
          <p:nvPr/>
        </p:nvSpPr>
        <p:spPr bwMode="auto">
          <a:xfrm flipV="1">
            <a:off x="7092950" y="3933825"/>
            <a:ext cx="863600" cy="647700"/>
          </a:xfrm>
          <a:prstGeom prst="line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4284663" y="1268413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经典综艺体简"/>
                <a:cs typeface="经典综艺体简"/>
              </a:rPr>
              <a:t>教学过程</a:t>
            </a:r>
          </a:p>
        </p:txBody>
      </p:sp>
      <p:sp>
        <p:nvSpPr>
          <p:cNvPr id="25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500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教材分析</a:t>
            </a: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1643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学情分析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2700338" y="1268413"/>
            <a:ext cx="1181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教学策略</a:t>
            </a: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6286500" y="1285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教学反思</a:t>
            </a: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V="1">
            <a:off x="5076825" y="5229225"/>
            <a:ext cx="863600" cy="280988"/>
          </a:xfrm>
          <a:prstGeom prst="line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3275013" y="3817938"/>
            <a:ext cx="792162" cy="1050925"/>
          </a:xfrm>
          <a:prstGeom prst="line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2555875" y="2492375"/>
            <a:ext cx="1638300" cy="1449388"/>
            <a:chOff x="294" y="1525"/>
            <a:chExt cx="1769" cy="1309"/>
          </a:xfrm>
        </p:grpSpPr>
        <p:sp>
          <p:nvSpPr>
            <p:cNvPr id="18" name="Rectangle 5"/>
            <p:cNvSpPr>
              <a:spLocks noChangeArrowheads="1"/>
            </p:cNvSpPr>
            <p:nvPr/>
          </p:nvSpPr>
          <p:spPr bwMode="gray">
            <a:xfrm rot="3419336">
              <a:off x="524" y="1386"/>
              <a:ext cx="1309" cy="1587"/>
            </a:xfrm>
            <a:prstGeom prst="rect">
              <a:avLst/>
            </a:prstGeom>
            <a:gradFill rotWithShape="1">
              <a:gsLst>
                <a:gs pos="0">
                  <a:srgbClr val="537E25"/>
                </a:gs>
                <a:gs pos="50000">
                  <a:srgbClr val="7AB73A"/>
                </a:gs>
                <a:gs pos="100000">
                  <a:srgbClr val="92DA46"/>
                </a:gs>
              </a:gsLst>
              <a:lin ang="16200000" scaled="1"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9834" name="Text Box 6"/>
            <p:cNvSpPr txBox="1">
              <a:spLocks noChangeArrowheads="1"/>
            </p:cNvSpPr>
            <p:nvPr/>
          </p:nvSpPr>
          <p:spPr bwMode="gray">
            <a:xfrm rot="10800000" flipV="1">
              <a:off x="294" y="1926"/>
              <a:ext cx="1769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导入</a:t>
              </a:r>
            </a:p>
          </p:txBody>
        </p:sp>
      </p:grp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3492500" y="4652963"/>
            <a:ext cx="1665288" cy="1208087"/>
            <a:chOff x="2064" y="2704"/>
            <a:chExt cx="1800" cy="1091"/>
          </a:xfrm>
        </p:grpSpPr>
        <p:sp>
          <p:nvSpPr>
            <p:cNvPr id="21" name="Rectangle 7"/>
            <p:cNvSpPr>
              <a:spLocks noChangeArrowheads="1"/>
            </p:cNvSpPr>
            <p:nvPr/>
          </p:nvSpPr>
          <p:spPr bwMode="gray">
            <a:xfrm rot="646206">
              <a:off x="2064" y="2704"/>
              <a:ext cx="1800" cy="1091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9832" name="Text Box 6"/>
            <p:cNvSpPr txBox="1">
              <a:spLocks noChangeArrowheads="1"/>
            </p:cNvSpPr>
            <p:nvPr/>
          </p:nvSpPr>
          <p:spPr bwMode="gray">
            <a:xfrm rot="10800000" flipV="1">
              <a:off x="2154" y="2923"/>
              <a:ext cx="1588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知识</a:t>
              </a:r>
            </a:p>
          </p:txBody>
        </p:sp>
      </p:grpSp>
      <p:grpSp>
        <p:nvGrpSpPr>
          <p:cNvPr id="4" name="Group 30"/>
          <p:cNvGrpSpPr>
            <a:grpSpLocks/>
          </p:cNvGrpSpPr>
          <p:nvPr/>
        </p:nvGrpSpPr>
        <p:grpSpPr bwMode="auto">
          <a:xfrm>
            <a:off x="7235825" y="2965450"/>
            <a:ext cx="1533525" cy="1162050"/>
            <a:chOff x="3712" y="1382"/>
            <a:chExt cx="1656" cy="1050"/>
          </a:xfrm>
        </p:grpSpPr>
        <p:sp>
          <p:nvSpPr>
            <p:cNvPr id="34" name="Rectangle 9"/>
            <p:cNvSpPr>
              <a:spLocks noChangeArrowheads="1"/>
            </p:cNvSpPr>
            <p:nvPr/>
          </p:nvSpPr>
          <p:spPr bwMode="gray">
            <a:xfrm rot="4413658">
              <a:off x="4049" y="1113"/>
              <a:ext cx="1050" cy="1587"/>
            </a:xfrm>
            <a:prstGeom prst="rect">
              <a:avLst/>
            </a:prstGeom>
            <a:gradFill rotWithShape="1">
              <a:gsLst>
                <a:gs pos="0">
                  <a:srgbClr val="006A96"/>
                </a:gs>
                <a:gs pos="50000">
                  <a:srgbClr val="009AD9"/>
                </a:gs>
                <a:gs pos="100000">
                  <a:srgbClr val="00B8FF"/>
                </a:gs>
              </a:gsLst>
              <a:lin ang="10800000" scaled="1"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9830" name="Text Box 6"/>
            <p:cNvSpPr txBox="1">
              <a:spLocks noChangeArrowheads="1"/>
            </p:cNvSpPr>
            <p:nvPr/>
          </p:nvSpPr>
          <p:spPr bwMode="gray">
            <a:xfrm rot="10800000" flipV="1">
              <a:off x="3712" y="1671"/>
              <a:ext cx="1633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总结</a:t>
              </a:r>
            </a:p>
          </p:txBody>
        </p:sp>
      </p:grpSp>
      <p:grpSp>
        <p:nvGrpSpPr>
          <p:cNvPr id="5" name="Group 29"/>
          <p:cNvGrpSpPr>
            <a:grpSpLocks/>
          </p:cNvGrpSpPr>
          <p:nvPr/>
        </p:nvGrpSpPr>
        <p:grpSpPr bwMode="auto">
          <a:xfrm>
            <a:off x="5651500" y="4437063"/>
            <a:ext cx="1666875" cy="1208087"/>
            <a:chOff x="2264" y="2527"/>
            <a:chExt cx="1800" cy="1091"/>
          </a:xfrm>
        </p:grpSpPr>
        <p:sp>
          <p:nvSpPr>
            <p:cNvPr id="53" name="Rectangle 7"/>
            <p:cNvSpPr>
              <a:spLocks noChangeArrowheads="1"/>
            </p:cNvSpPr>
            <p:nvPr/>
          </p:nvSpPr>
          <p:spPr bwMode="gray">
            <a:xfrm rot="646206">
              <a:off x="2264" y="2527"/>
              <a:ext cx="1800" cy="1091"/>
            </a:xfrm>
            <a:prstGeom prst="rect">
              <a:avLst/>
            </a:prstGeom>
            <a:solidFill>
              <a:srgbClr val="FF9999"/>
            </a:soli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9828" name="Text Box 6"/>
            <p:cNvSpPr txBox="1">
              <a:spLocks noChangeArrowheads="1"/>
            </p:cNvSpPr>
            <p:nvPr/>
          </p:nvSpPr>
          <p:spPr bwMode="gray">
            <a:xfrm rot="10800000" flipV="1">
              <a:off x="2362" y="2733"/>
              <a:ext cx="1588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训练</a:t>
              </a:r>
            </a:p>
          </p:txBody>
        </p:sp>
      </p:grpSp>
      <p:cxnSp>
        <p:nvCxnSpPr>
          <p:cNvPr id="31" name="直接连接符 30"/>
          <p:cNvCxnSpPr/>
          <p:nvPr/>
        </p:nvCxnSpPr>
        <p:spPr>
          <a:xfrm rot="5400000">
            <a:off x="700088" y="4205288"/>
            <a:ext cx="4000500" cy="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3000375" y="2143125"/>
            <a:ext cx="5357813" cy="708025"/>
          </a:xfrm>
          <a:prstGeom prst="rect">
            <a:avLst/>
          </a:prstGeom>
          <a:solidFill>
            <a:srgbClr val="FFFF00"/>
          </a:solidFill>
          <a:ln w="9525">
            <a:solidFill>
              <a:srgbClr val="0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851515"/>
                </a:solidFill>
                <a:latin typeface="华文新魏"/>
                <a:ea typeface="华文新魏"/>
                <a:cs typeface="华文新魏"/>
              </a:rPr>
              <a:t>播放</a:t>
            </a:r>
            <a:r>
              <a:rPr lang="en-US" altLang="zh-CN" sz="2000">
                <a:solidFill>
                  <a:srgbClr val="851515"/>
                </a:solidFill>
                <a:latin typeface="华文新魏"/>
                <a:ea typeface="华文新魏"/>
                <a:cs typeface="华文新魏"/>
              </a:rPr>
              <a:t>2007</a:t>
            </a:r>
            <a:r>
              <a:rPr lang="zh-CN" altLang="en-US" sz="2000">
                <a:solidFill>
                  <a:srgbClr val="851515"/>
                </a:solidFill>
                <a:latin typeface="华文新魏"/>
                <a:ea typeface="华文新魏"/>
                <a:cs typeface="华文新魏"/>
              </a:rPr>
              <a:t>年第五届</a:t>
            </a:r>
            <a:r>
              <a:rPr lang="en-US" altLang="zh-CN" sz="2000">
                <a:solidFill>
                  <a:srgbClr val="851515"/>
                </a:solidFill>
                <a:latin typeface="华文新魏"/>
                <a:ea typeface="华文新魏"/>
                <a:cs typeface="华文新魏"/>
              </a:rPr>
              <a:t>CCTV</a:t>
            </a:r>
            <a:r>
              <a:rPr lang="zh-CN" altLang="en-US" sz="2000">
                <a:solidFill>
                  <a:srgbClr val="851515"/>
                </a:solidFill>
                <a:latin typeface="华文新魏"/>
                <a:ea typeface="华文新魏"/>
                <a:cs typeface="华文新魏"/>
              </a:rPr>
              <a:t>电视节目主持人大赛金奖获得者胡蝶的自我介绍的视频。 </a:t>
            </a:r>
          </a:p>
        </p:txBody>
      </p:sp>
      <p:pic>
        <p:nvPicPr>
          <p:cNvPr id="7" name="胡蝶自我介绍.wmv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10365" y="2980233"/>
            <a:ext cx="5450067" cy="322530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42775E-6 L -0.20469 -0.03145 " pathEditMode="relative" ptsTypes="AA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5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55" grpId="0" animBg="1"/>
      <p:bldP spid="15" grpId="0" animBg="1"/>
      <p:bldP spid="16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4284663" y="1268413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经典综艺体简"/>
                <a:cs typeface="经典综艺体简"/>
              </a:rPr>
              <a:t>教学过程</a:t>
            </a:r>
          </a:p>
        </p:txBody>
      </p:sp>
      <p:sp>
        <p:nvSpPr>
          <p:cNvPr id="25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500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教材分析</a:t>
            </a: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1643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学情分析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2700338" y="1268413"/>
            <a:ext cx="1181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教学策略</a:t>
            </a: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6286500" y="1285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教学反思</a:t>
            </a:r>
          </a:p>
        </p:txBody>
      </p:sp>
      <p:grpSp>
        <p:nvGrpSpPr>
          <p:cNvPr id="124937" name="Group 28"/>
          <p:cNvGrpSpPr>
            <a:grpSpLocks/>
          </p:cNvGrpSpPr>
          <p:nvPr/>
        </p:nvGrpSpPr>
        <p:grpSpPr bwMode="auto">
          <a:xfrm>
            <a:off x="714375" y="2357438"/>
            <a:ext cx="1638300" cy="1449387"/>
            <a:chOff x="294" y="1525"/>
            <a:chExt cx="1769" cy="1309"/>
          </a:xfrm>
        </p:grpSpPr>
        <p:sp>
          <p:nvSpPr>
            <p:cNvPr id="18" name="Rectangle 5"/>
            <p:cNvSpPr>
              <a:spLocks noChangeArrowheads="1"/>
            </p:cNvSpPr>
            <p:nvPr/>
          </p:nvSpPr>
          <p:spPr bwMode="gray">
            <a:xfrm rot="3419336">
              <a:off x="524" y="1386"/>
              <a:ext cx="1309" cy="1587"/>
            </a:xfrm>
            <a:prstGeom prst="rect">
              <a:avLst/>
            </a:prstGeom>
            <a:gradFill rotWithShape="1">
              <a:gsLst>
                <a:gs pos="0">
                  <a:srgbClr val="537E25"/>
                </a:gs>
                <a:gs pos="50000">
                  <a:srgbClr val="7AB73A"/>
                </a:gs>
                <a:gs pos="100000">
                  <a:srgbClr val="92DA46"/>
                </a:gs>
              </a:gsLst>
              <a:lin ang="16200000" scaled="1"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4946" name="Text Box 6"/>
            <p:cNvSpPr txBox="1">
              <a:spLocks noChangeArrowheads="1"/>
            </p:cNvSpPr>
            <p:nvPr/>
          </p:nvSpPr>
          <p:spPr bwMode="gray">
            <a:xfrm rot="10800000" flipV="1">
              <a:off x="294" y="1926"/>
              <a:ext cx="1769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导入</a:t>
              </a:r>
            </a:p>
          </p:txBody>
        </p:sp>
      </p:grpSp>
      <p:cxnSp>
        <p:nvCxnSpPr>
          <p:cNvPr id="31" name="直接连接符 30"/>
          <p:cNvCxnSpPr/>
          <p:nvPr/>
        </p:nvCxnSpPr>
        <p:spPr>
          <a:xfrm rot="5400000">
            <a:off x="700088" y="4205288"/>
            <a:ext cx="4000500" cy="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3143250" y="2214563"/>
            <a:ext cx="51292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学生思考讨论：</a:t>
            </a:r>
            <a:r>
              <a:rPr lang="zh-CN" altLang="en-US">
                <a:solidFill>
                  <a:srgbClr val="000099"/>
                </a:solidFill>
                <a:ea typeface="楷体_GB2312" pitchFamily="49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胡蝶依靠什么让评委和观众第一时间关注她、记住她，在众多竞争对手中脱颖而出呢？</a:t>
            </a:r>
            <a:r>
              <a:rPr lang="zh-CN" altLang="en-US">
                <a:solidFill>
                  <a:srgbClr val="000099"/>
                </a:solidFill>
                <a:ea typeface="楷体_GB2312" pitchFamily="49" charset="-122"/>
              </a:rPr>
              <a:t>”</a:t>
            </a:r>
            <a:endParaRPr lang="zh-CN" altLang="en-US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" name="Text Box 3"/>
          <p:cNvSpPr txBox="1">
            <a:spLocks noChangeArrowheads="1"/>
          </p:cNvSpPr>
          <p:nvPr/>
        </p:nvSpPr>
        <p:spPr bwMode="auto">
          <a:xfrm>
            <a:off x="3286125" y="4357688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771313"/>
                </a:solidFill>
                <a:latin typeface="微软雅黑"/>
                <a:ea typeface="微软雅黑"/>
                <a:cs typeface="微软雅黑"/>
              </a:rPr>
              <a:t>展现个人特点的自我介绍</a:t>
            </a:r>
          </a:p>
        </p:txBody>
      </p:sp>
      <p:sp>
        <p:nvSpPr>
          <p:cNvPr id="36" name="下箭头 35"/>
          <p:cNvSpPr/>
          <p:nvPr/>
        </p:nvSpPr>
        <p:spPr>
          <a:xfrm>
            <a:off x="4929190" y="3571876"/>
            <a:ext cx="1203325" cy="731838"/>
          </a:xfrm>
          <a:prstGeom prst="downArrow">
            <a:avLst/>
          </a:prstGeom>
          <a:solidFill>
            <a:srgbClr val="FFFF00"/>
          </a:solidFill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Rectangle 14"/>
          <p:cNvSpPr>
            <a:spLocks noChangeArrowheads="1"/>
          </p:cNvSpPr>
          <p:nvPr/>
        </p:nvSpPr>
        <p:spPr bwMode="auto">
          <a:xfrm>
            <a:off x="2928938" y="5282297"/>
            <a:ext cx="5572125" cy="646331"/>
          </a:xfrm>
          <a:prstGeom prst="rect">
            <a:avLst/>
          </a:prstGeom>
          <a:ln>
            <a:solidFill>
              <a:srgbClr val="92D05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zh-CN" altLang="en-US" sz="1800" dirty="0">
                <a:solidFill>
                  <a:srgbClr val="C00000"/>
                </a:solidFill>
                <a:ea typeface="华文新魏" pitchFamily="2" charset="-122"/>
              </a:rPr>
              <a:t>设计意图</a:t>
            </a:r>
            <a:r>
              <a:rPr lang="zh-CN" altLang="en-US" sz="1800" dirty="0">
                <a:ea typeface="华文新魏" pitchFamily="2" charset="-122"/>
              </a:rPr>
              <a:t>：导入以视频案</a:t>
            </a:r>
            <a:r>
              <a:rPr lang="zh-CN" altLang="en-US" sz="1800" dirty="0" smtClean="0">
                <a:ea typeface="华文新魏" pitchFamily="2" charset="-122"/>
              </a:rPr>
              <a:t>例激</a:t>
            </a:r>
            <a:r>
              <a:rPr lang="zh-CN" altLang="en-US" sz="1800" dirty="0">
                <a:ea typeface="华文新魏" pitchFamily="2" charset="-122"/>
              </a:rPr>
              <a:t>发调动学生的学习兴趣，引出主题，同时布置本节课的口语训</a:t>
            </a:r>
            <a:r>
              <a:rPr lang="zh-CN" altLang="en-US" sz="1800" dirty="0" smtClean="0">
                <a:ea typeface="华文新魏" pitchFamily="2" charset="-122"/>
              </a:rPr>
              <a:t>练任务。</a:t>
            </a:r>
            <a:endParaRPr lang="zh-CN" altLang="en-US" sz="1800" dirty="0">
              <a:ea typeface="华文新魏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Line 13"/>
          <p:cNvSpPr>
            <a:spLocks noChangeShapeType="1"/>
          </p:cNvSpPr>
          <p:nvPr/>
        </p:nvSpPr>
        <p:spPr bwMode="auto">
          <a:xfrm flipV="1">
            <a:off x="7223125" y="3933825"/>
            <a:ext cx="863600" cy="647700"/>
          </a:xfrm>
          <a:prstGeom prst="line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345088" y="3214686"/>
            <a:ext cx="4777490" cy="26873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4284663" y="1268413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经典综艺体简"/>
                <a:cs typeface="经典综艺体简"/>
              </a:rPr>
              <a:t>教学过程</a:t>
            </a:r>
          </a:p>
        </p:txBody>
      </p:sp>
      <p:sp>
        <p:nvSpPr>
          <p:cNvPr id="25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500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教材分析</a:t>
            </a: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1643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学情分析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2700338" y="1268413"/>
            <a:ext cx="1181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教学策略</a:t>
            </a: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6286500" y="1285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教学反思</a:t>
            </a: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V="1">
            <a:off x="5207000" y="5229225"/>
            <a:ext cx="863600" cy="280988"/>
          </a:xfrm>
          <a:prstGeom prst="line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3405188" y="3817938"/>
            <a:ext cx="793750" cy="1050925"/>
          </a:xfrm>
          <a:prstGeom prst="line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2555875" y="2492375"/>
            <a:ext cx="1638300" cy="1449388"/>
            <a:chOff x="294" y="1525"/>
            <a:chExt cx="1769" cy="1309"/>
          </a:xfrm>
        </p:grpSpPr>
        <p:sp>
          <p:nvSpPr>
            <p:cNvPr id="18" name="Rectangle 5"/>
            <p:cNvSpPr>
              <a:spLocks noChangeArrowheads="1"/>
            </p:cNvSpPr>
            <p:nvPr/>
          </p:nvSpPr>
          <p:spPr bwMode="gray">
            <a:xfrm rot="3419336">
              <a:off x="524" y="1386"/>
              <a:ext cx="1309" cy="1587"/>
            </a:xfrm>
            <a:prstGeom prst="rect">
              <a:avLst/>
            </a:prstGeom>
            <a:gradFill rotWithShape="1">
              <a:gsLst>
                <a:gs pos="0">
                  <a:srgbClr val="537E25"/>
                </a:gs>
                <a:gs pos="50000">
                  <a:srgbClr val="7AB73A"/>
                </a:gs>
                <a:gs pos="100000">
                  <a:srgbClr val="92DA46"/>
                </a:gs>
              </a:gsLst>
              <a:lin ang="16200000" scaled="1"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8814" name="Text Box 6"/>
            <p:cNvSpPr txBox="1">
              <a:spLocks noChangeArrowheads="1"/>
            </p:cNvSpPr>
            <p:nvPr/>
          </p:nvSpPr>
          <p:spPr bwMode="gray">
            <a:xfrm rot="10800000" flipV="1">
              <a:off x="294" y="1926"/>
              <a:ext cx="1769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导入</a:t>
              </a:r>
            </a:p>
          </p:txBody>
        </p:sp>
      </p:grp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3622675" y="4652963"/>
            <a:ext cx="1666875" cy="1208087"/>
            <a:chOff x="2064" y="2704"/>
            <a:chExt cx="1800" cy="1091"/>
          </a:xfrm>
        </p:grpSpPr>
        <p:sp>
          <p:nvSpPr>
            <p:cNvPr id="21" name="Rectangle 7"/>
            <p:cNvSpPr>
              <a:spLocks noChangeArrowheads="1"/>
            </p:cNvSpPr>
            <p:nvPr/>
          </p:nvSpPr>
          <p:spPr bwMode="gray">
            <a:xfrm rot="646206">
              <a:off x="2064" y="2704"/>
              <a:ext cx="1800" cy="1091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8812" name="Text Box 6"/>
            <p:cNvSpPr txBox="1">
              <a:spLocks noChangeArrowheads="1"/>
            </p:cNvSpPr>
            <p:nvPr/>
          </p:nvSpPr>
          <p:spPr bwMode="gray">
            <a:xfrm rot="10800000" flipV="1">
              <a:off x="2154" y="2923"/>
              <a:ext cx="1588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知识</a:t>
              </a:r>
            </a:p>
          </p:txBody>
        </p:sp>
      </p:grpSp>
      <p:grpSp>
        <p:nvGrpSpPr>
          <p:cNvPr id="4" name="Group 30"/>
          <p:cNvGrpSpPr>
            <a:grpSpLocks/>
          </p:cNvGrpSpPr>
          <p:nvPr/>
        </p:nvGrpSpPr>
        <p:grpSpPr bwMode="auto">
          <a:xfrm>
            <a:off x="7235825" y="2965450"/>
            <a:ext cx="1533525" cy="1162050"/>
            <a:chOff x="3712" y="1382"/>
            <a:chExt cx="1656" cy="1050"/>
          </a:xfrm>
        </p:grpSpPr>
        <p:sp>
          <p:nvSpPr>
            <p:cNvPr id="34" name="Rectangle 9"/>
            <p:cNvSpPr>
              <a:spLocks noChangeArrowheads="1"/>
            </p:cNvSpPr>
            <p:nvPr/>
          </p:nvSpPr>
          <p:spPr bwMode="gray">
            <a:xfrm rot="4413658">
              <a:off x="4049" y="1113"/>
              <a:ext cx="1050" cy="1587"/>
            </a:xfrm>
            <a:prstGeom prst="rect">
              <a:avLst/>
            </a:prstGeom>
            <a:gradFill rotWithShape="1">
              <a:gsLst>
                <a:gs pos="0">
                  <a:srgbClr val="006A96"/>
                </a:gs>
                <a:gs pos="50000">
                  <a:srgbClr val="009AD9"/>
                </a:gs>
                <a:gs pos="100000">
                  <a:srgbClr val="00B8FF"/>
                </a:gs>
              </a:gsLst>
              <a:lin ang="10800000" scaled="1"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8810" name="Text Box 6"/>
            <p:cNvSpPr txBox="1">
              <a:spLocks noChangeArrowheads="1"/>
            </p:cNvSpPr>
            <p:nvPr/>
          </p:nvSpPr>
          <p:spPr bwMode="gray">
            <a:xfrm rot="10800000" flipV="1">
              <a:off x="3712" y="1671"/>
              <a:ext cx="1633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总结</a:t>
              </a:r>
            </a:p>
          </p:txBody>
        </p:sp>
      </p:grpSp>
      <p:grpSp>
        <p:nvGrpSpPr>
          <p:cNvPr id="5" name="Group 29"/>
          <p:cNvGrpSpPr>
            <a:grpSpLocks/>
          </p:cNvGrpSpPr>
          <p:nvPr/>
        </p:nvGrpSpPr>
        <p:grpSpPr bwMode="auto">
          <a:xfrm>
            <a:off x="5783263" y="4437063"/>
            <a:ext cx="1666875" cy="1208087"/>
            <a:chOff x="2264" y="2527"/>
            <a:chExt cx="1800" cy="1091"/>
          </a:xfrm>
        </p:grpSpPr>
        <p:sp>
          <p:nvSpPr>
            <p:cNvPr id="53" name="Rectangle 7"/>
            <p:cNvSpPr>
              <a:spLocks noChangeArrowheads="1"/>
            </p:cNvSpPr>
            <p:nvPr/>
          </p:nvSpPr>
          <p:spPr bwMode="gray">
            <a:xfrm rot="646206">
              <a:off x="2264" y="2527"/>
              <a:ext cx="1800" cy="1091"/>
            </a:xfrm>
            <a:prstGeom prst="rect">
              <a:avLst/>
            </a:prstGeom>
            <a:solidFill>
              <a:srgbClr val="FF9999"/>
            </a:soli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8808" name="Text Box 6"/>
            <p:cNvSpPr txBox="1">
              <a:spLocks noChangeArrowheads="1"/>
            </p:cNvSpPr>
            <p:nvPr/>
          </p:nvSpPr>
          <p:spPr bwMode="gray">
            <a:xfrm rot="10800000" flipV="1">
              <a:off x="2362" y="2733"/>
              <a:ext cx="1588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训练</a:t>
              </a:r>
            </a:p>
          </p:txBody>
        </p:sp>
      </p:grpSp>
      <p:cxnSp>
        <p:nvCxnSpPr>
          <p:cNvPr id="31" name="直接连接符 30"/>
          <p:cNvCxnSpPr/>
          <p:nvPr/>
        </p:nvCxnSpPr>
        <p:spPr>
          <a:xfrm rot="5400000">
            <a:off x="700088" y="4205288"/>
            <a:ext cx="4000500" cy="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3071813" y="2214563"/>
            <a:ext cx="5286375" cy="406400"/>
          </a:xfrm>
          <a:prstGeom prst="rect">
            <a:avLst/>
          </a:prstGeom>
          <a:noFill/>
          <a:ln w="9525">
            <a:solidFill>
              <a:srgbClr val="0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学习任务一：具体了解自我介绍包含的内容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1358027" y="3382254"/>
            <a:ext cx="4777490" cy="26873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2416790" y="3571876"/>
            <a:ext cx="4777490" cy="26873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3774112" y="3786190"/>
            <a:ext cx="4777490" cy="26873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38" name="标题 1"/>
          <p:cNvSpPr txBox="1">
            <a:spLocks/>
          </p:cNvSpPr>
          <p:nvPr/>
        </p:nvSpPr>
        <p:spPr bwMode="auto">
          <a:xfrm>
            <a:off x="2786063" y="2714625"/>
            <a:ext cx="635793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zh-CN" altLang="en-US">
                <a:solidFill>
                  <a:srgbClr val="C00000"/>
                </a:solidFill>
                <a:latin typeface="微软雅黑"/>
                <a:ea typeface="楷体_GB2312" pitchFamily="49" charset="-122"/>
              </a:rPr>
              <a:t>各小组代表展示课前搜集的名人自我介绍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98844E-6 L -0.31493 -0.34612 " pathEditMode="relative" ptsTypes="AA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6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6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6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60"/>
                            </p:stCondLst>
                            <p:childTnLst>
                              <p:par>
                                <p:cTn id="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15" grpId="0" animBg="1"/>
      <p:bldP spid="16" grpId="0" animBg="1"/>
      <p:bldP spid="32" grpId="0" animBg="1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4284663" y="1268413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经典综艺体简"/>
                <a:cs typeface="经典综艺体简"/>
              </a:rPr>
              <a:t>教学过程</a:t>
            </a:r>
          </a:p>
        </p:txBody>
      </p:sp>
      <p:sp>
        <p:nvSpPr>
          <p:cNvPr id="25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500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教材分析</a:t>
            </a: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1643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学情分析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2700338" y="1268413"/>
            <a:ext cx="1181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教学策略</a:t>
            </a: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6286500" y="1285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教学反思</a:t>
            </a:r>
          </a:p>
        </p:txBody>
      </p:sp>
      <p:cxnSp>
        <p:nvCxnSpPr>
          <p:cNvPr id="31" name="直接连接符 30"/>
          <p:cNvCxnSpPr/>
          <p:nvPr/>
        </p:nvCxnSpPr>
        <p:spPr>
          <a:xfrm rot="5400000">
            <a:off x="700088" y="4205288"/>
            <a:ext cx="4000500" cy="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7" name="Rectangle 14"/>
          <p:cNvSpPr>
            <a:spLocks noChangeArrowheads="1"/>
          </p:cNvSpPr>
          <p:nvPr/>
        </p:nvSpPr>
        <p:spPr bwMode="auto">
          <a:xfrm>
            <a:off x="3929063" y="5773738"/>
            <a:ext cx="3429000" cy="369887"/>
          </a:xfrm>
          <a:prstGeom prst="rect">
            <a:avLst/>
          </a:prstGeom>
          <a:ln>
            <a:solidFill>
              <a:srgbClr val="92D05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zh-CN" altLang="en-US" sz="1800" dirty="0">
                <a:ea typeface="华文新魏" pitchFamily="2" charset="-122"/>
              </a:rPr>
              <a:t>由此完成任务一的学习内容。</a:t>
            </a:r>
          </a:p>
        </p:txBody>
      </p:sp>
      <p:grpSp>
        <p:nvGrpSpPr>
          <p:cNvPr id="128011" name="Group 29"/>
          <p:cNvGrpSpPr>
            <a:grpSpLocks/>
          </p:cNvGrpSpPr>
          <p:nvPr/>
        </p:nvGrpSpPr>
        <p:grpSpPr bwMode="auto">
          <a:xfrm>
            <a:off x="714375" y="2143125"/>
            <a:ext cx="1666875" cy="1208088"/>
            <a:chOff x="2064" y="2704"/>
            <a:chExt cx="1800" cy="1091"/>
          </a:xfrm>
        </p:grpSpPr>
        <p:sp>
          <p:nvSpPr>
            <p:cNvPr id="21" name="Rectangle 7"/>
            <p:cNvSpPr>
              <a:spLocks noChangeArrowheads="1"/>
            </p:cNvSpPr>
            <p:nvPr/>
          </p:nvSpPr>
          <p:spPr bwMode="gray">
            <a:xfrm rot="646206">
              <a:off x="2064" y="2704"/>
              <a:ext cx="1800" cy="1091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8041" name="Text Box 6"/>
            <p:cNvSpPr txBox="1">
              <a:spLocks noChangeArrowheads="1"/>
            </p:cNvSpPr>
            <p:nvPr/>
          </p:nvSpPr>
          <p:spPr bwMode="gray">
            <a:xfrm rot="10800000" flipV="1">
              <a:off x="2154" y="2923"/>
              <a:ext cx="1588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知识</a:t>
              </a:r>
            </a:p>
          </p:txBody>
        </p:sp>
      </p:grp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930525" y="2214563"/>
            <a:ext cx="56022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微软雅黑"/>
                <a:ea typeface="微软雅黑"/>
                <a:cs typeface="微软雅黑"/>
              </a:rPr>
              <a:t>各小组分析、交流、讨论，依次阐述各自观点，</a:t>
            </a:r>
          </a:p>
          <a:p>
            <a:r>
              <a:rPr lang="zh-CN" altLang="en-US" sz="2000">
                <a:latin typeface="微软雅黑"/>
                <a:ea typeface="微软雅黑"/>
                <a:cs typeface="微软雅黑"/>
              </a:rPr>
              <a:t>教师点评总结，并多媒体展示：</a:t>
            </a:r>
          </a:p>
        </p:txBody>
      </p:sp>
      <p:pic>
        <p:nvPicPr>
          <p:cNvPr id="34" name="图片 33" descr="SAM_0560.JPG"/>
          <p:cNvPicPr>
            <a:picLocks noChangeAspect="1"/>
          </p:cNvPicPr>
          <p:nvPr/>
        </p:nvPicPr>
        <p:blipFill>
          <a:blip r:embed="rId3" cstate="print"/>
          <a:srcRect l="3214" t="8571" r="3570" b="5713"/>
          <a:stretch>
            <a:fillRect/>
          </a:stretch>
        </p:blipFill>
        <p:spPr>
          <a:xfrm>
            <a:off x="642911" y="3929066"/>
            <a:ext cx="2786082" cy="1688534"/>
          </a:xfrm>
          <a:prstGeom prst="round2DiagRect">
            <a:avLst>
              <a:gd name="adj1" fmla="val 4078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35" name="Group 64"/>
          <p:cNvGraphicFramePr>
            <a:graphicFrameLocks noGrp="1"/>
          </p:cNvGraphicFramePr>
          <p:nvPr/>
        </p:nvGraphicFramePr>
        <p:xfrm>
          <a:off x="3714750" y="2997200"/>
          <a:ext cx="3816350" cy="2286636"/>
        </p:xfrm>
        <a:graphic>
          <a:graphicData uri="http://schemas.openxmlformats.org/drawingml/2006/table">
            <a:tbl>
              <a:tblPr/>
              <a:tblGrid>
                <a:gridCol w="769938"/>
                <a:gridCol w="3046412"/>
              </a:tblGrid>
              <a:tr h="4286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71313"/>
                          </a:solidFill>
                          <a:effectLst/>
                          <a:latin typeface="Arial" charset="0"/>
                          <a:ea typeface="华康简标题宋"/>
                          <a:cs typeface="华康简标题宋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71313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华康简标题宋"/>
                        </a:rPr>
                        <a:t>问候语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71313"/>
                          </a:solidFill>
                          <a:effectLst/>
                          <a:latin typeface="Arial" charset="0"/>
                          <a:ea typeface="华康简标题宋"/>
                          <a:cs typeface="华康简标题宋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71313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华康简标题宋"/>
                        </a:rPr>
                        <a:t>个人基本信息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5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71313"/>
                          </a:solidFill>
                          <a:effectLst/>
                          <a:latin typeface="Arial" charset="0"/>
                          <a:ea typeface="华康简标题宋"/>
                          <a:cs typeface="华康简标题宋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71313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华康简标题宋"/>
                        </a:rPr>
                        <a:t>人生的重要经历 、成就、经验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71313"/>
                          </a:solidFill>
                          <a:effectLst/>
                          <a:latin typeface="Arial" charset="0"/>
                          <a:ea typeface="华康简标题宋"/>
                          <a:cs typeface="华康简标题宋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71313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华康简标题宋"/>
                        </a:rPr>
                        <a:t>具备综合能力与素质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3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71313"/>
                          </a:solidFill>
                          <a:effectLst/>
                          <a:latin typeface="Arial" charset="0"/>
                          <a:ea typeface="华康简标题宋"/>
                          <a:cs typeface="华康简标题宋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71313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华康简标题宋"/>
                        </a:rPr>
                        <a:t>理想、愿望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3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71313"/>
                          </a:solidFill>
                          <a:effectLst/>
                          <a:latin typeface="Arial" charset="0"/>
                          <a:ea typeface="华康简标题宋"/>
                          <a:cs typeface="华康简标题宋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71313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华康简标题宋"/>
                        </a:rPr>
                        <a:t>不忘道声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71313"/>
                          </a:solidFill>
                          <a:effectLst/>
                          <a:latin typeface="Arial" charset="0"/>
                          <a:ea typeface="楷体_GB2312" pitchFamily="49" charset="-122"/>
                          <a:cs typeface="华康简标题宋"/>
                        </a:rPr>
                        <a:t>“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71313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华康简标题宋"/>
                        </a:rPr>
                        <a:t>谢谢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71313"/>
                          </a:solidFill>
                          <a:effectLst/>
                          <a:latin typeface="Arial" charset="0"/>
                          <a:ea typeface="楷体_GB2312" pitchFamily="49" charset="-122"/>
                          <a:cs typeface="华康简标题宋"/>
                        </a:rPr>
                        <a:t>”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771313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华康简标题宋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" name="下箭头 37"/>
          <p:cNvSpPr/>
          <p:nvPr/>
        </p:nvSpPr>
        <p:spPr>
          <a:xfrm>
            <a:off x="5357818" y="5373216"/>
            <a:ext cx="500066" cy="285752"/>
          </a:xfrm>
          <a:prstGeom prst="downArrow">
            <a:avLst/>
          </a:prstGeom>
          <a:solidFill>
            <a:srgbClr val="FFFF00"/>
          </a:solidFill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4284663" y="1268413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经典综艺体简"/>
                <a:cs typeface="经典综艺体简"/>
              </a:rPr>
              <a:t>教学过程</a:t>
            </a:r>
          </a:p>
        </p:txBody>
      </p:sp>
      <p:sp>
        <p:nvSpPr>
          <p:cNvPr id="25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500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教材分析</a:t>
            </a: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1643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学情分析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2700338" y="1268413"/>
            <a:ext cx="1181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教学策略</a:t>
            </a: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6286500" y="1285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教学反思</a:t>
            </a:r>
          </a:p>
        </p:txBody>
      </p:sp>
      <p:cxnSp>
        <p:nvCxnSpPr>
          <p:cNvPr id="31" name="直接连接符 30"/>
          <p:cNvCxnSpPr/>
          <p:nvPr/>
        </p:nvCxnSpPr>
        <p:spPr>
          <a:xfrm rot="5400000">
            <a:off x="700088" y="4205288"/>
            <a:ext cx="4000500" cy="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129034" name="Group 29"/>
          <p:cNvGrpSpPr>
            <a:grpSpLocks/>
          </p:cNvGrpSpPr>
          <p:nvPr/>
        </p:nvGrpSpPr>
        <p:grpSpPr bwMode="auto">
          <a:xfrm>
            <a:off x="714375" y="2143125"/>
            <a:ext cx="1666875" cy="1208088"/>
            <a:chOff x="2064" y="2704"/>
            <a:chExt cx="1800" cy="1091"/>
          </a:xfrm>
        </p:grpSpPr>
        <p:sp>
          <p:nvSpPr>
            <p:cNvPr id="21" name="Rectangle 7"/>
            <p:cNvSpPr>
              <a:spLocks noChangeArrowheads="1"/>
            </p:cNvSpPr>
            <p:nvPr/>
          </p:nvSpPr>
          <p:spPr bwMode="gray">
            <a:xfrm rot="646206">
              <a:off x="2064" y="2704"/>
              <a:ext cx="1800" cy="1091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9040" name="Text Box 6"/>
            <p:cNvSpPr txBox="1">
              <a:spLocks noChangeArrowheads="1"/>
            </p:cNvSpPr>
            <p:nvPr/>
          </p:nvSpPr>
          <p:spPr bwMode="gray">
            <a:xfrm rot="10800000" flipV="1">
              <a:off x="2154" y="2923"/>
              <a:ext cx="1588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知识</a:t>
              </a:r>
            </a:p>
          </p:txBody>
        </p:sp>
      </p:grp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000375" y="2214563"/>
            <a:ext cx="5459413" cy="406400"/>
          </a:xfrm>
          <a:prstGeom prst="rect">
            <a:avLst/>
          </a:prstGeom>
          <a:noFill/>
          <a:ln w="9525">
            <a:solidFill>
              <a:srgbClr val="0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学习任务二：如何用生动准确的语言介绍自己</a:t>
            </a: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000125" y="3929063"/>
            <a:ext cx="135731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请学生观看电视应聘节目</a:t>
            </a:r>
            <a:r>
              <a:rPr lang="en-US" altLang="zh-CN" sz="18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18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今天我面试</a:t>
            </a:r>
            <a:r>
              <a:rPr lang="en-US" altLang="zh-CN" sz="18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180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六位选手自我介绍片段。</a:t>
            </a: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3214688" y="3524438"/>
            <a:ext cx="50006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看后学生分组讨论交流，从视频案例中分析：“六个自我介绍中各有哪些优缺点，总结归纳</a:t>
            </a:r>
            <a:r>
              <a:rPr lang="zh-CN" altLang="en-US" dirty="0">
                <a:solidFill>
                  <a:srgbClr val="0070C0"/>
                </a:solidFill>
                <a:latin typeface="黑体" pitchFamily="2" charset="-122"/>
                <a:ea typeface="黑体" pitchFamily="2" charset="-122"/>
                <a:cs typeface="华文新魏"/>
              </a:rPr>
              <a:t>如何用生动准确的语言介绍自己。</a:t>
            </a:r>
            <a:r>
              <a:rPr lang="zh-CN" altLang="en-US" dirty="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”。</a:t>
            </a:r>
          </a:p>
        </p:txBody>
      </p:sp>
      <p:pic>
        <p:nvPicPr>
          <p:cNvPr id="2" name="终极面试五位应聘者的自我介绍，面试必看，非常有用（今天我....wmv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919158" y="2708920"/>
            <a:ext cx="5541274" cy="351532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8" grpId="0" animBg="1"/>
      <p:bldP spid="32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4284663" y="1268413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经典综艺体简"/>
                <a:cs typeface="经典综艺体简"/>
              </a:rPr>
              <a:t>教学过程</a:t>
            </a:r>
          </a:p>
        </p:txBody>
      </p:sp>
      <p:sp>
        <p:nvSpPr>
          <p:cNvPr id="25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500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教材分析</a:t>
            </a: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1643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学情分析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2700338" y="1268413"/>
            <a:ext cx="1181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教学策略</a:t>
            </a: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6286500" y="1285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教学反思</a:t>
            </a:r>
          </a:p>
        </p:txBody>
      </p:sp>
      <p:cxnSp>
        <p:nvCxnSpPr>
          <p:cNvPr id="31" name="直接连接符 30"/>
          <p:cNvCxnSpPr/>
          <p:nvPr/>
        </p:nvCxnSpPr>
        <p:spPr>
          <a:xfrm rot="5400000">
            <a:off x="642938" y="4143375"/>
            <a:ext cx="4000500" cy="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130058" name="Group 29"/>
          <p:cNvGrpSpPr>
            <a:grpSpLocks/>
          </p:cNvGrpSpPr>
          <p:nvPr/>
        </p:nvGrpSpPr>
        <p:grpSpPr bwMode="auto">
          <a:xfrm>
            <a:off x="714375" y="2143125"/>
            <a:ext cx="1666875" cy="1208088"/>
            <a:chOff x="2064" y="2704"/>
            <a:chExt cx="1800" cy="1091"/>
          </a:xfrm>
        </p:grpSpPr>
        <p:sp>
          <p:nvSpPr>
            <p:cNvPr id="21" name="Rectangle 7"/>
            <p:cNvSpPr>
              <a:spLocks noChangeArrowheads="1"/>
            </p:cNvSpPr>
            <p:nvPr/>
          </p:nvSpPr>
          <p:spPr bwMode="gray">
            <a:xfrm rot="646206">
              <a:off x="2064" y="2704"/>
              <a:ext cx="1800" cy="1091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0077" name="Text Box 6"/>
            <p:cNvSpPr txBox="1">
              <a:spLocks noChangeArrowheads="1"/>
            </p:cNvSpPr>
            <p:nvPr/>
          </p:nvSpPr>
          <p:spPr bwMode="gray">
            <a:xfrm rot="10800000" flipV="1">
              <a:off x="2154" y="2923"/>
              <a:ext cx="1588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知识</a:t>
              </a:r>
            </a:p>
          </p:txBody>
        </p:sp>
      </p:grp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000375" y="2071688"/>
            <a:ext cx="5532438" cy="406400"/>
          </a:xfrm>
          <a:prstGeom prst="rect">
            <a:avLst/>
          </a:prstGeom>
          <a:noFill/>
          <a:ln w="9525">
            <a:solidFill>
              <a:srgbClr val="0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学习任务二：如何用生动准确的语言介绍自己</a:t>
            </a:r>
          </a:p>
        </p:txBody>
      </p:sp>
      <p:sp>
        <p:nvSpPr>
          <p:cNvPr id="70" name="Rectangle 2"/>
          <p:cNvSpPr>
            <a:spLocks noChangeArrowheads="1"/>
          </p:cNvSpPr>
          <p:nvPr/>
        </p:nvSpPr>
        <p:spPr bwMode="auto">
          <a:xfrm>
            <a:off x="5113338" y="4229100"/>
            <a:ext cx="3030537" cy="596900"/>
          </a:xfrm>
          <a:prstGeom prst="rect">
            <a:avLst/>
          </a:prstGeom>
          <a:solidFill>
            <a:srgbClr val="DEDEDE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1" name="Rectangle 3"/>
          <p:cNvSpPr>
            <a:spLocks noChangeArrowheads="1"/>
          </p:cNvSpPr>
          <p:nvPr/>
        </p:nvSpPr>
        <p:spPr bwMode="auto">
          <a:xfrm>
            <a:off x="4648200" y="3513138"/>
            <a:ext cx="3495675" cy="596900"/>
          </a:xfrm>
          <a:prstGeom prst="rect">
            <a:avLst/>
          </a:prstGeom>
          <a:solidFill>
            <a:srgbClr val="DEDEDE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2" name="Rectangle 4"/>
          <p:cNvSpPr>
            <a:spLocks noChangeArrowheads="1"/>
          </p:cNvSpPr>
          <p:nvPr/>
        </p:nvSpPr>
        <p:spPr bwMode="auto">
          <a:xfrm>
            <a:off x="4214813" y="2700338"/>
            <a:ext cx="3929062" cy="677862"/>
          </a:xfrm>
          <a:prstGeom prst="rect">
            <a:avLst/>
          </a:prstGeom>
          <a:solidFill>
            <a:srgbClr val="DEDEDE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5143500" y="4429125"/>
            <a:ext cx="2786063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500"/>
              </a:lnSpc>
              <a:spcBef>
                <a:spcPct val="50000"/>
              </a:spcBef>
            </a:pPr>
            <a:r>
              <a:rPr lang="zh-CN" altLang="en-US" sz="2000">
                <a:solidFill>
                  <a:srgbClr val="771313"/>
                </a:solidFill>
                <a:latin typeface="黑体" pitchFamily="2" charset="-122"/>
                <a:ea typeface="黑体" pitchFamily="2" charset="-122"/>
              </a:rPr>
              <a:t>内容真实、贴切</a:t>
            </a:r>
          </a:p>
        </p:txBody>
      </p:sp>
      <p:sp>
        <p:nvSpPr>
          <p:cNvPr id="75" name="Text Box 16"/>
          <p:cNvSpPr txBox="1">
            <a:spLocks noChangeArrowheads="1"/>
          </p:cNvSpPr>
          <p:nvPr/>
        </p:nvSpPr>
        <p:spPr bwMode="auto">
          <a:xfrm>
            <a:off x="4214813" y="2786063"/>
            <a:ext cx="27860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771313"/>
                </a:solidFill>
                <a:latin typeface="黑体" pitchFamily="2" charset="-122"/>
                <a:ea typeface="黑体" pitchFamily="2" charset="-122"/>
              </a:rPr>
              <a:t>彰显个性、体现风格</a:t>
            </a:r>
            <a:endParaRPr lang="zh-CN" altLang="en-US" sz="200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6" name="Text Box 17"/>
          <p:cNvSpPr txBox="1">
            <a:spLocks noChangeArrowheads="1"/>
          </p:cNvSpPr>
          <p:nvPr/>
        </p:nvSpPr>
        <p:spPr bwMode="auto">
          <a:xfrm>
            <a:off x="4714875" y="3643313"/>
            <a:ext cx="2786063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ts val="1500"/>
              </a:lnSpc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zh-CN" altLang="en-US" sz="2000">
                <a:solidFill>
                  <a:srgbClr val="771313"/>
                </a:solidFill>
                <a:latin typeface="黑体" pitchFamily="2" charset="-122"/>
                <a:ea typeface="黑体" pitchFamily="2" charset="-122"/>
              </a:rPr>
              <a:t>完整、简洁、扼要</a:t>
            </a:r>
          </a:p>
        </p:txBody>
      </p:sp>
      <p:grpSp>
        <p:nvGrpSpPr>
          <p:cNvPr id="79" name="Group 12"/>
          <p:cNvGrpSpPr>
            <a:grpSpLocks/>
          </p:cNvGrpSpPr>
          <p:nvPr/>
        </p:nvGrpSpPr>
        <p:grpSpPr bwMode="auto">
          <a:xfrm>
            <a:off x="3600450" y="3429000"/>
            <a:ext cx="1003300" cy="709613"/>
            <a:chOff x="0" y="-65"/>
            <a:chExt cx="632" cy="647"/>
          </a:xfrm>
        </p:grpSpPr>
        <p:sp>
          <p:nvSpPr>
            <p:cNvPr id="130074" name="Rectangle 5"/>
            <p:cNvSpPr>
              <a:spLocks noChangeArrowheads="1"/>
            </p:cNvSpPr>
            <p:nvPr/>
          </p:nvSpPr>
          <p:spPr bwMode="auto">
            <a:xfrm rot="5400000">
              <a:off x="25" y="-25"/>
              <a:ext cx="582" cy="632"/>
            </a:xfrm>
            <a:prstGeom prst="rect">
              <a:avLst/>
            </a:prstGeom>
            <a:solidFill>
              <a:srgbClr val="FFC000"/>
            </a:solidFill>
            <a:ln w="9525">
              <a:noFill/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zh-CN" altLang="en-US"/>
            </a:p>
          </p:txBody>
        </p:sp>
        <p:sp>
          <p:nvSpPr>
            <p:cNvPr id="130075" name="TextBox 31"/>
            <p:cNvSpPr txBox="1">
              <a:spLocks noChangeArrowheads="1"/>
            </p:cNvSpPr>
            <p:nvPr/>
          </p:nvSpPr>
          <p:spPr bwMode="auto">
            <a:xfrm>
              <a:off x="117" y="-65"/>
              <a:ext cx="322" cy="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Verdana" pitchFamily="34" charset="0"/>
                </a:rPr>
                <a:t>2</a:t>
              </a:r>
              <a:endParaRPr lang="zh-CN" altLang="en-US" sz="3200">
                <a:solidFill>
                  <a:schemeClr val="bg1"/>
                </a:solidFill>
                <a:latin typeface="Verdana" pitchFamily="34" charset="0"/>
              </a:endParaRPr>
            </a:p>
          </p:txBody>
        </p:sp>
      </p:grpSp>
      <p:grpSp>
        <p:nvGrpSpPr>
          <p:cNvPr id="83" name="Group 16"/>
          <p:cNvGrpSpPr>
            <a:grpSpLocks/>
          </p:cNvGrpSpPr>
          <p:nvPr/>
        </p:nvGrpSpPr>
        <p:grpSpPr bwMode="auto">
          <a:xfrm>
            <a:off x="4073525" y="4143375"/>
            <a:ext cx="1003300" cy="709613"/>
            <a:chOff x="3" y="-65"/>
            <a:chExt cx="632" cy="647"/>
          </a:xfrm>
        </p:grpSpPr>
        <p:sp>
          <p:nvSpPr>
            <p:cNvPr id="130072" name="Rectangle 5"/>
            <p:cNvSpPr>
              <a:spLocks noChangeArrowheads="1"/>
            </p:cNvSpPr>
            <p:nvPr/>
          </p:nvSpPr>
          <p:spPr bwMode="auto">
            <a:xfrm rot="5400000">
              <a:off x="28" y="-25"/>
              <a:ext cx="582" cy="632"/>
            </a:xfrm>
            <a:prstGeom prst="rect">
              <a:avLst/>
            </a:prstGeom>
            <a:solidFill>
              <a:srgbClr val="DEA900"/>
            </a:solidFill>
            <a:ln w="9525">
              <a:noFill/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zh-CN" altLang="en-US"/>
            </a:p>
          </p:txBody>
        </p:sp>
        <p:sp>
          <p:nvSpPr>
            <p:cNvPr id="130073" name="TextBox 32"/>
            <p:cNvSpPr txBox="1">
              <a:spLocks noChangeArrowheads="1"/>
            </p:cNvSpPr>
            <p:nvPr/>
          </p:nvSpPr>
          <p:spPr bwMode="auto">
            <a:xfrm>
              <a:off x="137" y="-65"/>
              <a:ext cx="322" cy="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Verdana" pitchFamily="34" charset="0"/>
                </a:rPr>
                <a:t>3</a:t>
              </a:r>
              <a:endParaRPr lang="zh-CN" altLang="en-US" sz="3200">
                <a:solidFill>
                  <a:schemeClr val="bg1"/>
                </a:solidFill>
                <a:latin typeface="Verdana" pitchFamily="34" charset="0"/>
              </a:endParaRPr>
            </a:p>
          </p:txBody>
        </p:sp>
      </p:grpSp>
      <p:grpSp>
        <p:nvGrpSpPr>
          <p:cNvPr id="88" name="Group 16"/>
          <p:cNvGrpSpPr>
            <a:grpSpLocks/>
          </p:cNvGrpSpPr>
          <p:nvPr/>
        </p:nvGrpSpPr>
        <p:grpSpPr bwMode="auto">
          <a:xfrm>
            <a:off x="3140075" y="2643188"/>
            <a:ext cx="1003300" cy="709612"/>
            <a:chOff x="3" y="-65"/>
            <a:chExt cx="632" cy="647"/>
          </a:xfrm>
        </p:grpSpPr>
        <p:sp>
          <p:nvSpPr>
            <p:cNvPr id="130070" name="Rectangle 5"/>
            <p:cNvSpPr>
              <a:spLocks noChangeArrowheads="1"/>
            </p:cNvSpPr>
            <p:nvPr/>
          </p:nvSpPr>
          <p:spPr bwMode="auto">
            <a:xfrm rot="5400000">
              <a:off x="28" y="-25"/>
              <a:ext cx="582" cy="632"/>
            </a:xfrm>
            <a:prstGeom prst="rect">
              <a:avLst/>
            </a:prstGeom>
            <a:solidFill>
              <a:srgbClr val="DEA900"/>
            </a:solidFill>
            <a:ln w="9525">
              <a:noFill/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zh-CN" altLang="en-US"/>
            </a:p>
          </p:txBody>
        </p:sp>
        <p:sp>
          <p:nvSpPr>
            <p:cNvPr id="130071" name="TextBox 32"/>
            <p:cNvSpPr txBox="1">
              <a:spLocks noChangeArrowheads="1"/>
            </p:cNvSpPr>
            <p:nvPr/>
          </p:nvSpPr>
          <p:spPr bwMode="auto">
            <a:xfrm>
              <a:off x="137" y="-65"/>
              <a:ext cx="322" cy="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Verdana" pitchFamily="34" charset="0"/>
                </a:rPr>
                <a:t>1</a:t>
              </a:r>
              <a:endParaRPr lang="zh-CN" altLang="en-US" sz="3200">
                <a:solidFill>
                  <a:schemeClr val="bg1"/>
                </a:solidFill>
                <a:latin typeface="Verdana" pitchFamily="34" charset="0"/>
              </a:endParaRPr>
            </a:p>
          </p:txBody>
        </p:sp>
      </p:grpSp>
      <p:sp>
        <p:nvSpPr>
          <p:cNvPr id="92" name="Text Box 9"/>
          <p:cNvSpPr txBox="1">
            <a:spLocks noChangeArrowheads="1"/>
          </p:cNvSpPr>
          <p:nvPr/>
        </p:nvSpPr>
        <p:spPr bwMode="auto">
          <a:xfrm>
            <a:off x="2771775" y="5088086"/>
            <a:ext cx="5746750" cy="1077218"/>
          </a:xfrm>
          <a:prstGeom prst="rect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FF0000"/>
                </a:solidFill>
                <a:ea typeface="楷体_GB2312"/>
              </a:rPr>
              <a:t>设计意图</a:t>
            </a:r>
            <a:r>
              <a:rPr lang="zh-CN" altLang="en-US" sz="1600" dirty="0">
                <a:solidFill>
                  <a:schemeClr val="tx1"/>
                </a:solidFill>
                <a:ea typeface="楷体_GB2312"/>
              </a:rPr>
              <a:t>：</a:t>
            </a:r>
            <a:r>
              <a:rPr lang="zh-CN" altLang="zh-CN" sz="1600" dirty="0">
                <a:solidFill>
                  <a:schemeClr val="tx1"/>
                </a:solidFill>
                <a:ea typeface="楷体_GB2312"/>
              </a:rPr>
              <a:t>知识学习</a:t>
            </a:r>
            <a:r>
              <a:rPr lang="zh-CN" altLang="en-US" sz="1600" dirty="0">
                <a:solidFill>
                  <a:schemeClr val="tx1"/>
                </a:solidFill>
                <a:ea typeface="楷体_GB2312"/>
              </a:rPr>
              <a:t>环节改变传统的讲授法，把课堂还给学生，充分发挥学生的主体作</a:t>
            </a:r>
            <a:r>
              <a:rPr lang="zh-CN" altLang="en-US" sz="1600" dirty="0" smtClean="0">
                <a:solidFill>
                  <a:schemeClr val="tx1"/>
                </a:solidFill>
                <a:ea typeface="楷体_GB2312"/>
              </a:rPr>
              <a:t>用。至</a:t>
            </a:r>
            <a:r>
              <a:rPr lang="zh-CN" altLang="en-US" sz="1600" dirty="0">
                <a:solidFill>
                  <a:schemeClr val="tx1"/>
                </a:solidFill>
                <a:ea typeface="楷体_GB2312"/>
              </a:rPr>
              <a:t>此学生完成学习任务，达</a:t>
            </a:r>
            <a:r>
              <a:rPr lang="zh-CN" altLang="zh-CN" sz="1600" dirty="0">
                <a:solidFill>
                  <a:schemeClr val="tx1"/>
                </a:solidFill>
                <a:ea typeface="楷体_GB2312"/>
              </a:rPr>
              <a:t>成本课的知识目标</a:t>
            </a:r>
            <a:r>
              <a:rPr lang="zh-CN" altLang="en-US" sz="1600" dirty="0">
                <a:solidFill>
                  <a:schemeClr val="tx1"/>
                </a:solidFill>
                <a:ea typeface="楷体_GB2312"/>
              </a:rPr>
              <a:t>。</a:t>
            </a:r>
            <a:r>
              <a:rPr lang="zh-CN" altLang="zh-CN" sz="1600" dirty="0"/>
              <a:t>为突破本节难点奠定基础。</a:t>
            </a:r>
            <a:r>
              <a:rPr lang="zh-CN" altLang="en-US" sz="1600" dirty="0"/>
              <a:t>顺利</a:t>
            </a:r>
            <a:r>
              <a:rPr lang="zh-CN" altLang="zh-CN" sz="1600" dirty="0"/>
              <a:t>进入到活动训练环节</a:t>
            </a:r>
            <a:r>
              <a:rPr lang="zh-CN" altLang="en-US" sz="1600" dirty="0"/>
              <a:t>。</a:t>
            </a:r>
            <a:endParaRPr lang="zh-CN" altLang="en-US" sz="1600" dirty="0">
              <a:solidFill>
                <a:schemeClr val="tx1"/>
              </a:solidFill>
              <a:ea typeface="楷体_GB2312"/>
            </a:endParaRPr>
          </a:p>
        </p:txBody>
      </p: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70" grpId="0" animBg="1" autoUpdateAnimBg="0"/>
      <p:bldP spid="71" grpId="0" animBg="1" autoUpdateAnimBg="0"/>
      <p:bldP spid="72" grpId="0" animBg="1" autoUpdateAnimBg="0"/>
      <p:bldP spid="74" grpId="0" bldLvl="0" autoUpdateAnimBg="0"/>
      <p:bldP spid="75" grpId="0" bldLvl="0" autoUpdateAnimBg="0"/>
      <p:bldP spid="76" grpId="0" bldLvl="0" autoUpdateAnimBg="0"/>
      <p:bldP spid="9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Line 13"/>
          <p:cNvSpPr>
            <a:spLocks noChangeShapeType="1"/>
          </p:cNvSpPr>
          <p:nvPr/>
        </p:nvSpPr>
        <p:spPr bwMode="auto">
          <a:xfrm flipV="1">
            <a:off x="7092950" y="3933825"/>
            <a:ext cx="863600" cy="647700"/>
          </a:xfrm>
          <a:prstGeom prst="line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4284663" y="1268413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经典综艺体简"/>
                <a:cs typeface="经典综艺体简"/>
              </a:rPr>
              <a:t>教学过程</a:t>
            </a:r>
          </a:p>
        </p:txBody>
      </p:sp>
      <p:sp>
        <p:nvSpPr>
          <p:cNvPr id="25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500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教材分析</a:t>
            </a: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1643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学情分析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2700338" y="1268413"/>
            <a:ext cx="1181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教学策略</a:t>
            </a: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6286500" y="1285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教学反思</a:t>
            </a: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V="1">
            <a:off x="5076825" y="5229225"/>
            <a:ext cx="863600" cy="280988"/>
          </a:xfrm>
          <a:prstGeom prst="line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3275013" y="3817938"/>
            <a:ext cx="792162" cy="1050925"/>
          </a:xfrm>
          <a:prstGeom prst="line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2555875" y="2492375"/>
            <a:ext cx="1638300" cy="1449388"/>
            <a:chOff x="294" y="1525"/>
            <a:chExt cx="1769" cy="1309"/>
          </a:xfrm>
        </p:grpSpPr>
        <p:sp>
          <p:nvSpPr>
            <p:cNvPr id="18" name="Rectangle 5"/>
            <p:cNvSpPr>
              <a:spLocks noChangeArrowheads="1"/>
            </p:cNvSpPr>
            <p:nvPr/>
          </p:nvSpPr>
          <p:spPr bwMode="gray">
            <a:xfrm rot="3419336">
              <a:off x="524" y="1386"/>
              <a:ext cx="1309" cy="1587"/>
            </a:xfrm>
            <a:prstGeom prst="rect">
              <a:avLst/>
            </a:prstGeom>
            <a:gradFill rotWithShape="1">
              <a:gsLst>
                <a:gs pos="0">
                  <a:srgbClr val="537E25"/>
                </a:gs>
                <a:gs pos="50000">
                  <a:srgbClr val="7AB73A"/>
                </a:gs>
                <a:gs pos="100000">
                  <a:srgbClr val="92DA46"/>
                </a:gs>
              </a:gsLst>
              <a:lin ang="16200000" scaled="1"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7010" name="Text Box 6"/>
            <p:cNvSpPr txBox="1">
              <a:spLocks noChangeArrowheads="1"/>
            </p:cNvSpPr>
            <p:nvPr/>
          </p:nvSpPr>
          <p:spPr bwMode="gray">
            <a:xfrm rot="10800000" flipV="1">
              <a:off x="294" y="1926"/>
              <a:ext cx="1769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导入</a:t>
              </a:r>
            </a:p>
          </p:txBody>
        </p:sp>
      </p:grp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3492500" y="4652963"/>
            <a:ext cx="1665288" cy="1208087"/>
            <a:chOff x="2064" y="2704"/>
            <a:chExt cx="1800" cy="1091"/>
          </a:xfrm>
        </p:grpSpPr>
        <p:sp>
          <p:nvSpPr>
            <p:cNvPr id="21" name="Rectangle 7"/>
            <p:cNvSpPr>
              <a:spLocks noChangeArrowheads="1"/>
            </p:cNvSpPr>
            <p:nvPr/>
          </p:nvSpPr>
          <p:spPr bwMode="gray">
            <a:xfrm rot="646206">
              <a:off x="2064" y="2704"/>
              <a:ext cx="1800" cy="1091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7008" name="Text Box 6"/>
            <p:cNvSpPr txBox="1">
              <a:spLocks noChangeArrowheads="1"/>
            </p:cNvSpPr>
            <p:nvPr/>
          </p:nvSpPr>
          <p:spPr bwMode="gray">
            <a:xfrm rot="10800000" flipV="1">
              <a:off x="2154" y="2923"/>
              <a:ext cx="1588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知识</a:t>
              </a:r>
            </a:p>
          </p:txBody>
        </p:sp>
      </p:grpSp>
      <p:grpSp>
        <p:nvGrpSpPr>
          <p:cNvPr id="4" name="Group 30"/>
          <p:cNvGrpSpPr>
            <a:grpSpLocks/>
          </p:cNvGrpSpPr>
          <p:nvPr/>
        </p:nvGrpSpPr>
        <p:grpSpPr bwMode="auto">
          <a:xfrm>
            <a:off x="7235825" y="2965450"/>
            <a:ext cx="1533525" cy="1162050"/>
            <a:chOff x="3712" y="1382"/>
            <a:chExt cx="1656" cy="1050"/>
          </a:xfrm>
        </p:grpSpPr>
        <p:sp>
          <p:nvSpPr>
            <p:cNvPr id="34" name="Rectangle 9"/>
            <p:cNvSpPr>
              <a:spLocks noChangeArrowheads="1"/>
            </p:cNvSpPr>
            <p:nvPr/>
          </p:nvSpPr>
          <p:spPr bwMode="gray">
            <a:xfrm rot="4413658">
              <a:off x="4049" y="1113"/>
              <a:ext cx="1050" cy="1587"/>
            </a:xfrm>
            <a:prstGeom prst="rect">
              <a:avLst/>
            </a:prstGeom>
            <a:gradFill rotWithShape="1">
              <a:gsLst>
                <a:gs pos="0">
                  <a:srgbClr val="006A96"/>
                </a:gs>
                <a:gs pos="50000">
                  <a:srgbClr val="009AD9"/>
                </a:gs>
                <a:gs pos="100000">
                  <a:srgbClr val="00B8FF"/>
                </a:gs>
              </a:gsLst>
              <a:lin ang="10800000" scaled="1"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7006" name="Text Box 6"/>
            <p:cNvSpPr txBox="1">
              <a:spLocks noChangeArrowheads="1"/>
            </p:cNvSpPr>
            <p:nvPr/>
          </p:nvSpPr>
          <p:spPr bwMode="gray">
            <a:xfrm rot="10800000" flipV="1">
              <a:off x="3712" y="1671"/>
              <a:ext cx="1633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总结</a:t>
              </a:r>
            </a:p>
          </p:txBody>
        </p:sp>
      </p:grpSp>
      <p:grpSp>
        <p:nvGrpSpPr>
          <p:cNvPr id="5" name="Group 29"/>
          <p:cNvGrpSpPr>
            <a:grpSpLocks/>
          </p:cNvGrpSpPr>
          <p:nvPr/>
        </p:nvGrpSpPr>
        <p:grpSpPr bwMode="auto">
          <a:xfrm>
            <a:off x="5651500" y="4437063"/>
            <a:ext cx="1666875" cy="1208087"/>
            <a:chOff x="2264" y="2527"/>
            <a:chExt cx="1800" cy="1091"/>
          </a:xfrm>
        </p:grpSpPr>
        <p:sp>
          <p:nvSpPr>
            <p:cNvPr id="53" name="Rectangle 7"/>
            <p:cNvSpPr>
              <a:spLocks noChangeArrowheads="1"/>
            </p:cNvSpPr>
            <p:nvPr/>
          </p:nvSpPr>
          <p:spPr bwMode="gray">
            <a:xfrm rot="646206">
              <a:off x="2264" y="2527"/>
              <a:ext cx="1800" cy="1091"/>
            </a:xfrm>
            <a:prstGeom prst="rect">
              <a:avLst/>
            </a:prstGeom>
            <a:solidFill>
              <a:srgbClr val="FF9999"/>
            </a:soli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7004" name="Text Box 6"/>
            <p:cNvSpPr txBox="1">
              <a:spLocks noChangeArrowheads="1"/>
            </p:cNvSpPr>
            <p:nvPr/>
          </p:nvSpPr>
          <p:spPr bwMode="gray">
            <a:xfrm rot="10800000" flipV="1">
              <a:off x="2362" y="2733"/>
              <a:ext cx="1588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训练</a:t>
              </a:r>
            </a:p>
          </p:txBody>
        </p:sp>
      </p:grpSp>
      <p:cxnSp>
        <p:nvCxnSpPr>
          <p:cNvPr id="31" name="直接连接符 30"/>
          <p:cNvCxnSpPr/>
          <p:nvPr/>
        </p:nvCxnSpPr>
        <p:spPr>
          <a:xfrm rot="5400000">
            <a:off x="700088" y="4205288"/>
            <a:ext cx="4000500" cy="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2" name="AutoShape 10"/>
          <p:cNvSpPr>
            <a:spLocks noChangeArrowheads="1"/>
          </p:cNvSpPr>
          <p:nvPr/>
        </p:nvSpPr>
        <p:spPr bwMode="auto">
          <a:xfrm>
            <a:off x="4643438" y="2373313"/>
            <a:ext cx="3643312" cy="1287462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AutoShape 11"/>
          <p:cNvSpPr>
            <a:spLocks noChangeArrowheads="1"/>
          </p:cNvSpPr>
          <p:nvPr/>
        </p:nvSpPr>
        <p:spPr bwMode="gray">
          <a:xfrm>
            <a:off x="5076825" y="2220913"/>
            <a:ext cx="2698750" cy="368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ea typeface="宋体" pitchFamily="2" charset="-122"/>
              </a:rPr>
              <a:t>活动</a:t>
            </a:r>
            <a:r>
              <a:rPr lang="en-US" altLang="zh-CN" dirty="0">
                <a:solidFill>
                  <a:schemeClr val="bg1"/>
                </a:solidFill>
                <a:ea typeface="宋体" pitchFamily="2" charset="-122"/>
              </a:rPr>
              <a:t>1</a:t>
            </a:r>
            <a:r>
              <a:rPr lang="zh-CN" altLang="en-US" dirty="0">
                <a:solidFill>
                  <a:schemeClr val="bg1"/>
                </a:solidFill>
                <a:ea typeface="宋体" pitchFamily="2" charset="-122"/>
              </a:rPr>
              <a:t>：</a:t>
            </a:r>
          </a:p>
        </p:txBody>
      </p:sp>
      <p:sp>
        <p:nvSpPr>
          <p:cNvPr id="36" name="AutoShape 12"/>
          <p:cNvSpPr>
            <a:spLocks noChangeArrowheads="1"/>
          </p:cNvSpPr>
          <p:nvPr/>
        </p:nvSpPr>
        <p:spPr bwMode="auto">
          <a:xfrm flipH="1">
            <a:off x="4752975" y="3821113"/>
            <a:ext cx="71438" cy="144462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Text Box 14"/>
          <p:cNvSpPr txBox="1">
            <a:spLocks noChangeArrowheads="1"/>
          </p:cNvSpPr>
          <p:nvPr/>
        </p:nvSpPr>
        <p:spPr bwMode="auto">
          <a:xfrm>
            <a:off x="4786313" y="2678113"/>
            <a:ext cx="3429000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2" tIns="47891" rIns="95782" bIns="47891">
            <a:spAutoFit/>
          </a:bodyPr>
          <a:lstStyle/>
          <a:p>
            <a:pPr defTabSz="957263" eaLnBrk="0" hangingPunct="0"/>
            <a:r>
              <a:rPr lang="zh-CN" altLang="en-US" sz="2000"/>
              <a:t>“趣说自己”：模仿</a:t>
            </a:r>
            <a:r>
              <a:rPr lang="en-US" altLang="zh-CN" sz="2000"/>
              <a:t>《</a:t>
            </a:r>
            <a:r>
              <a:rPr lang="zh-CN" altLang="en-US" sz="2000"/>
              <a:t>今天我面试</a:t>
            </a:r>
            <a:r>
              <a:rPr lang="en-US" altLang="zh-CN" sz="2000"/>
              <a:t>》</a:t>
            </a:r>
            <a:r>
              <a:rPr lang="zh-CN" altLang="en-US" sz="2000"/>
              <a:t>选手，做</a:t>
            </a:r>
            <a:r>
              <a:rPr lang="en-US" altLang="zh-CN" sz="2000"/>
              <a:t>30</a:t>
            </a:r>
            <a:r>
              <a:rPr lang="zh-CN" altLang="en-US" sz="2000"/>
              <a:t>秒彰显个性的自我介绍。</a:t>
            </a:r>
          </a:p>
        </p:txBody>
      </p:sp>
      <p:sp>
        <p:nvSpPr>
          <p:cNvPr id="38" name="AutoShape 15"/>
          <p:cNvSpPr>
            <a:spLocks noChangeArrowheads="1"/>
          </p:cNvSpPr>
          <p:nvPr/>
        </p:nvSpPr>
        <p:spPr bwMode="auto">
          <a:xfrm>
            <a:off x="4714875" y="4460875"/>
            <a:ext cx="3551238" cy="1254125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" name="AutoShape 16"/>
          <p:cNvSpPr>
            <a:spLocks noChangeArrowheads="1"/>
          </p:cNvSpPr>
          <p:nvPr/>
        </p:nvSpPr>
        <p:spPr bwMode="gray">
          <a:xfrm>
            <a:off x="5076825" y="4308475"/>
            <a:ext cx="2774950" cy="3587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ea typeface="宋体" pitchFamily="2" charset="-122"/>
              </a:rPr>
              <a:t>活动</a:t>
            </a:r>
            <a:r>
              <a:rPr lang="en-US" altLang="zh-CN" dirty="0">
                <a:solidFill>
                  <a:schemeClr val="bg1"/>
                </a:solidFill>
                <a:ea typeface="宋体" pitchFamily="2" charset="-122"/>
              </a:rPr>
              <a:t>2</a:t>
            </a:r>
            <a:r>
              <a:rPr lang="zh-CN" altLang="en-US" dirty="0">
                <a:solidFill>
                  <a:schemeClr val="bg1"/>
                </a:solidFill>
                <a:ea typeface="宋体" pitchFamily="2" charset="-122"/>
              </a:rPr>
              <a:t>：</a:t>
            </a:r>
          </a:p>
        </p:txBody>
      </p:sp>
      <p:sp>
        <p:nvSpPr>
          <p:cNvPr id="40" name="Text Box 17"/>
          <p:cNvSpPr txBox="1">
            <a:spLocks noChangeArrowheads="1"/>
          </p:cNvSpPr>
          <p:nvPr/>
        </p:nvSpPr>
        <p:spPr bwMode="auto">
          <a:xfrm>
            <a:off x="4786313" y="4643438"/>
            <a:ext cx="3386137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2" tIns="47891" rIns="95782" bIns="47891">
            <a:spAutoFit/>
          </a:bodyPr>
          <a:lstStyle/>
          <a:p>
            <a:pPr defTabSz="957263" eaLnBrk="0" hangingPunct="0"/>
            <a:r>
              <a:rPr lang="zh-CN" altLang="en-US" sz="2000"/>
              <a:t>模拟求职面试自我介绍：运用所学知识进行自我介绍实践训练 。</a:t>
            </a:r>
          </a:p>
        </p:txBody>
      </p:sp>
      <p:sp>
        <p:nvSpPr>
          <p:cNvPr id="41" name="AutoShape 12"/>
          <p:cNvSpPr>
            <a:spLocks noChangeArrowheads="1"/>
          </p:cNvSpPr>
          <p:nvPr/>
        </p:nvSpPr>
        <p:spPr bwMode="auto">
          <a:xfrm flipH="1">
            <a:off x="4622800" y="4002088"/>
            <a:ext cx="71438" cy="144462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" name="Freeform 13"/>
          <p:cNvSpPr>
            <a:spLocks/>
          </p:cNvSpPr>
          <p:nvPr/>
        </p:nvSpPr>
        <p:spPr bwMode="gray">
          <a:xfrm flipV="1">
            <a:off x="2928938" y="2689225"/>
            <a:ext cx="1466850" cy="1157288"/>
          </a:xfrm>
          <a:custGeom>
            <a:avLst/>
            <a:gdLst>
              <a:gd name="T0" fmla="*/ 0 w 982"/>
              <a:gd name="T1" fmla="*/ 2147483647 h 774"/>
              <a:gd name="T2" fmla="*/ 2147483647 w 982"/>
              <a:gd name="T3" fmla="*/ 2147483647 h 774"/>
              <a:gd name="T4" fmla="*/ 2147483647 w 982"/>
              <a:gd name="T5" fmla="*/ 2147483647 h 774"/>
              <a:gd name="T6" fmla="*/ 2147483647 w 982"/>
              <a:gd name="T7" fmla="*/ 2147483647 h 774"/>
              <a:gd name="T8" fmla="*/ 2147483647 w 982"/>
              <a:gd name="T9" fmla="*/ 2147483647 h 774"/>
              <a:gd name="T10" fmla="*/ 2147483647 w 982"/>
              <a:gd name="T11" fmla="*/ 2147483647 h 774"/>
              <a:gd name="T12" fmla="*/ 2147483647 w 982"/>
              <a:gd name="T13" fmla="*/ 2147483647 h 774"/>
              <a:gd name="T14" fmla="*/ 2147483647 w 982"/>
              <a:gd name="T15" fmla="*/ 2147483647 h 774"/>
              <a:gd name="T16" fmla="*/ 2147483647 w 982"/>
              <a:gd name="T17" fmla="*/ 2147483647 h 774"/>
              <a:gd name="T18" fmla="*/ 2147483647 w 982"/>
              <a:gd name="T19" fmla="*/ 2147483647 h 774"/>
              <a:gd name="T20" fmla="*/ 2147483647 w 982"/>
              <a:gd name="T21" fmla="*/ 2147483647 h 774"/>
              <a:gd name="T22" fmla="*/ 2147483647 w 982"/>
              <a:gd name="T23" fmla="*/ 2147483647 h 774"/>
              <a:gd name="T24" fmla="*/ 2147483647 w 982"/>
              <a:gd name="T25" fmla="*/ 2147483647 h 774"/>
              <a:gd name="T26" fmla="*/ 2147483647 w 982"/>
              <a:gd name="T27" fmla="*/ 2147483647 h 774"/>
              <a:gd name="T28" fmla="*/ 2147483647 w 982"/>
              <a:gd name="T29" fmla="*/ 2147483647 h 774"/>
              <a:gd name="T30" fmla="*/ 2147483647 w 982"/>
              <a:gd name="T31" fmla="*/ 2147483647 h 774"/>
              <a:gd name="T32" fmla="*/ 2147483647 w 982"/>
              <a:gd name="T33" fmla="*/ 2147483647 h 774"/>
              <a:gd name="T34" fmla="*/ 2147483647 w 982"/>
              <a:gd name="T35" fmla="*/ 2147483647 h 774"/>
              <a:gd name="T36" fmla="*/ 2147483647 w 982"/>
              <a:gd name="T37" fmla="*/ 2147483647 h 774"/>
              <a:gd name="T38" fmla="*/ 2147483647 w 982"/>
              <a:gd name="T39" fmla="*/ 2147483647 h 774"/>
              <a:gd name="T40" fmla="*/ 2147483647 w 982"/>
              <a:gd name="T41" fmla="*/ 2147483647 h 774"/>
              <a:gd name="T42" fmla="*/ 2147483647 w 982"/>
              <a:gd name="T43" fmla="*/ 2147483647 h 774"/>
              <a:gd name="T44" fmla="*/ 2147483647 w 982"/>
              <a:gd name="T45" fmla="*/ 2147483647 h 774"/>
              <a:gd name="T46" fmla="*/ 2147483647 w 982"/>
              <a:gd name="T47" fmla="*/ 2147483647 h 774"/>
              <a:gd name="T48" fmla="*/ 2147483647 w 982"/>
              <a:gd name="T49" fmla="*/ 2147483647 h 774"/>
              <a:gd name="T50" fmla="*/ 2147483647 w 982"/>
              <a:gd name="T51" fmla="*/ 2147483647 h 774"/>
              <a:gd name="T52" fmla="*/ 2147483647 w 982"/>
              <a:gd name="T53" fmla="*/ 0 h 774"/>
              <a:gd name="T54" fmla="*/ 2147483647 w 982"/>
              <a:gd name="T55" fmla="*/ 2147483647 h 774"/>
              <a:gd name="T56" fmla="*/ 2147483647 w 982"/>
              <a:gd name="T57" fmla="*/ 2147483647 h 774"/>
              <a:gd name="T58" fmla="*/ 2147483647 w 982"/>
              <a:gd name="T59" fmla="*/ 2147483647 h 774"/>
              <a:gd name="T60" fmla="*/ 2147483647 w 982"/>
              <a:gd name="T61" fmla="*/ 2147483647 h 774"/>
              <a:gd name="T62" fmla="*/ 2147483647 w 982"/>
              <a:gd name="T63" fmla="*/ 2147483647 h 774"/>
              <a:gd name="T64" fmla="*/ 2147483647 w 982"/>
              <a:gd name="T65" fmla="*/ 2147483647 h 774"/>
              <a:gd name="T66" fmla="*/ 2147483647 w 982"/>
              <a:gd name="T67" fmla="*/ 2147483647 h 774"/>
              <a:gd name="T68" fmla="*/ 2147483647 w 982"/>
              <a:gd name="T69" fmla="*/ 2147483647 h 774"/>
              <a:gd name="T70" fmla="*/ 2147483647 w 982"/>
              <a:gd name="T71" fmla="*/ 2147483647 h 774"/>
              <a:gd name="T72" fmla="*/ 2147483647 w 982"/>
              <a:gd name="T73" fmla="*/ 2147483647 h 774"/>
              <a:gd name="T74" fmla="*/ 2147483647 w 982"/>
              <a:gd name="T75" fmla="*/ 2147483647 h 774"/>
              <a:gd name="T76" fmla="*/ 2147483647 w 982"/>
              <a:gd name="T77" fmla="*/ 2147483647 h 774"/>
              <a:gd name="T78" fmla="*/ 2147483647 w 982"/>
              <a:gd name="T79" fmla="*/ 2147483647 h 774"/>
              <a:gd name="T80" fmla="*/ 2147483647 w 982"/>
              <a:gd name="T81" fmla="*/ 2147483647 h 774"/>
              <a:gd name="T82" fmla="*/ 2147483647 w 982"/>
              <a:gd name="T83" fmla="*/ 2147483647 h 774"/>
              <a:gd name="T84" fmla="*/ 2147483647 w 982"/>
              <a:gd name="T85" fmla="*/ 2147483647 h 774"/>
              <a:gd name="T86" fmla="*/ 2147483647 w 982"/>
              <a:gd name="T87" fmla="*/ 2147483647 h 774"/>
              <a:gd name="T88" fmla="*/ 2147483647 w 982"/>
              <a:gd name="T89" fmla="*/ 2147483647 h 774"/>
              <a:gd name="T90" fmla="*/ 2147483647 w 982"/>
              <a:gd name="T91" fmla="*/ 2147483647 h 774"/>
              <a:gd name="T92" fmla="*/ 2147483647 w 982"/>
              <a:gd name="T93" fmla="*/ 2147483647 h 774"/>
              <a:gd name="T94" fmla="*/ 2147483647 w 982"/>
              <a:gd name="T95" fmla="*/ 2147483647 h 774"/>
              <a:gd name="T96" fmla="*/ 2147483647 w 982"/>
              <a:gd name="T97" fmla="*/ 2147483647 h 774"/>
              <a:gd name="T98" fmla="*/ 2147483647 w 982"/>
              <a:gd name="T99" fmla="*/ 2147483647 h 774"/>
              <a:gd name="T100" fmla="*/ 2147483647 w 982"/>
              <a:gd name="T101" fmla="*/ 2147483647 h 774"/>
              <a:gd name="T102" fmla="*/ 2147483647 w 982"/>
              <a:gd name="T103" fmla="*/ 2147483647 h 774"/>
              <a:gd name="T104" fmla="*/ 0 w 982"/>
              <a:gd name="T105" fmla="*/ 2147483647 h 774"/>
              <a:gd name="T106" fmla="*/ 0 w 982"/>
              <a:gd name="T107" fmla="*/ 2147483647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solidFill>
            <a:srgbClr val="FF9900">
              <a:alpha val="6196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Freeform 18"/>
          <p:cNvSpPr>
            <a:spLocks/>
          </p:cNvSpPr>
          <p:nvPr/>
        </p:nvSpPr>
        <p:spPr bwMode="gray">
          <a:xfrm>
            <a:off x="3001963" y="4202113"/>
            <a:ext cx="1466850" cy="1155700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hlink">
                  <a:gamma/>
                  <a:tint val="90980"/>
                  <a:invGamma/>
                  <a:alpha val="32001"/>
                </a:schemeClr>
              </a:gs>
              <a:gs pos="100000">
                <a:schemeClr val="hlink">
                  <a:alpha val="73000"/>
                </a:schemeClr>
              </a:gs>
            </a:gsLst>
            <a:lin ang="0" scaled="1"/>
          </a:gra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6.01156E-6 L -0.53542 -0.33548 " pathEditMode="relative" ptsTypes="AA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15" grpId="0" animBg="1"/>
      <p:bldP spid="16" grpId="0" animBg="1"/>
      <p:bldP spid="32" grpId="0" animBg="1"/>
      <p:bldP spid="33" grpId="0" animBg="1"/>
      <p:bldP spid="36" grpId="0" animBg="1"/>
      <p:bldP spid="37" grpId="0"/>
      <p:bldP spid="38" grpId="0" animBg="1"/>
      <p:bldP spid="39" grpId="0" animBg="1"/>
      <p:bldP spid="40" grpId="0"/>
      <p:bldP spid="41" grpId="0" animBg="1"/>
      <p:bldP spid="4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4284663" y="1268413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经典综艺体简"/>
                <a:cs typeface="经典综艺体简"/>
              </a:rPr>
              <a:t>教学过程</a:t>
            </a:r>
          </a:p>
        </p:txBody>
      </p:sp>
      <p:sp>
        <p:nvSpPr>
          <p:cNvPr id="25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500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教材分析</a:t>
            </a: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1643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学情分析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2700338" y="1268413"/>
            <a:ext cx="1181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教学策略</a:t>
            </a: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6286500" y="1285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教学反思</a:t>
            </a:r>
          </a:p>
        </p:txBody>
      </p:sp>
      <p:cxnSp>
        <p:nvCxnSpPr>
          <p:cNvPr id="31" name="直接连接符 30"/>
          <p:cNvCxnSpPr/>
          <p:nvPr/>
        </p:nvCxnSpPr>
        <p:spPr>
          <a:xfrm rot="5400000">
            <a:off x="642938" y="4143375"/>
            <a:ext cx="4000500" cy="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132106" name="Group 29"/>
          <p:cNvGrpSpPr>
            <a:grpSpLocks/>
          </p:cNvGrpSpPr>
          <p:nvPr/>
        </p:nvGrpSpPr>
        <p:grpSpPr bwMode="auto">
          <a:xfrm>
            <a:off x="714375" y="2143125"/>
            <a:ext cx="1666875" cy="1208088"/>
            <a:chOff x="2264" y="2527"/>
            <a:chExt cx="1800" cy="1091"/>
          </a:xfrm>
        </p:grpSpPr>
        <p:sp>
          <p:nvSpPr>
            <p:cNvPr id="38" name="Rectangle 7"/>
            <p:cNvSpPr>
              <a:spLocks noChangeArrowheads="1"/>
            </p:cNvSpPr>
            <p:nvPr/>
          </p:nvSpPr>
          <p:spPr bwMode="gray">
            <a:xfrm rot="646206">
              <a:off x="2264" y="2527"/>
              <a:ext cx="1800" cy="1091"/>
            </a:xfrm>
            <a:prstGeom prst="rect">
              <a:avLst/>
            </a:prstGeom>
            <a:solidFill>
              <a:srgbClr val="FF9999"/>
            </a:soli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2125" name="Text Box 6"/>
            <p:cNvSpPr txBox="1">
              <a:spLocks noChangeArrowheads="1"/>
            </p:cNvSpPr>
            <p:nvPr/>
          </p:nvSpPr>
          <p:spPr bwMode="gray">
            <a:xfrm rot="10800000" flipV="1">
              <a:off x="2362" y="2733"/>
              <a:ext cx="1588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训练</a:t>
              </a:r>
            </a:p>
          </p:txBody>
        </p:sp>
      </p:grpSp>
      <p:sp>
        <p:nvSpPr>
          <p:cNvPr id="54" name="Text Box 3"/>
          <p:cNvSpPr txBox="1">
            <a:spLocks noChangeArrowheads="1"/>
          </p:cNvSpPr>
          <p:nvPr/>
        </p:nvSpPr>
        <p:spPr bwMode="auto">
          <a:xfrm>
            <a:off x="2714625" y="2130425"/>
            <a:ext cx="5876925" cy="369888"/>
          </a:xfrm>
          <a:prstGeom prst="rect">
            <a:avLst/>
          </a:prstGeom>
          <a:noFill/>
          <a:ln w="9525">
            <a:solidFill>
              <a:srgbClr val="0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0000"/>
                </a:solidFill>
              </a:rPr>
              <a:t>活动</a:t>
            </a:r>
            <a:r>
              <a:rPr lang="en-US" altLang="zh-CN" sz="1800">
                <a:solidFill>
                  <a:srgbClr val="000000"/>
                </a:solidFill>
              </a:rPr>
              <a:t>1</a:t>
            </a:r>
            <a:r>
              <a:rPr lang="zh-CN" altLang="en-US" sz="1800">
                <a:solidFill>
                  <a:srgbClr val="000000"/>
                </a:solidFill>
              </a:rPr>
              <a:t>：“趣说自己”</a:t>
            </a:r>
            <a:r>
              <a:rPr lang="en-US" altLang="zh-CN" sz="1800">
                <a:solidFill>
                  <a:srgbClr val="000000"/>
                </a:solidFill>
              </a:rPr>
              <a:t>——</a:t>
            </a:r>
            <a:r>
              <a:rPr lang="zh-CN" altLang="en-US" sz="1800">
                <a:solidFill>
                  <a:srgbClr val="000000"/>
                </a:solidFill>
              </a:rPr>
              <a:t>做</a:t>
            </a:r>
            <a:r>
              <a:rPr lang="en-US" altLang="zh-CN" sz="1800">
                <a:solidFill>
                  <a:srgbClr val="000000"/>
                </a:solidFill>
              </a:rPr>
              <a:t>30</a:t>
            </a:r>
            <a:r>
              <a:rPr lang="zh-CN" altLang="en-US" sz="1800">
                <a:solidFill>
                  <a:srgbClr val="000000"/>
                </a:solidFill>
              </a:rPr>
              <a:t>秒彰显个性的自我介绍</a:t>
            </a:r>
          </a:p>
        </p:txBody>
      </p:sp>
      <p:grpSp>
        <p:nvGrpSpPr>
          <p:cNvPr id="55" name="Group 152"/>
          <p:cNvGrpSpPr>
            <a:grpSpLocks/>
          </p:cNvGrpSpPr>
          <p:nvPr/>
        </p:nvGrpSpPr>
        <p:grpSpPr bwMode="auto">
          <a:xfrm>
            <a:off x="3195638" y="2857500"/>
            <a:ext cx="5448300" cy="3035300"/>
            <a:chOff x="1186" y="1407"/>
            <a:chExt cx="4130" cy="2270"/>
          </a:xfrm>
        </p:grpSpPr>
        <p:sp>
          <p:nvSpPr>
            <p:cNvPr id="132111" name="Line 130"/>
            <p:cNvSpPr>
              <a:spLocks noChangeShapeType="1"/>
            </p:cNvSpPr>
            <p:nvPr/>
          </p:nvSpPr>
          <p:spPr bwMode="gray">
            <a:xfrm>
              <a:off x="2446" y="1994"/>
              <a:ext cx="0" cy="1403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2112" name="Line 131"/>
            <p:cNvSpPr>
              <a:spLocks noChangeShapeType="1"/>
            </p:cNvSpPr>
            <p:nvPr/>
          </p:nvSpPr>
          <p:spPr bwMode="gray">
            <a:xfrm>
              <a:off x="3854" y="1995"/>
              <a:ext cx="0" cy="1403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2113" name="Line 132"/>
            <p:cNvSpPr>
              <a:spLocks noChangeShapeType="1"/>
            </p:cNvSpPr>
            <p:nvPr/>
          </p:nvSpPr>
          <p:spPr bwMode="gray">
            <a:xfrm>
              <a:off x="4937" y="1781"/>
              <a:ext cx="0" cy="1576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2114" name="Freeform 133"/>
            <p:cNvSpPr>
              <a:spLocks/>
            </p:cNvSpPr>
            <p:nvPr/>
          </p:nvSpPr>
          <p:spPr bwMode="gray">
            <a:xfrm>
              <a:off x="1254" y="1407"/>
              <a:ext cx="4062" cy="672"/>
            </a:xfrm>
            <a:custGeom>
              <a:avLst/>
              <a:gdLst>
                <a:gd name="T0" fmla="*/ 0 w 4371"/>
                <a:gd name="T1" fmla="*/ 845 h 1066"/>
                <a:gd name="T2" fmla="*/ 1523 w 4371"/>
                <a:gd name="T3" fmla="*/ 313 h 1066"/>
                <a:gd name="T4" fmla="*/ 1610 w 4371"/>
                <a:gd name="T5" fmla="*/ 617 h 1066"/>
                <a:gd name="T6" fmla="*/ 2720 w 4371"/>
                <a:gd name="T7" fmla="*/ 243 h 1066"/>
                <a:gd name="T8" fmla="*/ 2784 w 4371"/>
                <a:gd name="T9" fmla="*/ 538 h 1066"/>
                <a:gd name="T10" fmla="*/ 3882 w 4371"/>
                <a:gd name="T11" fmla="*/ 266 h 1066"/>
                <a:gd name="T12" fmla="*/ 3795 w 4371"/>
                <a:gd name="T13" fmla="*/ 0 h 1066"/>
                <a:gd name="T14" fmla="*/ 4371 w 4371"/>
                <a:gd name="T15" fmla="*/ 269 h 1066"/>
                <a:gd name="T16" fmla="*/ 3961 w 4371"/>
                <a:gd name="T17" fmla="*/ 832 h 1066"/>
                <a:gd name="T18" fmla="*/ 3912 w 4371"/>
                <a:gd name="T19" fmla="*/ 542 h 1066"/>
                <a:gd name="T20" fmla="*/ 2594 w 4371"/>
                <a:gd name="T21" fmla="*/ 921 h 1066"/>
                <a:gd name="T22" fmla="*/ 2509 w 4371"/>
                <a:gd name="T23" fmla="*/ 620 h 1066"/>
                <a:gd name="T24" fmla="*/ 1344 w 4371"/>
                <a:gd name="T25" fmla="*/ 968 h 1066"/>
                <a:gd name="T26" fmla="*/ 1280 w 4371"/>
                <a:gd name="T27" fmla="*/ 666 h 1066"/>
                <a:gd name="T28" fmla="*/ 67 w 4371"/>
                <a:gd name="T29" fmla="*/ 1066 h 1066"/>
                <a:gd name="T30" fmla="*/ 0 w 4371"/>
                <a:gd name="T31" fmla="*/ 845 h 106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371"/>
                <a:gd name="T49" fmla="*/ 0 h 1066"/>
                <a:gd name="T50" fmla="*/ 4371 w 4371"/>
                <a:gd name="T51" fmla="*/ 1066 h 106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371" h="1066">
                  <a:moveTo>
                    <a:pt x="0" y="845"/>
                  </a:moveTo>
                  <a:lnTo>
                    <a:pt x="1523" y="313"/>
                  </a:lnTo>
                  <a:lnTo>
                    <a:pt x="1610" y="617"/>
                  </a:lnTo>
                  <a:lnTo>
                    <a:pt x="2720" y="243"/>
                  </a:lnTo>
                  <a:lnTo>
                    <a:pt x="2784" y="538"/>
                  </a:lnTo>
                  <a:lnTo>
                    <a:pt x="3882" y="266"/>
                  </a:lnTo>
                  <a:lnTo>
                    <a:pt x="3795" y="0"/>
                  </a:lnTo>
                  <a:lnTo>
                    <a:pt x="4371" y="269"/>
                  </a:lnTo>
                  <a:lnTo>
                    <a:pt x="3961" y="832"/>
                  </a:lnTo>
                  <a:lnTo>
                    <a:pt x="3912" y="542"/>
                  </a:lnTo>
                  <a:lnTo>
                    <a:pt x="2594" y="921"/>
                  </a:lnTo>
                  <a:lnTo>
                    <a:pt x="2509" y="620"/>
                  </a:lnTo>
                  <a:lnTo>
                    <a:pt x="1344" y="968"/>
                  </a:lnTo>
                  <a:lnTo>
                    <a:pt x="1280" y="666"/>
                  </a:lnTo>
                  <a:lnTo>
                    <a:pt x="67" y="1066"/>
                  </a:lnTo>
                  <a:lnTo>
                    <a:pt x="0" y="845"/>
                  </a:lnTo>
                  <a:close/>
                </a:path>
              </a:pathLst>
            </a:custGeom>
            <a:gradFill rotWithShape="1">
              <a:gsLst>
                <a:gs pos="0">
                  <a:srgbClr val="D26900"/>
                </a:gs>
                <a:gs pos="100000">
                  <a:srgbClr val="663300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TopRight">
                <a:rot lat="600000" lon="20999997" rev="0"/>
              </a:camera>
              <a:lightRig rig="legacyFlat4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6633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32115" name="AutoShape 134"/>
            <p:cNvSpPr>
              <a:spLocks noChangeArrowheads="1"/>
            </p:cNvSpPr>
            <p:nvPr/>
          </p:nvSpPr>
          <p:spPr bwMode="gray">
            <a:xfrm>
              <a:off x="3908" y="3411"/>
              <a:ext cx="960" cy="240"/>
            </a:xfrm>
            <a:prstGeom prst="bevel">
              <a:avLst>
                <a:gd name="adj" fmla="val 5949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35738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800">
                  <a:solidFill>
                    <a:srgbClr val="FF0000"/>
                  </a:solidFill>
                </a:rPr>
                <a:t>活动互评</a:t>
              </a:r>
              <a:endParaRPr lang="zh-CN" altLang="zh-CN" sz="1800">
                <a:solidFill>
                  <a:srgbClr val="FF0000"/>
                </a:solidFill>
              </a:endParaRPr>
            </a:p>
          </p:txBody>
        </p:sp>
        <p:sp>
          <p:nvSpPr>
            <p:cNvPr id="132116" name="Text Box 135"/>
            <p:cNvSpPr txBox="1">
              <a:spLocks noChangeArrowheads="1"/>
            </p:cNvSpPr>
            <p:nvPr/>
          </p:nvSpPr>
          <p:spPr bwMode="gray">
            <a:xfrm>
              <a:off x="1186" y="2155"/>
              <a:ext cx="1314" cy="1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20650" indent="-120650"/>
              <a:r>
                <a:rPr lang="zh-CN" altLang="en-US" sz="1600">
                  <a:solidFill>
                    <a:srgbClr val="0C1CB8"/>
                  </a:solidFill>
                  <a:latin typeface="微软雅黑"/>
                  <a:ea typeface="微软雅黑"/>
                  <a:cs typeface="微软雅黑"/>
                </a:rPr>
                <a:t>  各小组选出一名代表，组员共同为本组选手组织自我介绍的语言内容，共</a:t>
              </a:r>
              <a:r>
                <a:rPr lang="en-US" altLang="zh-CN" sz="1600">
                  <a:solidFill>
                    <a:srgbClr val="0C1CB8"/>
                  </a:solidFill>
                  <a:latin typeface="微软雅黑"/>
                  <a:ea typeface="微软雅黑"/>
                  <a:cs typeface="微软雅黑"/>
                </a:rPr>
                <a:t>5</a:t>
              </a:r>
              <a:r>
                <a:rPr lang="zh-CN" altLang="en-US" sz="1600">
                  <a:solidFill>
                    <a:srgbClr val="0C1CB8"/>
                  </a:solidFill>
                  <a:latin typeface="微软雅黑"/>
                  <a:ea typeface="微软雅黑"/>
                  <a:cs typeface="微软雅黑"/>
                </a:rPr>
                <a:t>分钟时间准备。</a:t>
              </a:r>
            </a:p>
          </p:txBody>
        </p:sp>
        <p:sp>
          <p:nvSpPr>
            <p:cNvPr id="132117" name="AutoShape 136"/>
            <p:cNvSpPr>
              <a:spLocks noChangeArrowheads="1"/>
            </p:cNvSpPr>
            <p:nvPr/>
          </p:nvSpPr>
          <p:spPr bwMode="gray">
            <a:xfrm>
              <a:off x="2609" y="3437"/>
              <a:ext cx="960" cy="240"/>
            </a:xfrm>
            <a:prstGeom prst="bevel">
              <a:avLst>
                <a:gd name="adj" fmla="val 5949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35738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132118" name="AutoShape 137"/>
            <p:cNvSpPr>
              <a:spLocks noChangeArrowheads="1"/>
            </p:cNvSpPr>
            <p:nvPr/>
          </p:nvSpPr>
          <p:spPr bwMode="gray">
            <a:xfrm>
              <a:off x="1353" y="3437"/>
              <a:ext cx="984" cy="240"/>
            </a:xfrm>
            <a:prstGeom prst="bevel">
              <a:avLst>
                <a:gd name="adj" fmla="val 5949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35738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2000"/>
            </a:p>
          </p:txBody>
        </p:sp>
        <p:sp>
          <p:nvSpPr>
            <p:cNvPr id="132119" name="Text Box 138"/>
            <p:cNvSpPr txBox="1">
              <a:spLocks noChangeArrowheads="1"/>
            </p:cNvSpPr>
            <p:nvPr/>
          </p:nvSpPr>
          <p:spPr bwMode="gray">
            <a:xfrm>
              <a:off x="2393" y="2267"/>
              <a:ext cx="1638" cy="8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20650" indent="-120650"/>
              <a:r>
                <a:rPr lang="zh-CN" altLang="en-US" sz="1600">
                  <a:solidFill>
                    <a:srgbClr val="0C1CB8"/>
                  </a:solidFill>
                  <a:latin typeface="微软雅黑"/>
                  <a:ea typeface="微软雅黑"/>
                  <a:cs typeface="微软雅黑"/>
                </a:rPr>
                <a:t>  各组代表依次上台</a:t>
              </a:r>
              <a:endParaRPr lang="en-US" altLang="zh-CN" sz="1600">
                <a:solidFill>
                  <a:srgbClr val="0C1CB8"/>
                </a:solidFill>
                <a:latin typeface="微软雅黑"/>
                <a:ea typeface="微软雅黑"/>
                <a:cs typeface="微软雅黑"/>
              </a:endParaRPr>
            </a:p>
            <a:p>
              <a:pPr marL="120650" indent="-120650"/>
              <a:r>
                <a:rPr lang="zh-CN" altLang="en-US" sz="1600">
                  <a:solidFill>
                    <a:srgbClr val="0C1CB8"/>
                  </a:solidFill>
                </a:rPr>
                <a:t>  仿照</a:t>
              </a:r>
              <a:r>
                <a:rPr lang="en-US" altLang="zh-CN" sz="1600">
                  <a:solidFill>
                    <a:srgbClr val="0C1CB8"/>
                  </a:solidFill>
                  <a:latin typeface="微软雅黑"/>
                  <a:ea typeface="微软雅黑"/>
                  <a:cs typeface="微软雅黑"/>
                </a:rPr>
                <a:t>《</a:t>
              </a:r>
              <a:r>
                <a:rPr lang="zh-CN" altLang="en-US" sz="1600">
                  <a:solidFill>
                    <a:srgbClr val="0C1CB8"/>
                  </a:solidFill>
                  <a:latin typeface="微软雅黑"/>
                  <a:ea typeface="微软雅黑"/>
                  <a:cs typeface="微软雅黑"/>
                </a:rPr>
                <a:t>今天我面试</a:t>
              </a:r>
              <a:r>
                <a:rPr lang="en-US" altLang="zh-CN" sz="1600">
                  <a:solidFill>
                    <a:srgbClr val="0C1CB8"/>
                  </a:solidFill>
                  <a:latin typeface="微软雅黑"/>
                  <a:ea typeface="微软雅黑"/>
                  <a:cs typeface="微软雅黑"/>
                </a:rPr>
                <a:t>》</a:t>
              </a:r>
              <a:r>
                <a:rPr lang="zh-CN" altLang="en-US" sz="1600">
                  <a:solidFill>
                    <a:srgbClr val="0C1CB8"/>
                  </a:solidFill>
                  <a:latin typeface="微软雅黑"/>
                  <a:ea typeface="微软雅黑"/>
                  <a:cs typeface="微软雅黑"/>
                </a:rPr>
                <a:t>做</a:t>
              </a:r>
              <a:r>
                <a:rPr lang="en-US" altLang="zh-CN" sz="1600">
                  <a:solidFill>
                    <a:srgbClr val="0C1CB8"/>
                  </a:solidFill>
                  <a:latin typeface="微软雅黑"/>
                  <a:ea typeface="微软雅黑"/>
                  <a:cs typeface="微软雅黑"/>
                </a:rPr>
                <a:t>30</a:t>
              </a:r>
              <a:r>
                <a:rPr lang="zh-CN" altLang="en-US" sz="1600">
                  <a:solidFill>
                    <a:srgbClr val="0C1CB8"/>
                  </a:solidFill>
                  <a:latin typeface="微软雅黑"/>
                  <a:ea typeface="微软雅黑"/>
                  <a:cs typeface="微软雅黑"/>
                </a:rPr>
                <a:t>秒彰显个性的自我介绍。</a:t>
              </a:r>
            </a:p>
          </p:txBody>
        </p:sp>
        <p:sp>
          <p:nvSpPr>
            <p:cNvPr id="132120" name="Text Box 139"/>
            <p:cNvSpPr txBox="1">
              <a:spLocks noChangeArrowheads="1"/>
            </p:cNvSpPr>
            <p:nvPr/>
          </p:nvSpPr>
          <p:spPr bwMode="gray">
            <a:xfrm>
              <a:off x="3894" y="2206"/>
              <a:ext cx="1137" cy="1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>
                  <a:solidFill>
                    <a:srgbClr val="0C1CB8"/>
                  </a:solidFill>
                  <a:latin typeface="微软雅黑"/>
                  <a:ea typeface="微软雅黑"/>
                  <a:cs typeface="微软雅黑"/>
                </a:rPr>
                <a:t>其他同学对比评说几人各自的优缺点，取长补短。师指导点评。</a:t>
              </a:r>
            </a:p>
          </p:txBody>
        </p:sp>
        <p:sp>
          <p:nvSpPr>
            <p:cNvPr id="132121" name="Text Box 144"/>
            <p:cNvSpPr txBox="1">
              <a:spLocks noChangeArrowheads="1"/>
            </p:cNvSpPr>
            <p:nvPr/>
          </p:nvSpPr>
          <p:spPr bwMode="auto">
            <a:xfrm>
              <a:off x="1430" y="3384"/>
              <a:ext cx="853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800">
                  <a:solidFill>
                    <a:srgbClr val="FF0000"/>
                  </a:solidFill>
                </a:rPr>
                <a:t>活动准备</a:t>
              </a:r>
            </a:p>
          </p:txBody>
        </p:sp>
        <p:sp>
          <p:nvSpPr>
            <p:cNvPr id="132122" name="Rectangle 145"/>
            <p:cNvSpPr>
              <a:spLocks noChangeArrowheads="1"/>
            </p:cNvSpPr>
            <p:nvPr/>
          </p:nvSpPr>
          <p:spPr bwMode="auto">
            <a:xfrm>
              <a:off x="2646" y="3384"/>
              <a:ext cx="869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800">
                  <a:solidFill>
                    <a:srgbClr val="FF0000"/>
                  </a:solidFill>
                </a:rPr>
                <a:t>活动展示</a:t>
              </a:r>
            </a:p>
          </p:txBody>
        </p:sp>
        <p:sp>
          <p:nvSpPr>
            <p:cNvPr id="132123" name="Text Box 146"/>
            <p:cNvSpPr txBox="1">
              <a:spLocks noChangeArrowheads="1"/>
            </p:cNvSpPr>
            <p:nvPr/>
          </p:nvSpPr>
          <p:spPr bwMode="auto">
            <a:xfrm>
              <a:off x="3894" y="3375"/>
              <a:ext cx="842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 sz="1800"/>
            </a:p>
          </p:txBody>
        </p:sp>
      </p:grpSp>
      <p:pic>
        <p:nvPicPr>
          <p:cNvPr id="33" name="图片 32" descr="SAM_0524_副本.jpg"/>
          <p:cNvPicPr>
            <a:picLocks noChangeAspect="1"/>
          </p:cNvPicPr>
          <p:nvPr/>
        </p:nvPicPr>
        <p:blipFill>
          <a:blip r:embed="rId4" cstate="print"/>
          <a:srcRect r="11964"/>
          <a:stretch>
            <a:fillRect/>
          </a:stretch>
        </p:blipFill>
        <p:spPr>
          <a:xfrm>
            <a:off x="642911" y="4124470"/>
            <a:ext cx="2489329" cy="15905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4" name="Line 130"/>
          <p:cNvSpPr>
            <a:spLocks noChangeShapeType="1"/>
          </p:cNvSpPr>
          <p:nvPr/>
        </p:nvSpPr>
        <p:spPr bwMode="gray">
          <a:xfrm>
            <a:off x="3286125" y="3910013"/>
            <a:ext cx="0" cy="1590675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4"/>
          <p:cNvGrpSpPr>
            <a:grpSpLocks/>
          </p:cNvGrpSpPr>
          <p:nvPr/>
        </p:nvGrpSpPr>
        <p:grpSpPr bwMode="auto">
          <a:xfrm>
            <a:off x="1428750" y="4286250"/>
            <a:ext cx="5765800" cy="1133475"/>
            <a:chOff x="0" y="3113"/>
            <a:chExt cx="3632" cy="714"/>
          </a:xfrm>
        </p:grpSpPr>
        <p:pic>
          <p:nvPicPr>
            <p:cNvPr id="91151" name="Picture 20" descr="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3113"/>
              <a:ext cx="3632" cy="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1152" name="Text Box 12"/>
            <p:cNvSpPr txBox="1">
              <a:spLocks noChangeArrowheads="1"/>
            </p:cNvSpPr>
            <p:nvPr/>
          </p:nvSpPr>
          <p:spPr bwMode="auto">
            <a:xfrm>
              <a:off x="1454" y="3334"/>
              <a:ext cx="1297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400">
                  <a:latin typeface="微软雅黑"/>
                  <a:ea typeface="微软雅黑"/>
                  <a:cs typeface="微软雅黑"/>
                </a:rPr>
                <a:t> 教学过程</a:t>
              </a:r>
              <a:endParaRPr lang="en-US" altLang="zh-CN" sz="3400">
                <a:latin typeface="微软雅黑"/>
                <a:ea typeface="微软雅黑"/>
                <a:cs typeface="微软雅黑"/>
              </a:endParaRPr>
            </a:p>
          </p:txBody>
        </p:sp>
      </p:grpSp>
      <p:grpSp>
        <p:nvGrpSpPr>
          <p:cNvPr id="8" name="Group 23"/>
          <p:cNvGrpSpPr>
            <a:grpSpLocks/>
          </p:cNvGrpSpPr>
          <p:nvPr/>
        </p:nvGrpSpPr>
        <p:grpSpPr bwMode="auto">
          <a:xfrm>
            <a:off x="1403350" y="3500438"/>
            <a:ext cx="5765800" cy="1133475"/>
            <a:chOff x="0" y="2659"/>
            <a:chExt cx="3632" cy="714"/>
          </a:xfrm>
        </p:grpSpPr>
        <p:pic>
          <p:nvPicPr>
            <p:cNvPr id="91149" name="Picture 17" descr="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2659"/>
              <a:ext cx="3632" cy="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1150" name="Rectangle 9"/>
            <p:cNvSpPr>
              <a:spLocks noChangeArrowheads="1"/>
            </p:cNvSpPr>
            <p:nvPr/>
          </p:nvSpPr>
          <p:spPr bwMode="auto">
            <a:xfrm>
              <a:off x="1366" y="2874"/>
              <a:ext cx="1845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zh-CN" altLang="en-US" sz="3400">
                  <a:latin typeface="微软雅黑"/>
                  <a:ea typeface="微软雅黑"/>
                  <a:cs typeface="微软雅黑"/>
                </a:rPr>
                <a:t> 教学策略</a:t>
              </a:r>
            </a:p>
          </p:txBody>
        </p:sp>
      </p:grp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1428750" y="1928813"/>
            <a:ext cx="5765800" cy="1133475"/>
            <a:chOff x="45" y="1661"/>
            <a:chExt cx="3632" cy="714"/>
          </a:xfrm>
        </p:grpSpPr>
        <p:pic>
          <p:nvPicPr>
            <p:cNvPr id="91147" name="Picture 19" descr="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5" y="1661"/>
              <a:ext cx="3632" cy="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1148" name="Rectangle 5"/>
            <p:cNvSpPr>
              <a:spLocks noChangeArrowheads="1"/>
            </p:cNvSpPr>
            <p:nvPr/>
          </p:nvSpPr>
          <p:spPr bwMode="auto">
            <a:xfrm>
              <a:off x="1305" y="1886"/>
              <a:ext cx="1215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3400">
                  <a:latin typeface="微软雅黑"/>
                  <a:ea typeface="微软雅黑"/>
                  <a:cs typeface="微软雅黑"/>
                </a:rPr>
                <a:t>教材分析</a:t>
              </a:r>
              <a:endParaRPr lang="en-US" altLang="zh-CN" sz="3400">
                <a:latin typeface="微软雅黑"/>
                <a:ea typeface="微软雅黑"/>
                <a:cs typeface="微软雅黑"/>
              </a:endParaRPr>
            </a:p>
          </p:txBody>
        </p:sp>
      </p:grp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1403350" y="2708275"/>
            <a:ext cx="5765800" cy="1133475"/>
            <a:chOff x="0" y="2160"/>
            <a:chExt cx="3632" cy="714"/>
          </a:xfrm>
        </p:grpSpPr>
        <p:pic>
          <p:nvPicPr>
            <p:cNvPr id="91145" name="Picture 18" descr="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2160"/>
              <a:ext cx="3632" cy="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1146" name="Rectangle 8"/>
            <p:cNvSpPr>
              <a:spLocks noChangeArrowheads="1"/>
            </p:cNvSpPr>
            <p:nvPr/>
          </p:nvSpPr>
          <p:spPr bwMode="auto">
            <a:xfrm>
              <a:off x="1366" y="2379"/>
              <a:ext cx="1215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3400">
                  <a:latin typeface="微软雅黑"/>
                  <a:ea typeface="微软雅黑"/>
                  <a:cs typeface="微软雅黑"/>
                </a:rPr>
                <a:t>学情分析</a:t>
              </a:r>
            </a:p>
          </p:txBody>
        </p:sp>
      </p:grpSp>
      <p:sp>
        <p:nvSpPr>
          <p:cNvPr id="91141" name="矩形 13"/>
          <p:cNvSpPr>
            <a:spLocks noChangeArrowheads="1"/>
          </p:cNvSpPr>
          <p:nvPr/>
        </p:nvSpPr>
        <p:spPr bwMode="auto">
          <a:xfrm>
            <a:off x="642938" y="428625"/>
            <a:ext cx="10048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微软雅黑"/>
                <a:ea typeface="微软雅黑"/>
                <a:cs typeface="微软雅黑"/>
              </a:rPr>
              <a:t>目录</a:t>
            </a:r>
          </a:p>
        </p:txBody>
      </p:sp>
      <p:grpSp>
        <p:nvGrpSpPr>
          <p:cNvPr id="22" name="Group 24"/>
          <p:cNvGrpSpPr>
            <a:grpSpLocks/>
          </p:cNvGrpSpPr>
          <p:nvPr/>
        </p:nvGrpSpPr>
        <p:grpSpPr bwMode="auto">
          <a:xfrm>
            <a:off x="1428750" y="5072063"/>
            <a:ext cx="5765800" cy="1133475"/>
            <a:chOff x="0" y="3113"/>
            <a:chExt cx="3632" cy="714"/>
          </a:xfrm>
        </p:grpSpPr>
        <p:pic>
          <p:nvPicPr>
            <p:cNvPr id="23" name="Picture 20" descr="1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rgbClr val="3366CC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0" y="3113"/>
              <a:ext cx="3632" cy="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1144" name="Text Box 12"/>
            <p:cNvSpPr txBox="1">
              <a:spLocks noChangeArrowheads="1"/>
            </p:cNvSpPr>
            <p:nvPr/>
          </p:nvSpPr>
          <p:spPr bwMode="auto">
            <a:xfrm>
              <a:off x="1463" y="3334"/>
              <a:ext cx="1379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400">
                  <a:latin typeface="微软雅黑"/>
                  <a:ea typeface="微软雅黑"/>
                  <a:cs typeface="微软雅黑"/>
                </a:rPr>
                <a:t>  教学反思</a:t>
              </a:r>
              <a:endParaRPr lang="en-US" altLang="zh-CN" sz="3400">
                <a:latin typeface="微软雅黑"/>
                <a:ea typeface="微软雅黑"/>
                <a:cs typeface="微软雅黑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9" name="Text Box 6"/>
          <p:cNvSpPr txBox="1">
            <a:spLocks noChangeArrowheads="1"/>
          </p:cNvSpPr>
          <p:nvPr/>
        </p:nvSpPr>
        <p:spPr bwMode="auto">
          <a:xfrm>
            <a:off x="4284663" y="1268413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ea typeface="经典综艺体简"/>
                <a:cs typeface="经典综艺体简"/>
              </a:rPr>
              <a:t>教学过程</a:t>
            </a:r>
          </a:p>
        </p:txBody>
      </p:sp>
      <p:sp>
        <p:nvSpPr>
          <p:cNvPr id="25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500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教材分析</a:t>
            </a: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1643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学情分析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2700338" y="1268413"/>
            <a:ext cx="1181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教学策略</a:t>
            </a: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6286500" y="1285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教学反思</a:t>
            </a:r>
          </a:p>
        </p:txBody>
      </p:sp>
      <p:cxnSp>
        <p:nvCxnSpPr>
          <p:cNvPr id="31" name="直接连接符 30"/>
          <p:cNvCxnSpPr/>
          <p:nvPr/>
        </p:nvCxnSpPr>
        <p:spPr>
          <a:xfrm rot="5400000">
            <a:off x="642938" y="4143375"/>
            <a:ext cx="4000500" cy="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142346" name="Group 29"/>
          <p:cNvGrpSpPr>
            <a:grpSpLocks/>
          </p:cNvGrpSpPr>
          <p:nvPr/>
        </p:nvGrpSpPr>
        <p:grpSpPr bwMode="auto">
          <a:xfrm>
            <a:off x="714375" y="2143125"/>
            <a:ext cx="1666875" cy="1208088"/>
            <a:chOff x="2264" y="2527"/>
            <a:chExt cx="1800" cy="1091"/>
          </a:xfrm>
        </p:grpSpPr>
        <p:sp>
          <p:nvSpPr>
            <p:cNvPr id="38" name="Rectangle 7"/>
            <p:cNvSpPr>
              <a:spLocks noChangeArrowheads="1"/>
            </p:cNvSpPr>
            <p:nvPr/>
          </p:nvSpPr>
          <p:spPr bwMode="gray">
            <a:xfrm rot="646206">
              <a:off x="2264" y="2527"/>
              <a:ext cx="1800" cy="1091"/>
            </a:xfrm>
            <a:prstGeom prst="rect">
              <a:avLst/>
            </a:prstGeom>
            <a:solidFill>
              <a:srgbClr val="FF9999"/>
            </a:soli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2351" name="Text Box 6"/>
            <p:cNvSpPr txBox="1">
              <a:spLocks noChangeArrowheads="1"/>
            </p:cNvSpPr>
            <p:nvPr/>
          </p:nvSpPr>
          <p:spPr bwMode="gray">
            <a:xfrm rot="10800000" flipV="1">
              <a:off x="2362" y="2733"/>
              <a:ext cx="1588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训练</a:t>
              </a:r>
            </a:p>
          </p:txBody>
        </p:sp>
      </p:grpSp>
      <p:sp>
        <p:nvSpPr>
          <p:cNvPr id="54" name="Text Box 3"/>
          <p:cNvSpPr txBox="1">
            <a:spLocks noChangeArrowheads="1"/>
          </p:cNvSpPr>
          <p:nvPr/>
        </p:nvSpPr>
        <p:spPr bwMode="auto">
          <a:xfrm>
            <a:off x="2714625" y="2130425"/>
            <a:ext cx="5876925" cy="369888"/>
          </a:xfrm>
          <a:prstGeom prst="rect">
            <a:avLst/>
          </a:prstGeom>
          <a:noFill/>
          <a:ln w="9525">
            <a:solidFill>
              <a:srgbClr val="0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0000"/>
                </a:solidFill>
              </a:rPr>
              <a:t>活动</a:t>
            </a:r>
            <a:r>
              <a:rPr lang="en-US" altLang="zh-CN" sz="1800">
                <a:solidFill>
                  <a:srgbClr val="000000"/>
                </a:solidFill>
              </a:rPr>
              <a:t>1</a:t>
            </a:r>
            <a:r>
              <a:rPr lang="zh-CN" altLang="en-US" sz="1800">
                <a:solidFill>
                  <a:srgbClr val="000000"/>
                </a:solidFill>
              </a:rPr>
              <a:t>：“话说自己”做</a:t>
            </a:r>
            <a:r>
              <a:rPr lang="en-US" altLang="zh-CN" sz="1800">
                <a:solidFill>
                  <a:srgbClr val="000000"/>
                </a:solidFill>
              </a:rPr>
              <a:t>30</a:t>
            </a:r>
            <a:r>
              <a:rPr lang="zh-CN" altLang="en-US" sz="1800">
                <a:solidFill>
                  <a:srgbClr val="000000"/>
                </a:solidFill>
              </a:rPr>
              <a:t>秒彰显个性的自我介绍</a:t>
            </a: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2843808" y="5652537"/>
            <a:ext cx="5599128" cy="584775"/>
          </a:xfrm>
          <a:prstGeom prst="rect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rgbClr val="FF0000"/>
                </a:solidFill>
                <a:ea typeface="楷体_GB2312"/>
              </a:rPr>
              <a:t>设计创新</a:t>
            </a:r>
            <a:r>
              <a:rPr lang="zh-CN" altLang="en-US" sz="1600" dirty="0" smtClean="0">
                <a:solidFill>
                  <a:srgbClr val="003399"/>
                </a:solidFill>
                <a:ea typeface="楷体_GB2312"/>
              </a:rPr>
              <a:t>：</a:t>
            </a:r>
            <a:r>
              <a:rPr lang="zh-CN" altLang="zh-CN" sz="1600" dirty="0" smtClean="0">
                <a:solidFill>
                  <a:srgbClr val="000099"/>
                </a:solidFill>
                <a:ea typeface="仿宋_GB2312" pitchFamily="49" charset="-122"/>
              </a:rPr>
              <a:t>训练学生的应变能力，提升了学生在短时间内快速语言编码表达重点的口语</a:t>
            </a:r>
            <a:r>
              <a:rPr lang="zh-CN" altLang="en-US" sz="1600" dirty="0" smtClean="0">
                <a:solidFill>
                  <a:srgbClr val="000099"/>
                </a:solidFill>
                <a:ea typeface="仿宋_GB2312" pitchFamily="49" charset="-122"/>
              </a:rPr>
              <a:t>技能。</a:t>
            </a:r>
            <a:endParaRPr lang="zh-CN" altLang="en-US" sz="1600" b="1" dirty="0">
              <a:solidFill>
                <a:srgbClr val="003399"/>
              </a:solidFill>
              <a:ea typeface="楷体_GB2312"/>
            </a:endParaRPr>
          </a:p>
        </p:txBody>
      </p:sp>
      <p:pic>
        <p:nvPicPr>
          <p:cNvPr id="2" name="活动节选.wmv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915816" y="2564904"/>
            <a:ext cx="5453592" cy="295796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54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7" name="Text Box 6"/>
          <p:cNvSpPr txBox="1">
            <a:spLocks noChangeArrowheads="1"/>
          </p:cNvSpPr>
          <p:nvPr/>
        </p:nvSpPr>
        <p:spPr bwMode="auto">
          <a:xfrm>
            <a:off x="4284663" y="1268413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ea typeface="经典综艺体简"/>
                <a:cs typeface="经典综艺体简"/>
              </a:rPr>
              <a:t>教学过程</a:t>
            </a:r>
          </a:p>
        </p:txBody>
      </p:sp>
      <p:sp>
        <p:nvSpPr>
          <p:cNvPr id="25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500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教材分析</a:t>
            </a: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1643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学情分析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2700338" y="1268413"/>
            <a:ext cx="1181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教学策略</a:t>
            </a: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6286500" y="1285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教学反思</a:t>
            </a:r>
          </a:p>
        </p:txBody>
      </p:sp>
      <p:cxnSp>
        <p:nvCxnSpPr>
          <p:cNvPr id="31" name="直接连接符 30"/>
          <p:cNvCxnSpPr/>
          <p:nvPr/>
        </p:nvCxnSpPr>
        <p:spPr>
          <a:xfrm rot="5400000">
            <a:off x="642938" y="4143375"/>
            <a:ext cx="4000500" cy="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149514" name="Group 29"/>
          <p:cNvGrpSpPr>
            <a:grpSpLocks/>
          </p:cNvGrpSpPr>
          <p:nvPr/>
        </p:nvGrpSpPr>
        <p:grpSpPr bwMode="auto">
          <a:xfrm>
            <a:off x="714375" y="2143125"/>
            <a:ext cx="1666875" cy="1208088"/>
            <a:chOff x="2264" y="2527"/>
            <a:chExt cx="1800" cy="1091"/>
          </a:xfrm>
        </p:grpSpPr>
        <p:sp>
          <p:nvSpPr>
            <p:cNvPr id="38" name="Rectangle 7"/>
            <p:cNvSpPr>
              <a:spLocks noChangeArrowheads="1"/>
            </p:cNvSpPr>
            <p:nvPr/>
          </p:nvSpPr>
          <p:spPr bwMode="gray">
            <a:xfrm rot="646206">
              <a:off x="2264" y="2527"/>
              <a:ext cx="1800" cy="1091"/>
            </a:xfrm>
            <a:prstGeom prst="rect">
              <a:avLst/>
            </a:prstGeom>
            <a:solidFill>
              <a:srgbClr val="FF9999"/>
            </a:soli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9535" name="Text Box 6"/>
            <p:cNvSpPr txBox="1">
              <a:spLocks noChangeArrowheads="1"/>
            </p:cNvSpPr>
            <p:nvPr/>
          </p:nvSpPr>
          <p:spPr bwMode="gray">
            <a:xfrm rot="10800000" flipV="1">
              <a:off x="2362" y="2733"/>
              <a:ext cx="1588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训练</a:t>
              </a:r>
            </a:p>
          </p:txBody>
        </p:sp>
      </p:grpSp>
      <p:sp>
        <p:nvSpPr>
          <p:cNvPr id="54" name="Text Box 3"/>
          <p:cNvSpPr txBox="1">
            <a:spLocks noChangeArrowheads="1"/>
          </p:cNvSpPr>
          <p:nvPr/>
        </p:nvSpPr>
        <p:spPr bwMode="auto">
          <a:xfrm>
            <a:off x="3143250" y="2130425"/>
            <a:ext cx="4929188" cy="646113"/>
          </a:xfrm>
          <a:prstGeom prst="rect">
            <a:avLst/>
          </a:prstGeom>
          <a:noFill/>
          <a:ln w="9525">
            <a:solidFill>
              <a:srgbClr val="0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</a:rPr>
              <a:t>活动</a:t>
            </a:r>
            <a:r>
              <a:rPr lang="en-US" altLang="zh-CN" sz="1800" dirty="0">
                <a:solidFill>
                  <a:srgbClr val="002060"/>
                </a:solidFill>
              </a:rPr>
              <a:t>2</a:t>
            </a:r>
            <a:r>
              <a:rPr lang="zh-CN" altLang="en-US" sz="1800" dirty="0">
                <a:solidFill>
                  <a:srgbClr val="002060"/>
                </a:solidFill>
              </a:rPr>
              <a:t>：模拟求职面试现场，扮演面试者和考官</a:t>
            </a:r>
            <a:endParaRPr lang="en-US" altLang="zh-CN" sz="1800" dirty="0">
              <a:solidFill>
                <a:srgbClr val="002060"/>
              </a:solidFill>
            </a:endParaRPr>
          </a:p>
          <a:p>
            <a:r>
              <a:rPr lang="zh-CN" altLang="en-US" sz="1800" dirty="0" smtClean="0">
                <a:solidFill>
                  <a:srgbClr val="002060"/>
                </a:solidFill>
              </a:rPr>
              <a:t>            进</a:t>
            </a:r>
            <a:r>
              <a:rPr lang="zh-CN" altLang="en-US" sz="1800" dirty="0">
                <a:solidFill>
                  <a:srgbClr val="002060"/>
                </a:solidFill>
              </a:rPr>
              <a:t>行自我介绍 实践训练</a:t>
            </a:r>
            <a:endParaRPr lang="en-US" altLang="zh-CN" sz="1800" dirty="0">
              <a:solidFill>
                <a:srgbClr val="002060"/>
              </a:solidFill>
            </a:endParaRPr>
          </a:p>
        </p:txBody>
      </p:sp>
      <p:grpSp>
        <p:nvGrpSpPr>
          <p:cNvPr id="3" name="Group 152"/>
          <p:cNvGrpSpPr>
            <a:grpSpLocks/>
          </p:cNvGrpSpPr>
          <p:nvPr/>
        </p:nvGrpSpPr>
        <p:grpSpPr bwMode="auto">
          <a:xfrm>
            <a:off x="3286125" y="2857500"/>
            <a:ext cx="5357813" cy="3035300"/>
            <a:chOff x="1254" y="1407"/>
            <a:chExt cx="4062" cy="2270"/>
          </a:xfrm>
        </p:grpSpPr>
        <p:sp>
          <p:nvSpPr>
            <p:cNvPr id="149521" name="Line 130"/>
            <p:cNvSpPr>
              <a:spLocks noChangeShapeType="1"/>
            </p:cNvSpPr>
            <p:nvPr/>
          </p:nvSpPr>
          <p:spPr bwMode="gray">
            <a:xfrm>
              <a:off x="2446" y="1994"/>
              <a:ext cx="0" cy="1403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9522" name="Line 131"/>
            <p:cNvSpPr>
              <a:spLocks noChangeShapeType="1"/>
            </p:cNvSpPr>
            <p:nvPr/>
          </p:nvSpPr>
          <p:spPr bwMode="gray">
            <a:xfrm>
              <a:off x="3745" y="1981"/>
              <a:ext cx="0" cy="1403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9523" name="Line 132"/>
            <p:cNvSpPr>
              <a:spLocks noChangeShapeType="1"/>
            </p:cNvSpPr>
            <p:nvPr/>
          </p:nvSpPr>
          <p:spPr bwMode="gray">
            <a:xfrm>
              <a:off x="4937" y="1781"/>
              <a:ext cx="0" cy="1576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9524" name="Freeform 133"/>
            <p:cNvSpPr>
              <a:spLocks/>
            </p:cNvSpPr>
            <p:nvPr/>
          </p:nvSpPr>
          <p:spPr bwMode="gray">
            <a:xfrm>
              <a:off x="1254" y="1407"/>
              <a:ext cx="4062" cy="672"/>
            </a:xfrm>
            <a:custGeom>
              <a:avLst/>
              <a:gdLst>
                <a:gd name="T0" fmla="*/ 0 w 4371"/>
                <a:gd name="T1" fmla="*/ 845 h 1066"/>
                <a:gd name="T2" fmla="*/ 1523 w 4371"/>
                <a:gd name="T3" fmla="*/ 313 h 1066"/>
                <a:gd name="T4" fmla="*/ 1610 w 4371"/>
                <a:gd name="T5" fmla="*/ 617 h 1066"/>
                <a:gd name="T6" fmla="*/ 2720 w 4371"/>
                <a:gd name="T7" fmla="*/ 243 h 1066"/>
                <a:gd name="T8" fmla="*/ 2784 w 4371"/>
                <a:gd name="T9" fmla="*/ 538 h 1066"/>
                <a:gd name="T10" fmla="*/ 3882 w 4371"/>
                <a:gd name="T11" fmla="*/ 266 h 1066"/>
                <a:gd name="T12" fmla="*/ 3795 w 4371"/>
                <a:gd name="T13" fmla="*/ 0 h 1066"/>
                <a:gd name="T14" fmla="*/ 4371 w 4371"/>
                <a:gd name="T15" fmla="*/ 269 h 1066"/>
                <a:gd name="T16" fmla="*/ 3961 w 4371"/>
                <a:gd name="T17" fmla="*/ 832 h 1066"/>
                <a:gd name="T18" fmla="*/ 3912 w 4371"/>
                <a:gd name="T19" fmla="*/ 542 h 1066"/>
                <a:gd name="T20" fmla="*/ 2594 w 4371"/>
                <a:gd name="T21" fmla="*/ 921 h 1066"/>
                <a:gd name="T22" fmla="*/ 2509 w 4371"/>
                <a:gd name="T23" fmla="*/ 620 h 1066"/>
                <a:gd name="T24" fmla="*/ 1344 w 4371"/>
                <a:gd name="T25" fmla="*/ 968 h 1066"/>
                <a:gd name="T26" fmla="*/ 1280 w 4371"/>
                <a:gd name="T27" fmla="*/ 666 h 1066"/>
                <a:gd name="T28" fmla="*/ 67 w 4371"/>
                <a:gd name="T29" fmla="*/ 1066 h 1066"/>
                <a:gd name="T30" fmla="*/ 0 w 4371"/>
                <a:gd name="T31" fmla="*/ 845 h 106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371"/>
                <a:gd name="T49" fmla="*/ 0 h 1066"/>
                <a:gd name="T50" fmla="*/ 4371 w 4371"/>
                <a:gd name="T51" fmla="*/ 1066 h 106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371" h="1066">
                  <a:moveTo>
                    <a:pt x="0" y="845"/>
                  </a:moveTo>
                  <a:lnTo>
                    <a:pt x="1523" y="313"/>
                  </a:lnTo>
                  <a:lnTo>
                    <a:pt x="1610" y="617"/>
                  </a:lnTo>
                  <a:lnTo>
                    <a:pt x="2720" y="243"/>
                  </a:lnTo>
                  <a:lnTo>
                    <a:pt x="2784" y="538"/>
                  </a:lnTo>
                  <a:lnTo>
                    <a:pt x="3882" y="266"/>
                  </a:lnTo>
                  <a:lnTo>
                    <a:pt x="3795" y="0"/>
                  </a:lnTo>
                  <a:lnTo>
                    <a:pt x="4371" y="269"/>
                  </a:lnTo>
                  <a:lnTo>
                    <a:pt x="3961" y="832"/>
                  </a:lnTo>
                  <a:lnTo>
                    <a:pt x="3912" y="542"/>
                  </a:lnTo>
                  <a:lnTo>
                    <a:pt x="2594" y="921"/>
                  </a:lnTo>
                  <a:lnTo>
                    <a:pt x="2509" y="620"/>
                  </a:lnTo>
                  <a:lnTo>
                    <a:pt x="1344" y="968"/>
                  </a:lnTo>
                  <a:lnTo>
                    <a:pt x="1280" y="666"/>
                  </a:lnTo>
                  <a:lnTo>
                    <a:pt x="67" y="1066"/>
                  </a:lnTo>
                  <a:lnTo>
                    <a:pt x="0" y="845"/>
                  </a:lnTo>
                  <a:close/>
                </a:path>
              </a:pathLst>
            </a:custGeom>
            <a:gradFill rotWithShape="1">
              <a:gsLst>
                <a:gs pos="0">
                  <a:srgbClr val="D26900"/>
                </a:gs>
                <a:gs pos="100000">
                  <a:srgbClr val="663300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TopRight">
                <a:rot lat="600000" lon="20999997" rev="0"/>
              </a:camera>
              <a:lightRig rig="legacyFlat4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6633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49525" name="AutoShape 134"/>
            <p:cNvSpPr>
              <a:spLocks noChangeArrowheads="1"/>
            </p:cNvSpPr>
            <p:nvPr/>
          </p:nvSpPr>
          <p:spPr bwMode="gray">
            <a:xfrm>
              <a:off x="3908" y="3411"/>
              <a:ext cx="960" cy="240"/>
            </a:xfrm>
            <a:prstGeom prst="bevel">
              <a:avLst>
                <a:gd name="adj" fmla="val 5949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35738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800">
                  <a:solidFill>
                    <a:srgbClr val="FF0000"/>
                  </a:solidFill>
                </a:rPr>
                <a:t>活动互评</a:t>
              </a:r>
              <a:endParaRPr lang="zh-CN" altLang="zh-CN" sz="1800">
                <a:solidFill>
                  <a:srgbClr val="FF0000"/>
                </a:solidFill>
              </a:endParaRPr>
            </a:p>
          </p:txBody>
        </p:sp>
        <p:sp>
          <p:nvSpPr>
            <p:cNvPr id="61" name="Text Box 135"/>
            <p:cNvSpPr txBox="1">
              <a:spLocks noChangeArrowheads="1"/>
            </p:cNvSpPr>
            <p:nvPr/>
          </p:nvSpPr>
          <p:spPr bwMode="gray">
            <a:xfrm>
              <a:off x="1254" y="2155"/>
              <a:ext cx="1232" cy="1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solidFill>
                    <a:srgbClr val="0C1CB8"/>
                  </a:solidFill>
                  <a:latin typeface="微软雅黑" pitchFamily="34" charset="-122"/>
                  <a:ea typeface="微软雅黑" pitchFamily="34" charset="-122"/>
                </a:rPr>
                <a:t>各小组根据</a:t>
              </a:r>
              <a:r>
                <a:rPr lang="en-US" altLang="zh-CN" sz="1600" dirty="0">
                  <a:solidFill>
                    <a:srgbClr val="0C1CB8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1600" dirty="0">
                  <a:solidFill>
                    <a:srgbClr val="0C1CB8"/>
                  </a:solidFill>
                  <a:latin typeface="微软雅黑" pitchFamily="34" charset="-122"/>
                  <a:ea typeface="微软雅黑" pitchFamily="34" charset="-122"/>
                  <a:hlinkClick r:id="rId4" action="ppaction://hlinkfile"/>
                </a:rPr>
                <a:t>一汽大众奥迪昆山国亚达招聘启事 </a:t>
              </a:r>
              <a:r>
                <a:rPr lang="en-US" altLang="zh-CN" sz="1600" dirty="0">
                  <a:solidFill>
                    <a:srgbClr val="0C1CB8"/>
                  </a:solidFill>
                  <a:latin typeface="微软雅黑" pitchFamily="34" charset="-122"/>
                  <a:ea typeface="微软雅黑" pitchFamily="34" charset="-122"/>
                  <a:hlinkClick r:id="rId4" action="ppaction://hlinkfile"/>
                </a:rPr>
                <a:t>》</a:t>
              </a:r>
              <a:r>
                <a:rPr lang="zh-CN" altLang="en-US" sz="1600" dirty="0">
                  <a:solidFill>
                    <a:srgbClr val="0C1CB8"/>
                  </a:solidFill>
                  <a:latin typeface="微软雅黑" pitchFamily="34" charset="-122"/>
                  <a:ea typeface="微软雅黑" pitchFamily="34" charset="-122"/>
                </a:rPr>
                <a:t>招聘要求，准备自我介绍</a:t>
              </a:r>
              <a:endParaRPr lang="en-US" altLang="zh-CN" sz="1600" dirty="0">
                <a:solidFill>
                  <a:srgbClr val="0C1CB8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20650" indent="-120650">
                <a:defRPr/>
              </a:pPr>
              <a:endParaRPr lang="zh-CN" altLang="en-US" sz="1600" dirty="0">
                <a:solidFill>
                  <a:srgbClr val="0C1CB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9527" name="AutoShape 136"/>
            <p:cNvSpPr>
              <a:spLocks noChangeArrowheads="1"/>
            </p:cNvSpPr>
            <p:nvPr/>
          </p:nvSpPr>
          <p:spPr bwMode="gray">
            <a:xfrm>
              <a:off x="2609" y="3437"/>
              <a:ext cx="960" cy="240"/>
            </a:xfrm>
            <a:prstGeom prst="bevel">
              <a:avLst>
                <a:gd name="adj" fmla="val 5949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35738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149528" name="AutoShape 137"/>
            <p:cNvSpPr>
              <a:spLocks noChangeArrowheads="1"/>
            </p:cNvSpPr>
            <p:nvPr/>
          </p:nvSpPr>
          <p:spPr bwMode="gray">
            <a:xfrm>
              <a:off x="1353" y="3437"/>
              <a:ext cx="984" cy="240"/>
            </a:xfrm>
            <a:prstGeom prst="bevel">
              <a:avLst>
                <a:gd name="adj" fmla="val 5949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35738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2000"/>
            </a:p>
          </p:txBody>
        </p:sp>
        <p:sp>
          <p:nvSpPr>
            <p:cNvPr id="149529" name="Text Box 138"/>
            <p:cNvSpPr txBox="1">
              <a:spLocks noChangeArrowheads="1"/>
            </p:cNvSpPr>
            <p:nvPr/>
          </p:nvSpPr>
          <p:spPr bwMode="gray">
            <a:xfrm>
              <a:off x="2500" y="2262"/>
              <a:ext cx="1191" cy="9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20650" indent="-120650"/>
              <a:r>
                <a:rPr lang="zh-CN" altLang="en-US" sz="1600">
                  <a:solidFill>
                    <a:srgbClr val="000000"/>
                  </a:solidFill>
                </a:rPr>
                <a:t>   </a:t>
              </a:r>
              <a:r>
                <a:rPr lang="zh-CN" altLang="en-US" sz="1600">
                  <a:solidFill>
                    <a:srgbClr val="0C1CB8"/>
                  </a:solidFill>
                  <a:latin typeface="微软雅黑"/>
                  <a:ea typeface="微软雅黑"/>
                  <a:cs typeface="微软雅黑"/>
                </a:rPr>
                <a:t>每组派代表模拟求职面试现场，进行自我介绍实践训练</a:t>
              </a:r>
              <a:r>
                <a:rPr lang="zh-CN" altLang="en-US" sz="1600">
                  <a:solidFill>
                    <a:srgbClr val="000000"/>
                  </a:solidFill>
                </a:rPr>
                <a:t>。</a:t>
              </a:r>
              <a:endParaRPr lang="zh-CN" altLang="en-US" sz="1600">
                <a:solidFill>
                  <a:srgbClr val="0C1CB8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149530" name="Text Box 139"/>
            <p:cNvSpPr txBox="1">
              <a:spLocks noChangeArrowheads="1"/>
            </p:cNvSpPr>
            <p:nvPr/>
          </p:nvSpPr>
          <p:spPr bwMode="gray">
            <a:xfrm>
              <a:off x="3800" y="2122"/>
              <a:ext cx="1137" cy="1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>
                  <a:solidFill>
                    <a:srgbClr val="0C1CB8"/>
                  </a:solidFill>
                  <a:latin typeface="微软雅黑"/>
                  <a:ea typeface="微软雅黑"/>
                  <a:cs typeface="微软雅黑"/>
                </a:rPr>
                <a:t>其他学生参照某公司招聘面试中应聘人员</a:t>
              </a:r>
              <a:r>
                <a:rPr lang="en-US" altLang="zh-CN" sz="1600">
                  <a:solidFill>
                    <a:srgbClr val="0C1CB8"/>
                  </a:solidFill>
                  <a:latin typeface="微软雅黑"/>
                  <a:ea typeface="微软雅黑"/>
                  <a:cs typeface="微软雅黑"/>
                </a:rPr>
                <a:t>《</a:t>
              </a:r>
              <a:r>
                <a:rPr lang="zh-CN" altLang="en-US" sz="1600">
                  <a:solidFill>
                    <a:srgbClr val="0C1CB8"/>
                  </a:solidFill>
                  <a:latin typeface="微软雅黑"/>
                  <a:ea typeface="微软雅黑"/>
                  <a:cs typeface="微软雅黑"/>
                </a:rPr>
                <a:t>自我介绍评价表</a:t>
              </a:r>
              <a:r>
                <a:rPr lang="en-US" altLang="zh-CN" sz="1600">
                  <a:solidFill>
                    <a:srgbClr val="0C1CB8"/>
                  </a:solidFill>
                  <a:latin typeface="微软雅黑"/>
                  <a:ea typeface="微软雅黑"/>
                  <a:cs typeface="微软雅黑"/>
                </a:rPr>
                <a:t>》</a:t>
              </a:r>
              <a:r>
                <a:rPr lang="zh-CN" altLang="en-US" sz="1600">
                  <a:solidFill>
                    <a:srgbClr val="0C1CB8"/>
                  </a:solidFill>
                  <a:latin typeface="微软雅黑"/>
                  <a:ea typeface="微软雅黑"/>
                  <a:cs typeface="微软雅黑"/>
                </a:rPr>
                <a:t>打分，评选最佳个人。</a:t>
              </a:r>
            </a:p>
          </p:txBody>
        </p:sp>
        <p:sp>
          <p:nvSpPr>
            <p:cNvPr id="149531" name="Text Box 144"/>
            <p:cNvSpPr txBox="1">
              <a:spLocks noChangeArrowheads="1"/>
            </p:cNvSpPr>
            <p:nvPr/>
          </p:nvSpPr>
          <p:spPr bwMode="auto">
            <a:xfrm>
              <a:off x="1430" y="3384"/>
              <a:ext cx="853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800">
                  <a:solidFill>
                    <a:srgbClr val="FF0000"/>
                  </a:solidFill>
                </a:rPr>
                <a:t>活动准备</a:t>
              </a:r>
            </a:p>
          </p:txBody>
        </p:sp>
        <p:sp>
          <p:nvSpPr>
            <p:cNvPr id="149532" name="Rectangle 145"/>
            <p:cNvSpPr>
              <a:spLocks noChangeArrowheads="1"/>
            </p:cNvSpPr>
            <p:nvPr/>
          </p:nvSpPr>
          <p:spPr bwMode="auto">
            <a:xfrm>
              <a:off x="2646" y="3375"/>
              <a:ext cx="869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800">
                  <a:solidFill>
                    <a:srgbClr val="FF0000"/>
                  </a:solidFill>
                </a:rPr>
                <a:t>活动展示</a:t>
              </a:r>
            </a:p>
          </p:txBody>
        </p:sp>
        <p:sp>
          <p:nvSpPr>
            <p:cNvPr id="149533" name="Text Box 146"/>
            <p:cNvSpPr txBox="1">
              <a:spLocks noChangeArrowheads="1"/>
            </p:cNvSpPr>
            <p:nvPr/>
          </p:nvSpPr>
          <p:spPr bwMode="auto">
            <a:xfrm>
              <a:off x="3894" y="3375"/>
              <a:ext cx="842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 sz="1800"/>
            </a:p>
          </p:txBody>
        </p:sp>
      </p:grpSp>
      <p:sp>
        <p:nvSpPr>
          <p:cNvPr id="34" name="Line 130"/>
          <p:cNvSpPr>
            <a:spLocks noChangeShapeType="1"/>
          </p:cNvSpPr>
          <p:nvPr/>
        </p:nvSpPr>
        <p:spPr bwMode="gray">
          <a:xfrm>
            <a:off x="3286125" y="3910013"/>
            <a:ext cx="0" cy="1590675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2" name="图片 31" descr="SAM_0535.JPG"/>
          <p:cNvPicPr>
            <a:picLocks noChangeAspect="1"/>
          </p:cNvPicPr>
          <p:nvPr/>
        </p:nvPicPr>
        <p:blipFill>
          <a:blip r:embed="rId5" cstate="print"/>
          <a:srcRect l="20635"/>
          <a:stretch>
            <a:fillRect/>
          </a:stretch>
        </p:blipFill>
        <p:spPr>
          <a:xfrm>
            <a:off x="642910" y="4000504"/>
            <a:ext cx="2256660" cy="15994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5" name="图片 34" descr="1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1988840"/>
            <a:ext cx="757237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图片 35" descr="33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750" y="3027363"/>
            <a:ext cx="6048375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3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4283968" y="1268760"/>
            <a:ext cx="14157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经典综艺体简"/>
                <a:cs typeface="经典综艺体简"/>
              </a:rPr>
              <a:t>教学过程</a:t>
            </a:r>
            <a:endParaRPr lang="zh-CN" altLang="en-US" dirty="0">
              <a:solidFill>
                <a:schemeClr val="bg1"/>
              </a:solidFill>
              <a:ea typeface="经典综艺体简"/>
              <a:cs typeface="经典综艺体简"/>
            </a:endParaRPr>
          </a:p>
        </p:txBody>
      </p:sp>
      <p:sp>
        <p:nvSpPr>
          <p:cNvPr id="25" name="矩形 25"/>
          <p:cNvSpPr>
            <a:spLocks noChangeArrowheads="1"/>
          </p:cNvSpPr>
          <p:nvPr/>
        </p:nvSpPr>
        <p:spPr bwMode="auto">
          <a:xfrm>
            <a:off x="642938" y="428625"/>
            <a:ext cx="48577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500034" y="1285860"/>
            <a:ext cx="11818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教材分析</a:t>
            </a:r>
            <a:endParaRPr lang="zh-CN" altLang="en-US" sz="1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  <a:cs typeface="经典综艺体简"/>
            </a:endParaRP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1643042" y="1285860"/>
            <a:ext cx="11818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学情分析</a:t>
            </a:r>
            <a:endParaRPr lang="zh-CN" altLang="en-US" sz="1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  <a:cs typeface="经典综艺体简"/>
            </a:endParaRP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2699792" y="1268760"/>
            <a:ext cx="11818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教学策略</a:t>
            </a:r>
            <a:endParaRPr lang="zh-CN" altLang="en-US" sz="1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  <a:cs typeface="经典综艺体简"/>
            </a:endParaRP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6286512" y="1285860"/>
            <a:ext cx="11430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教学反思</a:t>
            </a:r>
            <a:endParaRPr lang="zh-CN" altLang="en-US" sz="1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  <a:cs typeface="经典综艺体简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rot="5400000">
            <a:off x="642910" y="4143380"/>
            <a:ext cx="4000528" cy="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714348" y="2143116"/>
            <a:ext cx="1666646" cy="1207683"/>
            <a:chOff x="2264" y="2527"/>
            <a:chExt cx="1800" cy="1091"/>
          </a:xfrm>
        </p:grpSpPr>
        <p:sp>
          <p:nvSpPr>
            <p:cNvPr id="38" name="Rectangle 7"/>
            <p:cNvSpPr>
              <a:spLocks noChangeArrowheads="1"/>
            </p:cNvSpPr>
            <p:nvPr/>
          </p:nvSpPr>
          <p:spPr bwMode="gray">
            <a:xfrm rot="646206">
              <a:off x="2264" y="2527"/>
              <a:ext cx="1800" cy="1091"/>
            </a:xfrm>
            <a:prstGeom prst="rect">
              <a:avLst/>
            </a:prstGeom>
            <a:solidFill>
              <a:srgbClr val="FF9999"/>
            </a:soli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Text Box 6"/>
            <p:cNvSpPr txBox="1">
              <a:spLocks noChangeArrowheads="1"/>
            </p:cNvSpPr>
            <p:nvPr/>
          </p:nvSpPr>
          <p:spPr bwMode="gray">
            <a:xfrm rot="10800000" flipV="1">
              <a:off x="2362" y="2733"/>
              <a:ext cx="1588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 dirty="0" smtClean="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训练</a:t>
              </a:r>
              <a:endParaRPr lang="zh-CN" altLang="en-US" sz="3600" dirty="0">
                <a:solidFill>
                  <a:srgbClr val="FFFFFF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54" name="Text Box 3"/>
          <p:cNvSpPr txBox="1">
            <a:spLocks noChangeArrowheads="1"/>
          </p:cNvSpPr>
          <p:nvPr/>
        </p:nvSpPr>
        <p:spPr bwMode="auto">
          <a:xfrm>
            <a:off x="3143240" y="2130974"/>
            <a:ext cx="4929222" cy="646331"/>
          </a:xfrm>
          <a:prstGeom prst="rect">
            <a:avLst/>
          </a:prstGeom>
          <a:noFill/>
          <a:ln w="9525">
            <a:solidFill>
              <a:srgbClr val="00808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800" dirty="0" smtClean="0">
                <a:solidFill>
                  <a:srgbClr val="002060"/>
                </a:solidFill>
              </a:rPr>
              <a:t>训练</a:t>
            </a:r>
            <a:r>
              <a:rPr lang="en-US" altLang="zh-CN" sz="1800" dirty="0" smtClean="0">
                <a:solidFill>
                  <a:srgbClr val="002060"/>
                </a:solidFill>
              </a:rPr>
              <a:t>2</a:t>
            </a:r>
            <a:r>
              <a:rPr lang="zh-CN" altLang="en-US" sz="1800" dirty="0" smtClean="0">
                <a:solidFill>
                  <a:srgbClr val="002060"/>
                </a:solidFill>
              </a:rPr>
              <a:t>：模拟求职面试现场，扮演面试者和考官</a:t>
            </a:r>
            <a:endParaRPr lang="en-US" altLang="zh-CN" sz="1800" dirty="0" smtClean="0">
              <a:solidFill>
                <a:srgbClr val="002060"/>
              </a:solidFill>
            </a:endParaRPr>
          </a:p>
          <a:p>
            <a:r>
              <a:rPr lang="zh-CN" altLang="en-US" sz="1800" dirty="0" smtClean="0">
                <a:solidFill>
                  <a:srgbClr val="002060"/>
                </a:solidFill>
              </a:rPr>
              <a:t>             进行自我介绍 实践训练</a:t>
            </a:r>
            <a:endParaRPr lang="en-US" altLang="zh-CN" sz="1800" dirty="0">
              <a:solidFill>
                <a:srgbClr val="002060"/>
              </a:solidFill>
            </a:endParaRPr>
          </a:p>
        </p:txBody>
      </p:sp>
      <p:sp>
        <p:nvSpPr>
          <p:cNvPr id="33" name="Text Box 9"/>
          <p:cNvSpPr txBox="1">
            <a:spLocks noChangeArrowheads="1"/>
          </p:cNvSpPr>
          <p:nvPr/>
        </p:nvSpPr>
        <p:spPr bwMode="auto">
          <a:xfrm>
            <a:off x="2857488" y="4990817"/>
            <a:ext cx="5715040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设计创新</a:t>
            </a:r>
            <a:r>
              <a:rPr lang="zh-CN" altLang="en-US" sz="1800" b="1" dirty="0" smtClean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800" dirty="0" smtClean="0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</a:rPr>
              <a:t>在活动中提高学生口语表达能力，完成本课的能力目标，解决教学重难点，落实教学大纲“</a:t>
            </a:r>
            <a:r>
              <a:rPr lang="zh-CN" altLang="zh-CN" sz="1800" dirty="0" smtClean="0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</a:rPr>
              <a:t>学会口语交际的方法和技能</a:t>
            </a:r>
            <a:r>
              <a:rPr lang="zh-CN" altLang="en-US" sz="1800" dirty="0" smtClean="0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800" dirty="0" smtClean="0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800" dirty="0" smtClean="0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</a:rPr>
              <a:t>教学要求。</a:t>
            </a:r>
            <a:endParaRPr lang="en-US" altLang="zh-CN" sz="1800" dirty="0">
              <a:solidFill>
                <a:srgbClr val="00339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 descr="SAM_05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1800" y="2924944"/>
            <a:ext cx="3035829" cy="17076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7" name="图片 16" descr="SAM_0535.JPG"/>
          <p:cNvPicPr>
            <a:picLocks noChangeAspect="1"/>
          </p:cNvPicPr>
          <p:nvPr/>
        </p:nvPicPr>
        <p:blipFill>
          <a:blip r:embed="rId5" cstate="print"/>
          <a:srcRect l="18605"/>
          <a:stretch>
            <a:fillRect/>
          </a:stretch>
        </p:blipFill>
        <p:spPr>
          <a:xfrm>
            <a:off x="4211960" y="2924944"/>
            <a:ext cx="2520280" cy="17416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8" name="图片 17" descr="SAM_0530.JPG"/>
          <p:cNvPicPr>
            <a:picLocks noChangeAspect="1"/>
          </p:cNvPicPr>
          <p:nvPr/>
        </p:nvPicPr>
        <p:blipFill>
          <a:blip r:embed="rId6" cstate="print"/>
          <a:srcRect l="25021"/>
          <a:stretch>
            <a:fillRect/>
          </a:stretch>
        </p:blipFill>
        <p:spPr>
          <a:xfrm>
            <a:off x="5508104" y="2852936"/>
            <a:ext cx="2664296" cy="19987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Line 13"/>
          <p:cNvSpPr>
            <a:spLocks noChangeShapeType="1"/>
          </p:cNvSpPr>
          <p:nvPr/>
        </p:nvSpPr>
        <p:spPr bwMode="auto">
          <a:xfrm flipV="1">
            <a:off x="7092950" y="3933825"/>
            <a:ext cx="863600" cy="647700"/>
          </a:xfrm>
          <a:prstGeom prst="line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4284663" y="1268413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经典综艺体简"/>
                <a:cs typeface="经典综艺体简"/>
              </a:rPr>
              <a:t>教学过程</a:t>
            </a:r>
          </a:p>
        </p:txBody>
      </p:sp>
      <p:sp>
        <p:nvSpPr>
          <p:cNvPr id="25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500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教材分析</a:t>
            </a: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1643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学情分析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2700338" y="1268413"/>
            <a:ext cx="1181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教学策略</a:t>
            </a: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6286500" y="1285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教学反思</a:t>
            </a: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V="1">
            <a:off x="5076825" y="5229225"/>
            <a:ext cx="863600" cy="280988"/>
          </a:xfrm>
          <a:prstGeom prst="line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3275013" y="3817938"/>
            <a:ext cx="792162" cy="1050925"/>
          </a:xfrm>
          <a:prstGeom prst="line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2555875" y="2492375"/>
            <a:ext cx="1638300" cy="1449388"/>
            <a:chOff x="294" y="1525"/>
            <a:chExt cx="1769" cy="1309"/>
          </a:xfrm>
        </p:grpSpPr>
        <p:sp>
          <p:nvSpPr>
            <p:cNvPr id="18" name="Rectangle 5"/>
            <p:cNvSpPr>
              <a:spLocks noChangeArrowheads="1"/>
            </p:cNvSpPr>
            <p:nvPr/>
          </p:nvSpPr>
          <p:spPr bwMode="gray">
            <a:xfrm rot="3419336">
              <a:off x="524" y="1386"/>
              <a:ext cx="1309" cy="1587"/>
            </a:xfrm>
            <a:prstGeom prst="rect">
              <a:avLst/>
            </a:prstGeom>
            <a:gradFill rotWithShape="1">
              <a:gsLst>
                <a:gs pos="0">
                  <a:srgbClr val="537E25"/>
                </a:gs>
                <a:gs pos="50000">
                  <a:srgbClr val="7AB73A"/>
                </a:gs>
                <a:gs pos="100000">
                  <a:srgbClr val="92DA46"/>
                </a:gs>
              </a:gsLst>
              <a:lin ang="16200000" scaled="1"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153" name="Text Box 6"/>
            <p:cNvSpPr txBox="1">
              <a:spLocks noChangeArrowheads="1"/>
            </p:cNvSpPr>
            <p:nvPr/>
          </p:nvSpPr>
          <p:spPr bwMode="gray">
            <a:xfrm rot="10800000" flipV="1">
              <a:off x="294" y="1926"/>
              <a:ext cx="1769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导入</a:t>
              </a:r>
            </a:p>
          </p:txBody>
        </p:sp>
      </p:grp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3492500" y="4652963"/>
            <a:ext cx="1665288" cy="1208087"/>
            <a:chOff x="2064" y="2704"/>
            <a:chExt cx="1800" cy="1091"/>
          </a:xfrm>
        </p:grpSpPr>
        <p:sp>
          <p:nvSpPr>
            <p:cNvPr id="21" name="Rectangle 7"/>
            <p:cNvSpPr>
              <a:spLocks noChangeArrowheads="1"/>
            </p:cNvSpPr>
            <p:nvPr/>
          </p:nvSpPr>
          <p:spPr bwMode="gray">
            <a:xfrm rot="646206">
              <a:off x="2064" y="2704"/>
              <a:ext cx="1800" cy="1091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151" name="Text Box 6"/>
            <p:cNvSpPr txBox="1">
              <a:spLocks noChangeArrowheads="1"/>
            </p:cNvSpPr>
            <p:nvPr/>
          </p:nvSpPr>
          <p:spPr bwMode="gray">
            <a:xfrm rot="10800000" flipV="1">
              <a:off x="2154" y="2923"/>
              <a:ext cx="1588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知识</a:t>
              </a:r>
            </a:p>
          </p:txBody>
        </p:sp>
      </p:grpSp>
      <p:grpSp>
        <p:nvGrpSpPr>
          <p:cNvPr id="4" name="Group 30"/>
          <p:cNvGrpSpPr>
            <a:grpSpLocks/>
          </p:cNvGrpSpPr>
          <p:nvPr/>
        </p:nvGrpSpPr>
        <p:grpSpPr bwMode="auto">
          <a:xfrm>
            <a:off x="7235825" y="2965450"/>
            <a:ext cx="1533525" cy="1162050"/>
            <a:chOff x="3712" y="1382"/>
            <a:chExt cx="1656" cy="1050"/>
          </a:xfrm>
        </p:grpSpPr>
        <p:sp>
          <p:nvSpPr>
            <p:cNvPr id="34" name="Rectangle 9"/>
            <p:cNvSpPr>
              <a:spLocks noChangeArrowheads="1"/>
            </p:cNvSpPr>
            <p:nvPr/>
          </p:nvSpPr>
          <p:spPr bwMode="gray">
            <a:xfrm rot="4413658">
              <a:off x="4049" y="1113"/>
              <a:ext cx="1050" cy="1587"/>
            </a:xfrm>
            <a:prstGeom prst="rect">
              <a:avLst/>
            </a:prstGeom>
            <a:gradFill rotWithShape="1">
              <a:gsLst>
                <a:gs pos="0">
                  <a:srgbClr val="006A96"/>
                </a:gs>
                <a:gs pos="50000">
                  <a:srgbClr val="009AD9"/>
                </a:gs>
                <a:gs pos="100000">
                  <a:srgbClr val="00B8FF"/>
                </a:gs>
              </a:gsLst>
              <a:lin ang="10800000" scaled="1"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149" name="Text Box 6"/>
            <p:cNvSpPr txBox="1">
              <a:spLocks noChangeArrowheads="1"/>
            </p:cNvSpPr>
            <p:nvPr/>
          </p:nvSpPr>
          <p:spPr bwMode="gray">
            <a:xfrm rot="10800000" flipV="1">
              <a:off x="3712" y="1671"/>
              <a:ext cx="1633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总结</a:t>
              </a:r>
            </a:p>
          </p:txBody>
        </p:sp>
      </p:grpSp>
      <p:grpSp>
        <p:nvGrpSpPr>
          <p:cNvPr id="5" name="Group 29"/>
          <p:cNvGrpSpPr>
            <a:grpSpLocks/>
          </p:cNvGrpSpPr>
          <p:nvPr/>
        </p:nvGrpSpPr>
        <p:grpSpPr bwMode="auto">
          <a:xfrm>
            <a:off x="5651500" y="4437063"/>
            <a:ext cx="1666875" cy="1208087"/>
            <a:chOff x="2264" y="2527"/>
            <a:chExt cx="1800" cy="1091"/>
          </a:xfrm>
        </p:grpSpPr>
        <p:sp>
          <p:nvSpPr>
            <p:cNvPr id="53" name="Rectangle 7"/>
            <p:cNvSpPr>
              <a:spLocks noChangeArrowheads="1"/>
            </p:cNvSpPr>
            <p:nvPr/>
          </p:nvSpPr>
          <p:spPr bwMode="gray">
            <a:xfrm rot="646206">
              <a:off x="2264" y="2527"/>
              <a:ext cx="1800" cy="1091"/>
            </a:xfrm>
            <a:prstGeom prst="rect">
              <a:avLst/>
            </a:prstGeom>
            <a:solidFill>
              <a:srgbClr val="FF9999"/>
            </a:soli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147" name="Text Box 6"/>
            <p:cNvSpPr txBox="1">
              <a:spLocks noChangeArrowheads="1"/>
            </p:cNvSpPr>
            <p:nvPr/>
          </p:nvSpPr>
          <p:spPr bwMode="gray">
            <a:xfrm rot="10800000" flipV="1">
              <a:off x="2362" y="2733"/>
              <a:ext cx="1588" cy="5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3600">
                  <a:solidFill>
                    <a:srgbClr val="FFFFFF"/>
                  </a:solidFill>
                  <a:latin typeface="黑体" pitchFamily="2" charset="-122"/>
                  <a:ea typeface="黑体" pitchFamily="2" charset="-122"/>
                </a:rPr>
                <a:t>训练</a:t>
              </a:r>
            </a:p>
          </p:txBody>
        </p:sp>
      </p:grpSp>
      <p:cxnSp>
        <p:nvCxnSpPr>
          <p:cNvPr id="31" name="直接连接符 30"/>
          <p:cNvCxnSpPr/>
          <p:nvPr/>
        </p:nvCxnSpPr>
        <p:spPr>
          <a:xfrm rot="5400000">
            <a:off x="700088" y="4205288"/>
            <a:ext cx="4000500" cy="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6" name="AutoShape 12"/>
          <p:cNvSpPr>
            <a:spLocks noChangeArrowheads="1"/>
          </p:cNvSpPr>
          <p:nvPr/>
        </p:nvSpPr>
        <p:spPr bwMode="auto">
          <a:xfrm flipH="1">
            <a:off x="4752975" y="3821113"/>
            <a:ext cx="71438" cy="144462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AutoShape 12"/>
          <p:cNvSpPr>
            <a:spLocks noChangeArrowheads="1"/>
          </p:cNvSpPr>
          <p:nvPr/>
        </p:nvSpPr>
        <p:spPr bwMode="auto">
          <a:xfrm flipH="1">
            <a:off x="4622800" y="4002088"/>
            <a:ext cx="71438" cy="144462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4" name="组合 16"/>
          <p:cNvGrpSpPr>
            <a:grpSpLocks/>
          </p:cNvGrpSpPr>
          <p:nvPr/>
        </p:nvGrpSpPr>
        <p:grpSpPr bwMode="auto">
          <a:xfrm>
            <a:off x="2857500" y="2071688"/>
            <a:ext cx="5541963" cy="1714500"/>
            <a:chOff x="0" y="2143116"/>
            <a:chExt cx="6039226" cy="1714512"/>
          </a:xfrm>
        </p:grpSpPr>
        <p:sp>
          <p:nvSpPr>
            <p:cNvPr id="45" name="剪去单角的矩形 44"/>
            <p:cNvSpPr/>
            <p:nvPr/>
          </p:nvSpPr>
          <p:spPr bwMode="auto">
            <a:xfrm>
              <a:off x="467084" y="2500305"/>
              <a:ext cx="5572142" cy="1357323"/>
            </a:xfrm>
            <a:prstGeom prst="snip1Rect">
              <a:avLst/>
            </a:prstGeom>
            <a:ln w="31750">
              <a:prstDash val="dash"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zh-CN" altLang="en-US" sz="2000" dirty="0">
                  <a:solidFill>
                    <a:srgbClr val="771313"/>
                  </a:solidFill>
                  <a:latin typeface="华文新魏" pitchFamily="2" charset="-122"/>
                  <a:ea typeface="华文新魏" pitchFamily="2" charset="-122"/>
                </a:rPr>
                <a:t>      </a:t>
              </a:r>
              <a:r>
                <a:rPr lang="zh-CN" altLang="en-US" sz="2000" dirty="0" smtClean="0">
                  <a:solidFill>
                    <a:srgbClr val="771313"/>
                  </a:solidFill>
                  <a:latin typeface="华文新魏" pitchFamily="2" charset="-122"/>
                  <a:ea typeface="华文新魏" pitchFamily="2" charset="-122"/>
                </a:rPr>
                <a:t>       学生</a:t>
              </a:r>
              <a:r>
                <a:rPr lang="zh-CN" altLang="en-US" sz="2000" dirty="0">
                  <a:solidFill>
                    <a:srgbClr val="771313"/>
                  </a:solidFill>
                  <a:latin typeface="华文新魏" pitchFamily="2" charset="-122"/>
                  <a:ea typeface="华文新魏" pitchFamily="2" charset="-122"/>
                </a:rPr>
                <a:t>：收获与提高</a:t>
              </a:r>
            </a:p>
            <a:p>
              <a:pPr>
                <a:defRPr/>
              </a:pPr>
              <a:r>
                <a:rPr lang="zh-CN" altLang="en-US" sz="2000" dirty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</a:rPr>
                <a:t>      </a:t>
              </a:r>
              <a:r>
                <a:rPr lang="zh-CN" altLang="en-US" sz="2000" dirty="0" smtClean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</a:rPr>
                <a:t>       培养学生</a:t>
              </a:r>
              <a:r>
                <a:rPr lang="zh-CN" altLang="en-US" sz="2000" dirty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</a:rPr>
                <a:t>总结所学知识、抓住学习重点的能力，巩固本课教学知识技能内容。</a:t>
              </a:r>
            </a:p>
          </p:txBody>
        </p:sp>
        <p:pic>
          <p:nvPicPr>
            <p:cNvPr id="133145" name="Picture 2" descr="D:\PPT研究\流程图\png-1114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2143116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7" name="组合 17"/>
          <p:cNvGrpSpPr>
            <a:grpSpLocks/>
          </p:cNvGrpSpPr>
          <p:nvPr/>
        </p:nvGrpSpPr>
        <p:grpSpPr bwMode="auto">
          <a:xfrm>
            <a:off x="2857500" y="3933379"/>
            <a:ext cx="5572125" cy="1943893"/>
            <a:chOff x="4786314" y="2460835"/>
            <a:chExt cx="5572205" cy="1676738"/>
          </a:xfrm>
        </p:grpSpPr>
        <p:sp>
          <p:nvSpPr>
            <p:cNvPr id="48" name="剪去单角的矩形 47"/>
            <p:cNvSpPr/>
            <p:nvPr/>
          </p:nvSpPr>
          <p:spPr bwMode="auto">
            <a:xfrm>
              <a:off x="5214945" y="2894911"/>
              <a:ext cx="5143574" cy="1242662"/>
            </a:xfrm>
            <a:prstGeom prst="snip1Rect">
              <a:avLst/>
            </a:prstGeom>
            <a:ln w="31750">
              <a:prstDash val="dash"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zh-CN" altLang="en-US" sz="2000" dirty="0">
                  <a:solidFill>
                    <a:srgbClr val="771313"/>
                  </a:solidFill>
                  <a:latin typeface="华文新魏" pitchFamily="2" charset="-122"/>
                  <a:ea typeface="华文新魏" pitchFamily="2" charset="-122"/>
                </a:rPr>
                <a:t>       </a:t>
              </a:r>
              <a:r>
                <a:rPr lang="zh-CN" altLang="en-US" sz="2000" dirty="0" smtClean="0">
                  <a:solidFill>
                    <a:srgbClr val="771313"/>
                  </a:solidFill>
                  <a:latin typeface="华文新魏" pitchFamily="2" charset="-122"/>
                  <a:ea typeface="华文新魏" pitchFamily="2" charset="-122"/>
                </a:rPr>
                <a:t>       教师</a:t>
              </a:r>
              <a:r>
                <a:rPr lang="zh-CN" altLang="en-US" sz="2000" dirty="0">
                  <a:solidFill>
                    <a:srgbClr val="771313"/>
                  </a:solidFill>
                  <a:latin typeface="华文新魏" pitchFamily="2" charset="-122"/>
                  <a:ea typeface="华文新魏" pitchFamily="2" charset="-122"/>
                </a:rPr>
                <a:t>：优点与进步</a:t>
              </a:r>
            </a:p>
            <a:p>
              <a:pPr>
                <a:defRPr/>
              </a:pPr>
              <a:r>
                <a:rPr lang="en-US" altLang="zh-CN" sz="2000" dirty="0"/>
                <a:t>           </a:t>
              </a:r>
              <a:r>
                <a:rPr lang="en-US" altLang="zh-CN" sz="2000" dirty="0" smtClean="0"/>
                <a:t>  </a:t>
              </a:r>
              <a:r>
                <a:rPr lang="zh-CN" altLang="zh-CN" sz="2000" dirty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</a:rPr>
                <a:t>对学生的表达和表现给予肯定，高度评价学生的进步与提高，增强学生们的自信心。</a:t>
              </a:r>
            </a:p>
            <a:p>
              <a:pPr>
                <a:defRPr/>
              </a:pPr>
              <a:endParaRPr lang="zh-CN" altLang="en-US" sz="2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pic>
          <p:nvPicPr>
            <p:cNvPr id="133143" name="Picture 3" descr="D:\PPT研究\流程图\png-1113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86314" y="2460835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6" name="图片 55" descr="SAM_0579_副本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10" y="4429132"/>
            <a:ext cx="2286016" cy="166750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79191E-6 L -0.7059 -0.10104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300" y="-5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15" grpId="0" animBg="1"/>
      <p:bldP spid="16" grpId="0" animBg="1"/>
      <p:bldP spid="36" grpId="0" animBg="1"/>
      <p:bldP spid="4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4284663" y="1268413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经典综艺体简"/>
                <a:cs typeface="经典综艺体简"/>
              </a:rPr>
              <a:t>教学过程</a:t>
            </a:r>
          </a:p>
        </p:txBody>
      </p:sp>
      <p:sp>
        <p:nvSpPr>
          <p:cNvPr id="25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500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教材分析</a:t>
            </a: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1643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学情分析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2700338" y="1268413"/>
            <a:ext cx="1181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教学策略</a:t>
            </a: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6286500" y="1285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教学反思</a:t>
            </a:r>
          </a:p>
        </p:txBody>
      </p:sp>
      <p:sp>
        <p:nvSpPr>
          <p:cNvPr id="31" name="剪去单角的矩形 30"/>
          <p:cNvSpPr/>
          <p:nvPr/>
        </p:nvSpPr>
        <p:spPr bwMode="auto">
          <a:xfrm>
            <a:off x="684213" y="2133600"/>
            <a:ext cx="2879725" cy="2447925"/>
          </a:xfrm>
          <a:prstGeom prst="snip1Rect">
            <a:avLst/>
          </a:prstGeom>
          <a:noFill/>
          <a:ln w="31750">
            <a:solidFill>
              <a:srgbClr val="FF99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ea typeface="华康简标题宋" pitchFamily="49" charset="-122"/>
            </a:endParaRPr>
          </a:p>
        </p:txBody>
      </p:sp>
      <p:sp>
        <p:nvSpPr>
          <p:cNvPr id="32" name="剪去单角的矩形 31"/>
          <p:cNvSpPr/>
          <p:nvPr/>
        </p:nvSpPr>
        <p:spPr bwMode="auto">
          <a:xfrm>
            <a:off x="3059113" y="2492375"/>
            <a:ext cx="2881312" cy="2449513"/>
          </a:xfrm>
          <a:prstGeom prst="snip1Rect">
            <a:avLst/>
          </a:prstGeom>
          <a:noFill/>
          <a:ln w="31750">
            <a:solidFill>
              <a:srgbClr val="FF99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ea typeface="华康简标题宋" pitchFamily="49" charset="-122"/>
            </a:endParaRPr>
          </a:p>
        </p:txBody>
      </p:sp>
      <p:sp>
        <p:nvSpPr>
          <p:cNvPr id="33" name="剪去单角的矩形 32"/>
          <p:cNvSpPr/>
          <p:nvPr/>
        </p:nvSpPr>
        <p:spPr bwMode="auto">
          <a:xfrm>
            <a:off x="5508625" y="2852738"/>
            <a:ext cx="2879725" cy="2447925"/>
          </a:xfrm>
          <a:prstGeom prst="snip1Rect">
            <a:avLst/>
          </a:prstGeom>
          <a:noFill/>
          <a:ln w="31750">
            <a:solidFill>
              <a:srgbClr val="FF99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ea typeface="华康简标题宋" pitchFamily="49" charset="-122"/>
            </a:endParaRPr>
          </a:p>
        </p:txBody>
      </p:sp>
      <p:sp>
        <p:nvSpPr>
          <p:cNvPr id="36" name="Text Box 116"/>
          <p:cNvSpPr txBox="1">
            <a:spLocks noChangeArrowheads="1"/>
          </p:cNvSpPr>
          <p:nvPr/>
        </p:nvSpPr>
        <p:spPr bwMode="auto">
          <a:xfrm>
            <a:off x="1592263" y="2565400"/>
            <a:ext cx="677862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>
                <a:latin typeface="黑体" pitchFamily="2" charset="-122"/>
                <a:ea typeface="黑体" pitchFamily="2" charset="-122"/>
              </a:rPr>
              <a:t>课前准备</a:t>
            </a:r>
          </a:p>
        </p:txBody>
      </p:sp>
      <p:sp>
        <p:nvSpPr>
          <p:cNvPr id="37" name="Text Box 116"/>
          <p:cNvSpPr txBox="1">
            <a:spLocks noChangeArrowheads="1"/>
          </p:cNvSpPr>
          <p:nvPr/>
        </p:nvSpPr>
        <p:spPr bwMode="auto">
          <a:xfrm>
            <a:off x="4140200" y="2492375"/>
            <a:ext cx="676275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>
                <a:latin typeface="黑体" pitchFamily="2" charset="-122"/>
                <a:ea typeface="黑体" pitchFamily="2" charset="-122"/>
              </a:rPr>
              <a:t>课堂学习训练</a:t>
            </a:r>
          </a:p>
        </p:txBody>
      </p:sp>
      <p:sp>
        <p:nvSpPr>
          <p:cNvPr id="38" name="Text Box 116"/>
          <p:cNvSpPr txBox="1">
            <a:spLocks noChangeArrowheads="1"/>
          </p:cNvSpPr>
          <p:nvPr/>
        </p:nvSpPr>
        <p:spPr bwMode="auto">
          <a:xfrm>
            <a:off x="6516688" y="3227388"/>
            <a:ext cx="676275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>
                <a:latin typeface="黑体" pitchFamily="2" charset="-122"/>
                <a:ea typeface="黑体" pitchFamily="2" charset="-122"/>
              </a:rPr>
              <a:t>课后拓展</a:t>
            </a:r>
          </a:p>
        </p:txBody>
      </p:sp>
      <p:pic>
        <p:nvPicPr>
          <p:cNvPr id="17" name="图片 16" descr="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2143116"/>
            <a:ext cx="2638425" cy="21193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8" name="图片 17" descr="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2500306"/>
            <a:ext cx="2500330" cy="229304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4429132"/>
            <a:ext cx="2214578" cy="16357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21" name="组合 17"/>
          <p:cNvGrpSpPr>
            <a:grpSpLocks/>
          </p:cNvGrpSpPr>
          <p:nvPr/>
        </p:nvGrpSpPr>
        <p:grpSpPr bwMode="auto">
          <a:xfrm>
            <a:off x="642938" y="4786313"/>
            <a:ext cx="5572125" cy="1219200"/>
            <a:chOff x="4786314" y="2643182"/>
            <a:chExt cx="5572164" cy="1219200"/>
          </a:xfrm>
        </p:grpSpPr>
        <p:sp>
          <p:nvSpPr>
            <p:cNvPr id="22" name="剪去单角的矩形 21"/>
            <p:cNvSpPr/>
            <p:nvPr/>
          </p:nvSpPr>
          <p:spPr bwMode="auto">
            <a:xfrm>
              <a:off x="5214942" y="2928932"/>
              <a:ext cx="5143536" cy="571500"/>
            </a:xfrm>
            <a:prstGeom prst="snip1Rect">
              <a:avLst/>
            </a:prstGeom>
            <a:ln w="31750">
              <a:prstDash val="dash"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  <a:ea typeface="华康简标题宋" pitchFamily="49" charset="-122"/>
              </a:endParaRPr>
            </a:p>
          </p:txBody>
        </p:sp>
        <p:pic>
          <p:nvPicPr>
            <p:cNvPr id="151574" name="Picture 3" descr="D:\PPT研究\流程图\png-1113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86314" y="2643182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928813" y="5143500"/>
            <a:ext cx="4214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C00000"/>
                </a:solidFill>
                <a:latin typeface="微软雅黑"/>
                <a:ea typeface="微软雅黑"/>
                <a:cs typeface="华文新魏"/>
              </a:rPr>
              <a:t>将自我介绍内容制作成课件或</a:t>
            </a:r>
            <a:r>
              <a:rPr lang="en-US" altLang="zh-CN" sz="2000">
                <a:solidFill>
                  <a:srgbClr val="C00000"/>
                </a:solidFill>
                <a:latin typeface="微软雅黑"/>
                <a:ea typeface="微软雅黑"/>
                <a:cs typeface="华文新魏"/>
              </a:rPr>
              <a:t>Flash</a:t>
            </a:r>
            <a:endParaRPr lang="zh-CN" altLang="en-US" sz="2000">
              <a:solidFill>
                <a:srgbClr val="C00000"/>
              </a:solidFill>
              <a:latin typeface="微软雅黑"/>
              <a:ea typeface="微软雅黑"/>
              <a:cs typeface="华文新魏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2195513" y="3141663"/>
            <a:ext cx="44132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C00000"/>
                </a:solidFill>
                <a:latin typeface="微软雅黑"/>
                <a:ea typeface="微软雅黑"/>
                <a:cs typeface="华文新魏"/>
              </a:rPr>
              <a:t>作</a:t>
            </a:r>
            <a:endParaRPr lang="en-US" altLang="zh-CN" sz="2000">
              <a:solidFill>
                <a:srgbClr val="C00000"/>
              </a:solidFill>
              <a:latin typeface="微软雅黑"/>
              <a:ea typeface="微软雅黑"/>
              <a:cs typeface="华文新魏"/>
            </a:endParaRPr>
          </a:p>
          <a:p>
            <a:r>
              <a:rPr lang="zh-CN" altLang="en-US" sz="2000">
                <a:solidFill>
                  <a:srgbClr val="C00000"/>
                </a:solidFill>
                <a:latin typeface="微软雅黑"/>
                <a:ea typeface="微软雅黑"/>
                <a:cs typeface="华文新魏"/>
              </a:rPr>
              <a:t>业</a:t>
            </a:r>
            <a:endParaRPr lang="zh-CN" altLang="en-US">
              <a:ea typeface="微软雅黑"/>
              <a:cs typeface="华文新魏"/>
            </a:endParaRPr>
          </a:p>
        </p:txBody>
      </p: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9.82659E-7 L -0.56701 -0.05225 " pathEditMode="relative" ptsTypes="AA">
                                      <p:cBhvr>
                                        <p:cTn id="2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4" grpId="0"/>
      <p:bldP spid="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4284663" y="1268413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经典综艺体简"/>
                <a:cs typeface="经典综艺体简"/>
              </a:rPr>
              <a:t>教学过程</a:t>
            </a:r>
          </a:p>
        </p:txBody>
      </p:sp>
      <p:sp>
        <p:nvSpPr>
          <p:cNvPr id="25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500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教材分析</a:t>
            </a: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1643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学情分析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2700338" y="1268413"/>
            <a:ext cx="1181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教学策略</a:t>
            </a: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6286500" y="1285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教学反思</a:t>
            </a:r>
          </a:p>
        </p:txBody>
      </p:sp>
      <p:pic>
        <p:nvPicPr>
          <p:cNvPr id="35" name="Picture 62" descr="板书设计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2286000"/>
            <a:ext cx="6072187" cy="3863975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</p:spPr>
      </p:pic>
      <p:sp>
        <p:nvSpPr>
          <p:cNvPr id="39" name="矩形 8"/>
          <p:cNvSpPr>
            <a:spLocks noChangeArrowheads="1"/>
          </p:cNvSpPr>
          <p:nvPr/>
        </p:nvSpPr>
        <p:spPr bwMode="auto">
          <a:xfrm>
            <a:off x="1187450" y="3327400"/>
            <a:ext cx="3097213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a typeface="楷体_GB2312" pitchFamily="49" charset="-122"/>
              </a:rPr>
              <a:t>一、</a:t>
            </a:r>
            <a:r>
              <a:rPr lang="zh-CN" altLang="zh-CN" sz="1600" dirty="0">
                <a:solidFill>
                  <a:schemeClr val="bg1"/>
                </a:solidFill>
                <a:ea typeface="楷体_GB2312" pitchFamily="49" charset="-122"/>
              </a:rPr>
              <a:t>自我介绍的内容</a:t>
            </a:r>
            <a:endParaRPr lang="en-US" altLang="zh-CN" sz="1600" dirty="0">
              <a:solidFill>
                <a:schemeClr val="bg1"/>
              </a:solidFill>
              <a:ea typeface="楷体_GB2312" pitchFamily="49" charset="-122"/>
            </a:endParaRPr>
          </a:p>
          <a:p>
            <a:pPr eaLnBrk="0" hangingPunct="0">
              <a:spcBef>
                <a:spcPct val="20000"/>
              </a:spcBef>
              <a:buClr>
                <a:srgbClr val="DC5900"/>
              </a:buClr>
              <a:buSzPct val="75000"/>
            </a:pPr>
            <a:r>
              <a:rPr lang="en-US" altLang="zh-CN" sz="1600" dirty="0">
                <a:solidFill>
                  <a:schemeClr val="bg1"/>
                </a:solidFill>
                <a:ea typeface="楷体_GB2312" pitchFamily="49" charset="-122"/>
              </a:rPr>
              <a:t>  1</a:t>
            </a:r>
            <a:r>
              <a:rPr lang="zh-CN" altLang="en-US" sz="1600" dirty="0">
                <a:solidFill>
                  <a:schemeClr val="bg1"/>
                </a:solidFill>
                <a:ea typeface="楷体_GB2312" pitchFamily="49" charset="-122"/>
              </a:rPr>
              <a:t>、问候语</a:t>
            </a:r>
            <a:endParaRPr lang="en-US" altLang="zh-CN" sz="1600" dirty="0">
              <a:solidFill>
                <a:schemeClr val="bg1"/>
              </a:solidFill>
              <a:ea typeface="楷体_GB2312" pitchFamily="49" charset="-122"/>
            </a:endParaRPr>
          </a:p>
          <a:p>
            <a:pPr eaLnBrk="0" hangingPunct="0">
              <a:spcBef>
                <a:spcPct val="20000"/>
              </a:spcBef>
              <a:buClr>
                <a:srgbClr val="DC5900"/>
              </a:buClr>
              <a:buSzPct val="75000"/>
            </a:pPr>
            <a:r>
              <a:rPr lang="en-US" altLang="zh-CN" sz="1600" dirty="0">
                <a:solidFill>
                  <a:schemeClr val="bg1"/>
                </a:solidFill>
                <a:ea typeface="楷体_GB2312" pitchFamily="49" charset="-122"/>
              </a:rPr>
              <a:t>  2</a:t>
            </a:r>
            <a:r>
              <a:rPr lang="zh-CN" altLang="en-US" sz="1600" dirty="0">
                <a:solidFill>
                  <a:schemeClr val="bg1"/>
                </a:solidFill>
                <a:ea typeface="楷体_GB2312" pitchFamily="49" charset="-122"/>
              </a:rPr>
              <a:t>、个人基本信息</a:t>
            </a:r>
          </a:p>
          <a:p>
            <a:pPr eaLnBrk="0" hangingPunct="0">
              <a:spcBef>
                <a:spcPct val="20000"/>
              </a:spcBef>
              <a:buClr>
                <a:srgbClr val="DC5900"/>
              </a:buClr>
              <a:buSzPct val="75000"/>
            </a:pPr>
            <a:r>
              <a:rPr lang="en-US" altLang="zh-CN" sz="1600" dirty="0">
                <a:solidFill>
                  <a:schemeClr val="bg1"/>
                </a:solidFill>
                <a:ea typeface="楷体_GB2312" pitchFamily="49" charset="-122"/>
              </a:rPr>
              <a:t>  3</a:t>
            </a:r>
            <a:r>
              <a:rPr lang="zh-CN" altLang="en-US" sz="1600" dirty="0">
                <a:solidFill>
                  <a:schemeClr val="bg1"/>
                </a:solidFill>
                <a:ea typeface="楷体_GB2312" pitchFamily="49" charset="-122"/>
              </a:rPr>
              <a:t>、人生的重要经历</a:t>
            </a:r>
          </a:p>
          <a:p>
            <a:pPr eaLnBrk="0" hangingPunct="0">
              <a:spcBef>
                <a:spcPct val="20000"/>
              </a:spcBef>
              <a:buClr>
                <a:srgbClr val="DC5900"/>
              </a:buClr>
              <a:buSzPct val="75000"/>
            </a:pPr>
            <a:r>
              <a:rPr lang="en-US" altLang="zh-CN" sz="1600" dirty="0">
                <a:solidFill>
                  <a:schemeClr val="bg1"/>
                </a:solidFill>
                <a:ea typeface="楷体_GB2312" pitchFamily="49" charset="-122"/>
              </a:rPr>
              <a:t>  4</a:t>
            </a:r>
            <a:r>
              <a:rPr lang="zh-CN" altLang="en-US" sz="1600" dirty="0">
                <a:solidFill>
                  <a:schemeClr val="bg1"/>
                </a:solidFill>
                <a:ea typeface="楷体_GB2312" pitchFamily="49" charset="-122"/>
              </a:rPr>
              <a:t>、具备综合能力与素质</a:t>
            </a:r>
          </a:p>
          <a:p>
            <a:pPr eaLnBrk="0" hangingPunct="0">
              <a:spcBef>
                <a:spcPct val="20000"/>
              </a:spcBef>
              <a:buClr>
                <a:srgbClr val="DC5900"/>
              </a:buClr>
              <a:buSzPct val="75000"/>
            </a:pPr>
            <a:r>
              <a:rPr lang="en-US" altLang="zh-CN" sz="1600" dirty="0">
                <a:solidFill>
                  <a:schemeClr val="bg1"/>
                </a:solidFill>
                <a:ea typeface="楷体_GB2312" pitchFamily="49" charset="-122"/>
              </a:rPr>
              <a:t>  5</a:t>
            </a:r>
            <a:r>
              <a:rPr lang="zh-CN" altLang="en-US" sz="1600" dirty="0">
                <a:solidFill>
                  <a:schemeClr val="bg1"/>
                </a:solidFill>
                <a:ea typeface="楷体_GB2312" pitchFamily="49" charset="-122"/>
              </a:rPr>
              <a:t>、理想、愿望</a:t>
            </a:r>
            <a:endParaRPr lang="en-US" altLang="zh-CN" sz="1600" dirty="0">
              <a:solidFill>
                <a:schemeClr val="bg1"/>
              </a:solidFill>
              <a:ea typeface="楷体_GB2312" pitchFamily="49" charset="-122"/>
            </a:endParaRPr>
          </a:p>
          <a:p>
            <a:pPr eaLnBrk="0" hangingPunct="0">
              <a:spcBef>
                <a:spcPct val="20000"/>
              </a:spcBef>
              <a:buClr>
                <a:srgbClr val="DC5900"/>
              </a:buClr>
              <a:buSzPct val="75000"/>
            </a:pPr>
            <a:r>
              <a:rPr lang="en-US" altLang="zh-CN" sz="1600" dirty="0">
                <a:solidFill>
                  <a:schemeClr val="bg1"/>
                </a:solidFill>
                <a:ea typeface="楷体_GB2312" pitchFamily="49" charset="-122"/>
              </a:rPr>
              <a:t>  6</a:t>
            </a:r>
            <a:r>
              <a:rPr lang="zh-CN" altLang="en-US" sz="1600" dirty="0">
                <a:solidFill>
                  <a:schemeClr val="bg1"/>
                </a:solidFill>
                <a:ea typeface="楷体_GB2312" pitchFamily="49" charset="-122"/>
              </a:rPr>
              <a:t>、不忘道声“谢谢”</a:t>
            </a:r>
            <a:endParaRPr lang="en-US" altLang="zh-CN" sz="1600" dirty="0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41" name="矩形 16"/>
          <p:cNvSpPr>
            <a:spLocks noChangeArrowheads="1"/>
          </p:cNvSpPr>
          <p:nvPr/>
        </p:nvSpPr>
        <p:spPr bwMode="auto">
          <a:xfrm>
            <a:off x="3357563" y="3327400"/>
            <a:ext cx="3429000" cy="18161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1"/>
                </a:solidFill>
                <a:latin typeface="华文中宋" pitchFamily="2" charset="-122"/>
                <a:ea typeface="楷体_GB2312"/>
              </a:rPr>
              <a:t>    二 、</a:t>
            </a:r>
            <a:r>
              <a:rPr lang="zh-CN" altLang="zh-CN" sz="1600" dirty="0">
                <a:solidFill>
                  <a:schemeClr val="bg1"/>
                </a:solidFill>
                <a:latin typeface="华文中宋" pitchFamily="2" charset="-122"/>
                <a:ea typeface="楷体_GB2312"/>
              </a:rPr>
              <a:t>自我介绍的</a:t>
            </a:r>
            <a:r>
              <a:rPr lang="zh-CN" altLang="en-US" sz="1600" dirty="0">
                <a:solidFill>
                  <a:schemeClr val="bg1"/>
                </a:solidFill>
                <a:latin typeface="华文中宋" pitchFamily="2" charset="-122"/>
                <a:ea typeface="楷体_GB2312"/>
              </a:rPr>
              <a:t>语言技巧</a:t>
            </a:r>
            <a:endParaRPr lang="en-US" altLang="zh-CN" sz="1600" dirty="0">
              <a:solidFill>
                <a:schemeClr val="bg1"/>
              </a:solidFill>
              <a:latin typeface="华文中宋" pitchFamily="2" charset="-122"/>
              <a:ea typeface="楷体_GB2312"/>
            </a:endParaRPr>
          </a:p>
          <a:p>
            <a:pPr marL="450850">
              <a:defRPr/>
            </a:pPr>
            <a:r>
              <a:rPr lang="en-US" altLang="zh-CN" sz="1600" dirty="0">
                <a:solidFill>
                  <a:schemeClr val="bg1"/>
                </a:solidFill>
                <a:latin typeface="华文中宋" pitchFamily="2" charset="-122"/>
                <a:ea typeface="楷体_GB2312"/>
              </a:rPr>
              <a:t> 1</a:t>
            </a:r>
            <a:r>
              <a:rPr lang="zh-CN" altLang="en-US" sz="1600" dirty="0">
                <a:solidFill>
                  <a:schemeClr val="bg1"/>
                </a:solidFill>
                <a:latin typeface="华文中宋" pitchFamily="2" charset="-122"/>
                <a:ea typeface="楷体_GB2312"/>
              </a:rPr>
              <a:t>、</a:t>
            </a:r>
            <a:r>
              <a:rPr lang="zh-CN" altLang="en-US" sz="1600" dirty="0">
                <a:solidFill>
                  <a:schemeClr val="bg1"/>
                </a:solidFill>
                <a:ea typeface="楷体_GB2312"/>
              </a:rPr>
              <a:t>彰显个性、体现风格</a:t>
            </a:r>
            <a:endParaRPr lang="en-US" altLang="zh-CN" sz="1600" dirty="0">
              <a:solidFill>
                <a:schemeClr val="bg1"/>
              </a:solidFill>
              <a:ea typeface="楷体_GB2312"/>
            </a:endParaRPr>
          </a:p>
          <a:p>
            <a:pPr marL="450850">
              <a:defRPr/>
            </a:pPr>
            <a:r>
              <a:rPr lang="en-US" altLang="zh-CN" sz="1600" dirty="0">
                <a:solidFill>
                  <a:schemeClr val="bg1"/>
                </a:solidFill>
                <a:latin typeface="华文中宋" pitchFamily="2" charset="-122"/>
                <a:ea typeface="楷体_GB2312"/>
              </a:rPr>
              <a:t> 2</a:t>
            </a:r>
            <a:r>
              <a:rPr lang="zh-CN" altLang="en-US" sz="1600" dirty="0">
                <a:solidFill>
                  <a:schemeClr val="bg1"/>
                </a:solidFill>
                <a:latin typeface="华文中宋" pitchFamily="2" charset="-122"/>
                <a:ea typeface="楷体_GB2312"/>
              </a:rPr>
              <a:t>、</a:t>
            </a:r>
            <a:r>
              <a:rPr lang="zh-CN" altLang="en-US" sz="1600" dirty="0">
                <a:solidFill>
                  <a:schemeClr val="bg1"/>
                </a:solidFill>
                <a:ea typeface="楷体_GB2312"/>
              </a:rPr>
              <a:t>完整、简洁、扼要</a:t>
            </a:r>
            <a:endParaRPr lang="en-US" altLang="zh-CN" sz="1600" dirty="0">
              <a:solidFill>
                <a:schemeClr val="bg1"/>
              </a:solidFill>
              <a:ea typeface="楷体_GB2312"/>
            </a:endParaRPr>
          </a:p>
          <a:p>
            <a:pPr marL="450850">
              <a:defRPr/>
            </a:pPr>
            <a:r>
              <a:rPr lang="en-US" altLang="zh-CN" sz="1600" dirty="0">
                <a:solidFill>
                  <a:schemeClr val="bg1"/>
                </a:solidFill>
                <a:latin typeface="华文中宋" pitchFamily="2" charset="-122"/>
                <a:ea typeface="楷体_GB2312"/>
              </a:rPr>
              <a:t> 3</a:t>
            </a:r>
            <a:r>
              <a:rPr lang="zh-CN" altLang="en-US" sz="1600" dirty="0">
                <a:solidFill>
                  <a:schemeClr val="bg1"/>
                </a:solidFill>
                <a:latin typeface="华文中宋" pitchFamily="2" charset="-122"/>
                <a:ea typeface="楷体_GB2312"/>
              </a:rPr>
              <a:t>、</a:t>
            </a:r>
            <a:r>
              <a:rPr lang="zh-CN" altLang="en-US" sz="1600" dirty="0">
                <a:solidFill>
                  <a:schemeClr val="bg1"/>
                </a:solidFill>
                <a:ea typeface="楷体_GB2312"/>
              </a:rPr>
              <a:t>内容真实、贴切</a:t>
            </a:r>
          </a:p>
          <a:p>
            <a:pPr>
              <a:defRPr/>
            </a:pPr>
            <a:endParaRPr lang="zh-CN" altLang="en-US" sz="1600" dirty="0">
              <a:solidFill>
                <a:schemeClr val="bg1"/>
              </a:solidFill>
              <a:ea typeface="宋体" pitchFamily="2" charset="-122"/>
            </a:endParaRPr>
          </a:p>
          <a:p>
            <a:pPr>
              <a:defRPr/>
            </a:pPr>
            <a:endParaRPr lang="zh-CN" altLang="en-US" sz="1600" kern="0" dirty="0">
              <a:solidFill>
                <a:schemeClr val="bg1"/>
              </a:solidFill>
              <a:ea typeface="微软雅黑" pitchFamily="34" charset="-122"/>
              <a:cs typeface="Arial" pitchFamily="34" charset="0"/>
            </a:endParaRPr>
          </a:p>
          <a:p>
            <a:pPr>
              <a:defRPr/>
            </a:pPr>
            <a:endParaRPr lang="zh-CN" altLang="en-US" sz="16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2" name="矩形 7"/>
          <p:cNvSpPr>
            <a:spLocks noChangeArrowheads="1"/>
          </p:cNvSpPr>
          <p:nvPr/>
        </p:nvSpPr>
        <p:spPr bwMode="auto">
          <a:xfrm>
            <a:off x="2857500" y="2643188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chemeClr val="bg1"/>
                </a:solidFill>
              </a:rPr>
              <a:t>自我介绍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6803653" y="2492375"/>
            <a:ext cx="172878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精</a:t>
            </a:r>
            <a:endParaRPr lang="en-US" altLang="zh-CN" sz="3200" dirty="0">
              <a:solidFill>
                <a:srgbClr val="C00000"/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sz="3200" dirty="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lang="zh-CN" altLang="en-US" sz="3200" dirty="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清</a:t>
            </a:r>
            <a:endParaRPr lang="en-US" altLang="zh-CN" sz="3200" dirty="0">
              <a:solidFill>
                <a:srgbClr val="C00000"/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sz="3200" dirty="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     </a:t>
            </a:r>
            <a:r>
              <a:rPr lang="zh-CN" altLang="en-US" sz="3200" dirty="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易</a:t>
            </a: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6959600" y="421481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/>
              <a:t>利于记忆</a:t>
            </a: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6959600" y="4786313"/>
            <a:ext cx="1500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巩固知识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42" grpId="0"/>
      <p:bldP spid="45" grpId="0"/>
      <p:bldP spid="46" grpId="0"/>
      <p:bldP spid="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5461000" y="1268413"/>
            <a:ext cx="14144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经典综艺体简"/>
                <a:cs typeface="经典综艺体简"/>
              </a:rPr>
              <a:t>教学反思</a:t>
            </a:r>
          </a:p>
        </p:txBody>
      </p:sp>
      <p:sp>
        <p:nvSpPr>
          <p:cNvPr id="4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00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教材分析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643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学情分析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700338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教学策略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3786188" y="1285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教学过程</a:t>
            </a:r>
          </a:p>
        </p:txBody>
      </p:sp>
      <p:graphicFrame>
        <p:nvGraphicFramePr>
          <p:cNvPr id="12" name="内容占位符 5"/>
          <p:cNvGraphicFramePr>
            <a:graphicFrameLocks/>
          </p:cNvGraphicFramePr>
          <p:nvPr/>
        </p:nvGraphicFramePr>
        <p:xfrm>
          <a:off x="214282" y="2071678"/>
          <a:ext cx="8712968" cy="4157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571625" y="4286250"/>
            <a:ext cx="242887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zh-CN" altLang="en-US" sz="1800" dirty="0">
                <a:solidFill>
                  <a:srgbClr val="C00000"/>
                </a:solidFill>
                <a:latin typeface="楷体"/>
                <a:ea typeface="楷体"/>
                <a:cs typeface="楷体"/>
              </a:rPr>
              <a:t>设计系统的递进式活 动训练。</a:t>
            </a:r>
            <a:endParaRPr lang="en-US" altLang="zh-CN" sz="1800" dirty="0">
              <a:solidFill>
                <a:srgbClr val="C00000"/>
              </a:solidFill>
              <a:latin typeface="楷体"/>
              <a:ea typeface="楷体"/>
              <a:cs typeface="楷体"/>
            </a:endParaRPr>
          </a:p>
          <a:p>
            <a:pPr>
              <a:buFont typeface="Arial" charset="0"/>
              <a:buChar char="•"/>
            </a:pPr>
            <a:r>
              <a:rPr lang="zh-CN" altLang="en-US" sz="1800" dirty="0">
                <a:solidFill>
                  <a:srgbClr val="C00000"/>
                </a:solidFill>
                <a:latin typeface="楷体"/>
                <a:ea typeface="楷体"/>
                <a:cs typeface="楷体"/>
              </a:rPr>
              <a:t>知识在训练中巩固，</a:t>
            </a:r>
            <a:endParaRPr lang="en-US" altLang="zh-CN" sz="1800" dirty="0">
              <a:solidFill>
                <a:srgbClr val="C00000"/>
              </a:solidFill>
              <a:latin typeface="楷体"/>
              <a:ea typeface="楷体"/>
              <a:cs typeface="楷体"/>
            </a:endParaRPr>
          </a:p>
          <a:p>
            <a:pPr>
              <a:buFont typeface="Arial" charset="0"/>
              <a:buChar char="•"/>
            </a:pPr>
            <a:r>
              <a:rPr lang="zh-CN" altLang="en-US" sz="1800" dirty="0">
                <a:solidFill>
                  <a:srgbClr val="C00000"/>
                </a:solidFill>
                <a:latin typeface="楷体"/>
                <a:ea typeface="楷体"/>
                <a:cs typeface="楷体"/>
              </a:rPr>
              <a:t>能力在训练中形成，</a:t>
            </a:r>
            <a:endParaRPr lang="en-US" altLang="zh-CN" sz="1800" dirty="0">
              <a:solidFill>
                <a:srgbClr val="C00000"/>
              </a:solidFill>
              <a:latin typeface="楷体"/>
              <a:ea typeface="楷体"/>
              <a:cs typeface="楷体"/>
            </a:endParaRPr>
          </a:p>
          <a:p>
            <a:pPr>
              <a:buFont typeface="Arial" charset="0"/>
              <a:buChar char="•"/>
            </a:pPr>
            <a:r>
              <a:rPr lang="zh-CN" altLang="en-US" sz="1800" dirty="0">
                <a:solidFill>
                  <a:srgbClr val="C00000"/>
                </a:solidFill>
                <a:latin typeface="楷体"/>
                <a:ea typeface="楷体"/>
                <a:cs typeface="楷体"/>
              </a:rPr>
              <a:t>思维在训练中发展。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547813" y="2420888"/>
            <a:ext cx="28082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Char char="•"/>
            </a:pPr>
            <a:r>
              <a:rPr lang="zh-CN" altLang="en-US" sz="1800" dirty="0">
                <a:solidFill>
                  <a:srgbClr val="C00000"/>
                </a:solidFill>
                <a:latin typeface="楷体"/>
                <a:ea typeface="楷体"/>
                <a:cs typeface="楷体"/>
              </a:rPr>
              <a:t>兼顾语文人文性工具性。</a:t>
            </a:r>
            <a:endParaRPr lang="en-US" altLang="zh-CN" sz="1800" dirty="0">
              <a:solidFill>
                <a:srgbClr val="C00000"/>
              </a:solidFill>
              <a:latin typeface="楷体"/>
              <a:ea typeface="楷体"/>
              <a:cs typeface="楷体"/>
            </a:endParaRPr>
          </a:p>
          <a:p>
            <a:pPr algn="ctr">
              <a:buFont typeface="Arial" charset="0"/>
              <a:buChar char="•"/>
            </a:pPr>
            <a:r>
              <a:rPr lang="zh-CN" altLang="en-US" sz="1800" dirty="0">
                <a:solidFill>
                  <a:srgbClr val="C00000"/>
                </a:solidFill>
                <a:latin typeface="楷体"/>
                <a:ea typeface="楷体"/>
                <a:cs typeface="楷体"/>
              </a:rPr>
              <a:t>突出语文的实用性。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292080" y="2422629"/>
            <a:ext cx="21605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zh-CN" altLang="zh-CN" sz="1800" dirty="0">
                <a:solidFill>
                  <a:srgbClr val="C00000"/>
                </a:solidFill>
                <a:latin typeface="楷体"/>
                <a:ea typeface="楷体"/>
                <a:cs typeface="楷体"/>
              </a:rPr>
              <a:t>创设与职业工作相近的情境</a:t>
            </a:r>
            <a:r>
              <a:rPr lang="zh-CN" altLang="en-US" sz="1800" dirty="0" smtClean="0">
                <a:solidFill>
                  <a:srgbClr val="C00000"/>
                </a:solidFill>
                <a:latin typeface="楷体"/>
                <a:ea typeface="楷体"/>
                <a:cs typeface="楷体"/>
              </a:rPr>
              <a:t>。</a:t>
            </a:r>
            <a:endParaRPr lang="en-US" altLang="zh-CN" sz="1800" dirty="0">
              <a:solidFill>
                <a:srgbClr val="C00000"/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580063" y="4255293"/>
            <a:ext cx="2087562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zh-CN" altLang="en-US" sz="1800" dirty="0">
                <a:solidFill>
                  <a:srgbClr val="C00000"/>
                </a:solidFill>
                <a:latin typeface="楷体"/>
                <a:ea typeface="楷体"/>
                <a:cs typeface="楷体"/>
              </a:rPr>
              <a:t>课堂教学中突出学生主体地位。</a:t>
            </a:r>
            <a:endParaRPr lang="en-US" altLang="zh-CN" sz="1800" dirty="0">
              <a:solidFill>
                <a:srgbClr val="C00000"/>
              </a:solidFill>
              <a:latin typeface="楷体"/>
              <a:ea typeface="楷体"/>
              <a:cs typeface="楷体"/>
            </a:endParaRPr>
          </a:p>
          <a:p>
            <a:pPr>
              <a:buFont typeface="Arial" charset="0"/>
              <a:buChar char="•"/>
            </a:pPr>
            <a:r>
              <a:rPr lang="zh-CN" altLang="zh-CN" sz="1800" dirty="0">
                <a:solidFill>
                  <a:srgbClr val="C00000"/>
                </a:solidFill>
                <a:latin typeface="楷体"/>
                <a:ea typeface="楷体"/>
                <a:cs typeface="楷体"/>
              </a:rPr>
              <a:t>有效地调动学生动口、动手、动脑参与课堂</a:t>
            </a:r>
            <a:r>
              <a:rPr lang="zh-CN" altLang="en-US" sz="1800" dirty="0">
                <a:solidFill>
                  <a:srgbClr val="C00000"/>
                </a:solidFill>
                <a:latin typeface="楷体"/>
                <a:ea typeface="楷体"/>
                <a:cs typeface="楷体"/>
              </a:rPr>
              <a:t>活动。</a:t>
            </a:r>
            <a:endParaRPr lang="en-US" altLang="zh-CN" sz="1800" dirty="0">
              <a:solidFill>
                <a:srgbClr val="C00000"/>
              </a:solidFill>
              <a:latin typeface="楷体"/>
              <a:ea typeface="楷体"/>
              <a:cs typeface="楷体"/>
            </a:endParaRPr>
          </a:p>
        </p:txBody>
      </p:sp>
      <p:grpSp>
        <p:nvGrpSpPr>
          <p:cNvPr id="16" name="组合 16"/>
          <p:cNvGrpSpPr>
            <a:grpSpLocks/>
          </p:cNvGrpSpPr>
          <p:nvPr/>
        </p:nvGrpSpPr>
        <p:grpSpPr bwMode="auto">
          <a:xfrm>
            <a:off x="6500813" y="2000250"/>
            <a:ext cx="1985962" cy="3979863"/>
            <a:chOff x="11407427" y="2084997"/>
            <a:chExt cx="6219712" cy="1618858"/>
          </a:xfrm>
        </p:grpSpPr>
        <p:sp>
          <p:nvSpPr>
            <p:cNvPr id="17" name="剪去单角的矩形 16"/>
            <p:cNvSpPr/>
            <p:nvPr/>
          </p:nvSpPr>
          <p:spPr bwMode="auto">
            <a:xfrm>
              <a:off x="12724951" y="2346520"/>
              <a:ext cx="4902188" cy="1357335"/>
            </a:xfrm>
            <a:prstGeom prst="snip1Rect">
              <a:avLst/>
            </a:prstGeom>
            <a:ln w="31750">
              <a:prstDash val="dash"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zh-CN" altLang="en-US" sz="2000" dirty="0">
                  <a:solidFill>
                    <a:srgbClr val="771313"/>
                  </a:solidFill>
                  <a:latin typeface="华文新魏" pitchFamily="2" charset="-122"/>
                  <a:ea typeface="华文新魏" pitchFamily="2" charset="-122"/>
                </a:rPr>
                <a:t>     </a:t>
              </a:r>
              <a:endParaRPr lang="en-US" altLang="zh-CN" sz="2000" dirty="0">
                <a:solidFill>
                  <a:srgbClr val="771313"/>
                </a:solidFill>
                <a:latin typeface="华文新魏" pitchFamily="2" charset="-122"/>
                <a:ea typeface="华文新魏" pitchFamily="2" charset="-122"/>
              </a:endParaRPr>
            </a:p>
            <a:p>
              <a:pPr>
                <a:defRPr/>
              </a:pPr>
              <a:endParaRPr lang="en-US" altLang="zh-CN" sz="2000" dirty="0">
                <a:solidFill>
                  <a:srgbClr val="771313"/>
                </a:solidFill>
                <a:latin typeface="华文新魏" pitchFamily="2" charset="-122"/>
                <a:ea typeface="华文新魏" pitchFamily="2" charset="-122"/>
              </a:endParaRPr>
            </a:p>
            <a:p>
              <a:pPr>
                <a:defRPr/>
              </a:pPr>
              <a:r>
                <a:rPr lang="zh-CN" altLang="en-US" sz="2000" dirty="0">
                  <a:solidFill>
                    <a:srgbClr val="771313"/>
                  </a:solidFill>
                  <a:latin typeface="华文新魏" pitchFamily="2" charset="-122"/>
                  <a:ea typeface="华文新魏" pitchFamily="2" charset="-122"/>
                </a:rPr>
                <a:t>努力方向：</a:t>
              </a:r>
            </a:p>
            <a:p>
              <a:pPr>
                <a:defRPr/>
              </a:pPr>
              <a:r>
                <a:rPr lang="zh-CN" altLang="en-US" sz="1800" dirty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</a:rPr>
                <a:t>设计更多贴近生活、贴近职业的口语交际活动，给予学生更多的语言展示空间。</a:t>
              </a:r>
            </a:p>
          </p:txBody>
        </p:sp>
        <p:pic>
          <p:nvPicPr>
            <p:cNvPr id="153616" name="Picture 2" descr="D:\PPT研究\流程图\png-1114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1407427" y="2084997"/>
              <a:ext cx="3802476" cy="613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3.06358E-6 L -0.10226 -3.06358E-6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9 0.00486 L -0.11233 0.00486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1 -0.00093 L -0.12934 -0.00093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Graphic spid="12" grpId="1">
        <p:bldAsOne/>
      </p:bldGraphic>
      <p:bldP spid="13" grpId="0"/>
      <p:bldP spid="13" grpId="1"/>
      <p:bldP spid="14" grpId="0"/>
      <p:bldP spid="14" grpId="1"/>
      <p:bldP spid="15" grpId="0"/>
      <p:bldP spid="15" grpId="1"/>
      <p:bldP spid="18" grpId="0"/>
      <p:bldP spid="18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4294967295"/>
          </p:nvPr>
        </p:nvSpPr>
        <p:spPr>
          <a:xfrm>
            <a:off x="-2983154" y="2151913"/>
            <a:ext cx="14953628" cy="2828366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6600" b="1" kern="1200" dirty="0">
                <a:solidFill>
                  <a:schemeClr val="tx1"/>
                </a:solidFill>
                <a:effectLst>
                  <a:reflection blurRad="6350" stA="60000" endA="900" endPos="58000" dir="5400000" sy="-100000" algn="bl" rotWithShape="0"/>
                </a:effectLst>
                <a:ea typeface="创艺简标宋" pitchFamily="2" charset="-122"/>
              </a:rPr>
              <a:t>THANK YOU</a:t>
            </a:r>
            <a:endParaRPr lang="zh-CN" altLang="en-US" sz="6600" b="1" kern="1200" dirty="0">
              <a:solidFill>
                <a:schemeClr val="tx1"/>
              </a:solidFill>
              <a:effectLst>
                <a:reflection blurRad="6350" stA="60000" endA="900" endPos="58000" dir="5400000" sy="-100000" algn="bl" rotWithShape="0"/>
              </a:effectLst>
              <a:ea typeface="创艺简标宋" pitchFamily="2" charset="-122"/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757488" y="-3863975"/>
            <a:ext cx="4768851" cy="476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6713" y="-2757488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100" y="-2757488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8913" y="-2757488"/>
            <a:ext cx="3344862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3938" y="-3767138"/>
            <a:ext cx="4645025" cy="4645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-2763838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7350" y="-2757488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0163" y="-2757488"/>
            <a:ext cx="3344862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85075" y="-2362200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-4419600"/>
            <a:ext cx="5513388" cy="551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6575" y="-187325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6575" y="509588"/>
            <a:ext cx="3344863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0" y="0"/>
            <a:ext cx="4738688" cy="473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6575" y="2155825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6575" y="2605088"/>
            <a:ext cx="3344863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4763" y="2992438"/>
            <a:ext cx="4892675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6575" y="4945063"/>
            <a:ext cx="3344863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775" y="5013325"/>
            <a:ext cx="4614863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14663" y="5715000"/>
            <a:ext cx="5016501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6713" y="6056313"/>
            <a:ext cx="3344863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100" y="6056313"/>
            <a:ext cx="3344863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8913" y="6056313"/>
            <a:ext cx="3344862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3763" y="5761038"/>
            <a:ext cx="4768850" cy="476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4538" y="6056313"/>
            <a:ext cx="3344862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8150" y="5813425"/>
            <a:ext cx="4521200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0163" y="6081713"/>
            <a:ext cx="3344862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7838" y="5715000"/>
            <a:ext cx="501650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89663" y="5929313"/>
            <a:ext cx="4892675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02113" y="-3179763"/>
            <a:ext cx="4892676" cy="4892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89300" y="-1281113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89300" y="-582613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92675" y="-903288"/>
            <a:ext cx="4892675" cy="4892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89300" y="903288"/>
            <a:ext cx="3344863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89300" y="1689100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264150" y="836613"/>
            <a:ext cx="5264150" cy="526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89300" y="3117850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37100" y="3141663"/>
            <a:ext cx="4737100" cy="473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89300" y="4903788"/>
            <a:ext cx="3344863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WordArt 4"/>
          <p:cNvSpPr>
            <a:spLocks noChangeArrowheads="1" noChangeShapeType="1" noTextEdit="1"/>
          </p:cNvSpPr>
          <p:nvPr/>
        </p:nvSpPr>
        <p:spPr bwMode="auto">
          <a:xfrm>
            <a:off x="2357438" y="4572000"/>
            <a:ext cx="439261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i="1" kern="10">
                <a:ln w="9525" cap="sq">
                  <a:noFill/>
                  <a:miter lim="800000"/>
                  <a:headEnd type="none" w="sm" len="sm"/>
                  <a:tailEnd type="none" w="sm" len="sm"/>
                </a:ln>
                <a:solidFill>
                  <a:srgbClr val="FF33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敬请批评指正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3" presetClass="exit" presetSubtype="54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3" presetClass="exit" presetSubtype="54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3" presetClass="exit" presetSubtype="54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3" presetClass="exit" presetSubtype="54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xit" presetSubtype="54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3" presetClass="exit" presetSubtype="54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xit" presetSubtype="54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3" presetClass="exit" presetSubtype="54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xit" presetSubtype="54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xit" presetSubtype="54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3" presetClass="exit" presetSubtype="54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3" presetClass="exit" presetSubtype="54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3" presetClass="exit" presetSubtype="54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3" presetClass="exit" presetSubtype="54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3" presetClass="exit" presetSubtype="54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3" presetClass="exit" presetSubtype="54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3" presetClass="exit" presetSubtype="54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3" presetClass="exit" presetSubtype="54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3" presetClass="exit" presetSubtype="54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3" presetClass="exit" presetSubtype="54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3" presetClass="exit" presetSubtype="54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3" presetClass="exit" presetSubtype="54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3" presetClass="exit" presetSubtype="54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3" presetClass="exit" presetSubtype="54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3" presetClass="exit" presetSubtype="54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23" presetClass="exit" presetSubtype="54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23" presetClass="exit" presetSubtype="54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400"/>
                            </p:stCondLst>
                            <p:childTnLst>
                              <p:par>
                                <p:cTn id="23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ext Box 6"/>
          <p:cNvSpPr txBox="1">
            <a:spLocks noChangeArrowheads="1"/>
          </p:cNvSpPr>
          <p:nvPr/>
        </p:nvSpPr>
        <p:spPr bwMode="auto">
          <a:xfrm>
            <a:off x="928688" y="135731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0">
                <a:ea typeface="经典综艺体简"/>
                <a:cs typeface="经典综艺体简"/>
              </a:rPr>
              <a:t>教材分析</a:t>
            </a:r>
          </a:p>
        </p:txBody>
      </p:sp>
      <p:sp>
        <p:nvSpPr>
          <p:cNvPr id="89090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307181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学情分析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4143375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教学策略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5143500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教学过程</a:t>
            </a: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6286500" y="1285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教学反思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42938" y="3286125"/>
            <a:ext cx="2428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latin typeface="微软雅黑"/>
                <a:ea typeface="微软雅黑"/>
                <a:cs typeface="微软雅黑"/>
              </a:rPr>
              <a:t>中等职业教育</a:t>
            </a:r>
            <a:endParaRPr lang="en-US" altLang="zh-CN">
              <a:latin typeface="微软雅黑"/>
              <a:ea typeface="微软雅黑"/>
              <a:cs typeface="微软雅黑"/>
            </a:endParaRPr>
          </a:p>
          <a:p>
            <a:pPr algn="ctr"/>
            <a:r>
              <a:rPr lang="zh-CN" altLang="en-US">
                <a:latin typeface="微软雅黑"/>
                <a:ea typeface="微软雅黑"/>
                <a:cs typeface="微软雅黑"/>
              </a:rPr>
              <a:t>课程改革</a:t>
            </a:r>
            <a:endParaRPr lang="en-US" altLang="zh-CN">
              <a:latin typeface="微软雅黑"/>
              <a:ea typeface="微软雅黑"/>
              <a:cs typeface="微软雅黑"/>
            </a:endParaRPr>
          </a:p>
          <a:p>
            <a:pPr algn="ctr"/>
            <a:r>
              <a:rPr lang="zh-CN" altLang="en-US">
                <a:latin typeface="微软雅黑"/>
                <a:ea typeface="微软雅黑"/>
                <a:cs typeface="微软雅黑"/>
              </a:rPr>
              <a:t>国家规划新教材</a:t>
            </a: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857250" y="4572000"/>
            <a:ext cx="1928813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>
                <a:solidFill>
                  <a:srgbClr val="000099"/>
                </a:solidFill>
                <a:latin typeface="微软雅黑"/>
                <a:ea typeface="微软雅黑"/>
                <a:cs typeface="微软雅黑"/>
              </a:rPr>
              <a:t>语文</a:t>
            </a:r>
            <a:r>
              <a:rPr kumimoji="1" lang="en-US" altLang="zh-CN" sz="2000">
                <a:solidFill>
                  <a:srgbClr val="000099"/>
                </a:solidFill>
                <a:latin typeface="微软雅黑"/>
                <a:ea typeface="微软雅黑"/>
                <a:cs typeface="微软雅黑"/>
              </a:rPr>
              <a:t>(</a:t>
            </a:r>
            <a:r>
              <a:rPr kumimoji="1" lang="zh-CN" altLang="en-US" sz="2000">
                <a:solidFill>
                  <a:srgbClr val="000099"/>
                </a:solidFill>
                <a:latin typeface="微软雅黑"/>
                <a:ea typeface="微软雅黑"/>
                <a:cs typeface="微软雅黑"/>
              </a:rPr>
              <a:t>基础模块</a:t>
            </a:r>
            <a:r>
              <a:rPr kumimoji="1" lang="en-US" altLang="zh-CN" sz="2000">
                <a:solidFill>
                  <a:srgbClr val="000099"/>
                </a:solidFill>
                <a:latin typeface="微软雅黑"/>
                <a:ea typeface="微软雅黑"/>
                <a:cs typeface="微软雅黑"/>
              </a:rPr>
              <a:t>)</a:t>
            </a:r>
          </a:p>
          <a:p>
            <a:pPr>
              <a:spcBef>
                <a:spcPct val="50000"/>
              </a:spcBef>
            </a:pPr>
            <a:r>
              <a:rPr kumimoji="1" lang="en-US" altLang="zh-CN" sz="2000">
                <a:solidFill>
                  <a:srgbClr val="000099"/>
                </a:solidFill>
                <a:latin typeface="微软雅黑"/>
                <a:ea typeface="微软雅黑"/>
                <a:cs typeface="微软雅黑"/>
              </a:rPr>
              <a:t>       (</a:t>
            </a:r>
            <a:r>
              <a:rPr kumimoji="1" lang="zh-CN" altLang="en-US" sz="2000">
                <a:solidFill>
                  <a:srgbClr val="000099"/>
                </a:solidFill>
                <a:latin typeface="微软雅黑"/>
                <a:ea typeface="微软雅黑"/>
                <a:cs typeface="微软雅黑"/>
              </a:rPr>
              <a:t>上册</a:t>
            </a:r>
            <a:r>
              <a:rPr kumimoji="1" lang="en-US" altLang="zh-CN" sz="2000">
                <a:solidFill>
                  <a:srgbClr val="000099"/>
                </a:solidFill>
                <a:latin typeface="微软雅黑"/>
                <a:ea typeface="微软雅黑"/>
                <a:cs typeface="微软雅黑"/>
              </a:rPr>
              <a:t>)</a:t>
            </a:r>
          </a:p>
        </p:txBody>
      </p:sp>
      <p:graphicFrame>
        <p:nvGraphicFramePr>
          <p:cNvPr id="22" name="图示 21"/>
          <p:cNvGraphicFramePr/>
          <p:nvPr/>
        </p:nvGraphicFramePr>
        <p:xfrm>
          <a:off x="2857488" y="2214554"/>
          <a:ext cx="7500990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23" name="直接连接符 22"/>
          <p:cNvCxnSpPr/>
          <p:nvPr/>
        </p:nvCxnSpPr>
        <p:spPr>
          <a:xfrm rot="5400000">
            <a:off x="1071563" y="4143375"/>
            <a:ext cx="4000500" cy="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7" name="Text Box 12"/>
          <p:cNvSpPr txBox="1">
            <a:spLocks noChangeArrowheads="1"/>
          </p:cNvSpPr>
          <p:nvPr/>
        </p:nvSpPr>
        <p:spPr bwMode="auto">
          <a:xfrm>
            <a:off x="1071563" y="2428875"/>
            <a:ext cx="2000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高等教育出版社</a:t>
            </a:r>
            <a:endParaRPr kumimoji="1" lang="en-US" altLang="zh-CN" sz="2000">
              <a:solidFill>
                <a:srgbClr val="C00000"/>
              </a:solidFill>
              <a:latin typeface="微软雅黑"/>
              <a:ea typeface="微软雅黑"/>
              <a:cs typeface="微软雅黑"/>
            </a:endParaRPr>
          </a:p>
        </p:txBody>
      </p:sp>
      <p:pic>
        <p:nvPicPr>
          <p:cNvPr id="31" name="Picture 59" descr="图片1副本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500" y="2357438"/>
            <a:ext cx="561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" name="图示 17"/>
          <p:cNvGraphicFramePr/>
          <p:nvPr/>
        </p:nvGraphicFramePr>
        <p:xfrm>
          <a:off x="2831650" y="2204864"/>
          <a:ext cx="7500990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9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89" grpId="0"/>
      <p:bldP spid="89090" grpId="0"/>
      <p:bldP spid="14" grpId="0"/>
      <p:bldP spid="15" grpId="0"/>
      <p:bldP spid="16" grpId="0"/>
      <p:bldP spid="17" grpId="0"/>
      <p:bldP spid="20" grpId="0"/>
      <p:bldP spid="21" grpId="0"/>
      <p:bldGraphic spid="22" grpId="0">
        <p:bldAsOne/>
      </p:bldGraphic>
      <p:bldP spid="27" grpId="0"/>
      <p:bldGraphic spid="18" grpId="0">
        <p:bldAsOne/>
      </p:bldGraphic>
      <p:bldGraphic spid="18" grpId="1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928688" y="135731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0">
                <a:ea typeface="经典综艺体简"/>
                <a:cs typeface="经典综艺体简"/>
              </a:rPr>
              <a:t>教材分析</a:t>
            </a:r>
          </a:p>
        </p:txBody>
      </p:sp>
      <p:sp>
        <p:nvSpPr>
          <p:cNvPr id="89090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307181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学情分析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4143375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教学策略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5143500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教学过程</a:t>
            </a: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6286500" y="1285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教学反思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043608" y="2060848"/>
            <a:ext cx="1092185" cy="1092185"/>
            <a:chOff x="4357723" y="2694028"/>
            <a:chExt cx="1092185" cy="109218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9" name="椭圆 18"/>
            <p:cNvSpPr/>
            <p:nvPr/>
          </p:nvSpPr>
          <p:spPr>
            <a:xfrm>
              <a:off x="4357723" y="2694028"/>
              <a:ext cx="1092185" cy="1092185"/>
            </a:xfrm>
            <a:prstGeom prst="ellipse">
              <a:avLst/>
            </a:prstGeom>
            <a:solidFill>
              <a:srgbClr val="92D050"/>
            </a:solidFill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3257024"/>
                <a:satOff val="11196"/>
                <a:lumOff val="-53726"/>
                <a:alphaOff val="0"/>
              </a:schemeClr>
            </a:fillRef>
            <a:effectRef idx="2">
              <a:schemeClr val="accent5">
                <a:hueOff val="3257024"/>
                <a:satOff val="11196"/>
                <a:lumOff val="-5372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椭圆 4"/>
            <p:cNvSpPr/>
            <p:nvPr/>
          </p:nvSpPr>
          <p:spPr>
            <a:xfrm>
              <a:off x="4517670" y="2853975"/>
              <a:ext cx="772291" cy="77229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tx1"/>
                  </a:solidFill>
                </a:rPr>
                <a:t>表达交流</a:t>
              </a:r>
            </a:p>
          </p:txBody>
        </p:sp>
      </p:grpSp>
      <p:graphicFrame>
        <p:nvGraphicFramePr>
          <p:cNvPr id="95" name="图示 94"/>
          <p:cNvGraphicFramePr/>
          <p:nvPr/>
        </p:nvGraphicFramePr>
        <p:xfrm>
          <a:off x="214282" y="3214686"/>
          <a:ext cx="3786214" cy="2428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96" name="图示 95"/>
          <p:cNvGraphicFramePr/>
          <p:nvPr/>
        </p:nvGraphicFramePr>
        <p:xfrm>
          <a:off x="3071802" y="3571876"/>
          <a:ext cx="3571900" cy="1571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99" name="矩形 98"/>
          <p:cNvSpPr>
            <a:spLocks noChangeArrowheads="1"/>
          </p:cNvSpPr>
          <p:nvPr/>
        </p:nvSpPr>
        <p:spPr bwMode="auto">
          <a:xfrm rot="497194">
            <a:off x="5980113" y="2362200"/>
            <a:ext cx="2235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latin typeface="方正卡通简体"/>
                <a:ea typeface="方正卡通简体"/>
                <a:cs typeface="方正卡通简体"/>
              </a:rPr>
              <a:t>学习生活</a:t>
            </a:r>
          </a:p>
        </p:txBody>
      </p:sp>
      <p:sp>
        <p:nvSpPr>
          <p:cNvPr id="100" name="矩形 99"/>
          <p:cNvSpPr>
            <a:spLocks noChangeArrowheads="1"/>
          </p:cNvSpPr>
          <p:nvPr/>
        </p:nvSpPr>
        <p:spPr bwMode="auto">
          <a:xfrm rot="-911339">
            <a:off x="6353175" y="3278188"/>
            <a:ext cx="22367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方正卡通简体"/>
                <a:ea typeface="方正卡通简体"/>
                <a:cs typeface="方正卡通简体"/>
              </a:rPr>
              <a:t>职业工作</a:t>
            </a:r>
          </a:p>
        </p:txBody>
      </p:sp>
      <p:sp>
        <p:nvSpPr>
          <p:cNvPr id="101" name="矩形 100"/>
          <p:cNvSpPr>
            <a:spLocks noChangeArrowheads="1"/>
          </p:cNvSpPr>
          <p:nvPr/>
        </p:nvSpPr>
        <p:spPr bwMode="auto">
          <a:xfrm rot="-223337">
            <a:off x="6357938" y="4143375"/>
            <a:ext cx="22367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70C0"/>
                </a:solidFill>
                <a:latin typeface="方正卡通简体"/>
                <a:ea typeface="方正卡通简体"/>
                <a:cs typeface="方正卡通简体"/>
              </a:rPr>
              <a:t>认知能力</a:t>
            </a:r>
          </a:p>
        </p:txBody>
      </p:sp>
      <p:sp>
        <p:nvSpPr>
          <p:cNvPr id="102" name="矩形 101"/>
          <p:cNvSpPr>
            <a:spLocks noChangeArrowheads="1"/>
          </p:cNvSpPr>
          <p:nvPr/>
        </p:nvSpPr>
        <p:spPr bwMode="auto">
          <a:xfrm rot="562737">
            <a:off x="6400800" y="5249863"/>
            <a:ext cx="22367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7030A0"/>
                </a:solidFill>
                <a:latin typeface="方正卡通简体"/>
                <a:ea typeface="方正卡通简体"/>
                <a:cs typeface="方正卡通简体"/>
              </a:rPr>
              <a:t>探求兴趣</a:t>
            </a:r>
          </a:p>
        </p:txBody>
      </p:sp>
      <p:sp>
        <p:nvSpPr>
          <p:cNvPr id="103" name="Text Box 10"/>
          <p:cNvSpPr txBox="1">
            <a:spLocks noChangeArrowheads="1"/>
          </p:cNvSpPr>
          <p:nvPr/>
        </p:nvSpPr>
        <p:spPr bwMode="auto">
          <a:xfrm>
            <a:off x="1360737" y="2133600"/>
            <a:ext cx="688367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000099"/>
                </a:solidFill>
                <a:latin typeface="楷体"/>
                <a:ea typeface="楷体"/>
                <a:cs typeface="华文新魏"/>
              </a:rPr>
              <a:t>“一人之辩重于九鼎之宝</a:t>
            </a:r>
            <a:endParaRPr lang="en-US" altLang="zh-CN" sz="4000" dirty="0">
              <a:solidFill>
                <a:srgbClr val="000099"/>
              </a:solidFill>
              <a:latin typeface="楷体"/>
              <a:ea typeface="楷体"/>
              <a:cs typeface="华文新魏"/>
            </a:endParaRPr>
          </a:p>
          <a:p>
            <a:r>
              <a:rPr lang="zh-CN" altLang="en-US" sz="4000" dirty="0">
                <a:solidFill>
                  <a:srgbClr val="000099"/>
                </a:solidFill>
                <a:latin typeface="楷体"/>
                <a:ea typeface="楷体"/>
                <a:cs typeface="华文新魏"/>
              </a:rPr>
              <a:t>  三寸之舌强于百万之师”</a:t>
            </a:r>
            <a:endParaRPr lang="en-US" altLang="zh-CN" sz="4000" dirty="0">
              <a:solidFill>
                <a:srgbClr val="000099"/>
              </a:solidFill>
              <a:latin typeface="楷体"/>
              <a:ea typeface="楷体"/>
              <a:cs typeface="华文新魏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483768" y="2060848"/>
            <a:ext cx="1092185" cy="1092185"/>
            <a:chOff x="5717491" y="2685644"/>
            <a:chExt cx="1092185" cy="109218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1" name="椭圆 20"/>
            <p:cNvSpPr/>
            <p:nvPr/>
          </p:nvSpPr>
          <p:spPr>
            <a:xfrm>
              <a:off x="5717491" y="2685644"/>
              <a:ext cx="1092185" cy="1092185"/>
            </a:xfrm>
            <a:prstGeom prst="ellipse">
              <a:avLst/>
            </a:prstGeom>
            <a:solidFill>
              <a:srgbClr val="92D050"/>
            </a:solidFill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3257024"/>
                <a:satOff val="11196"/>
                <a:lumOff val="-53726"/>
                <a:alphaOff val="0"/>
              </a:schemeClr>
            </a:fillRef>
            <a:effectRef idx="2">
              <a:schemeClr val="accent5">
                <a:hueOff val="3257024"/>
                <a:satOff val="11196"/>
                <a:lumOff val="-5372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椭圆 4"/>
            <p:cNvSpPr/>
            <p:nvPr/>
          </p:nvSpPr>
          <p:spPr>
            <a:xfrm>
              <a:off x="5861507" y="2829660"/>
              <a:ext cx="772291" cy="77229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tx1"/>
                  </a:solidFill>
                </a:rPr>
                <a:t>口语交际</a:t>
              </a:r>
            </a:p>
          </p:txBody>
        </p:sp>
      </p:grpSp>
      <p:sp>
        <p:nvSpPr>
          <p:cNvPr id="23" name="右箭头 22"/>
          <p:cNvSpPr>
            <a:spLocks noChangeArrowheads="1"/>
          </p:cNvSpPr>
          <p:nvPr/>
        </p:nvSpPr>
        <p:spPr bwMode="auto">
          <a:xfrm>
            <a:off x="2124075" y="2492375"/>
            <a:ext cx="287338" cy="215900"/>
          </a:xfrm>
          <a:prstGeom prst="rightArrow">
            <a:avLst>
              <a:gd name="adj1" fmla="val 50000"/>
              <a:gd name="adj2" fmla="val 49908"/>
            </a:avLst>
          </a:prstGeom>
          <a:solidFill>
            <a:srgbClr val="C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2124075" y="2420938"/>
            <a:ext cx="554355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/>
                <a:ea typeface="楷体"/>
                <a:cs typeface="华文新魏"/>
              </a:rPr>
              <a:t>中职语文教学大纲</a:t>
            </a:r>
            <a:r>
              <a:rPr lang="zh-CN" altLang="en-US" sz="3200" dirty="0">
                <a:solidFill>
                  <a:srgbClr val="003399"/>
                </a:solidFill>
                <a:latin typeface="楷体"/>
                <a:ea typeface="楷体"/>
                <a:cs typeface="华文新魏"/>
              </a:rPr>
              <a:t>：</a:t>
            </a:r>
            <a:r>
              <a:rPr lang="zh-CN" altLang="zh-CN" sz="3200" dirty="0">
                <a:solidFill>
                  <a:srgbClr val="003399"/>
                </a:solidFill>
                <a:latin typeface="楷体"/>
                <a:ea typeface="楷体"/>
                <a:cs typeface="华文新魏"/>
              </a:rPr>
              <a:t>学会介绍、交谈、复述、演讲、即席发言、应聘等口语交际的方法和技能。</a:t>
            </a:r>
            <a:endParaRPr lang="en-US" altLang="zh-CN" sz="3200" dirty="0">
              <a:solidFill>
                <a:srgbClr val="003399"/>
              </a:solidFill>
              <a:latin typeface="楷体"/>
              <a:ea typeface="楷体"/>
              <a:cs typeface="华文新魏"/>
            </a:endParaRPr>
          </a:p>
        </p:txBody>
      </p: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5" grpId="0">
        <p:bldAsOne/>
      </p:bldGraphic>
      <p:bldGraphic spid="96" grpId="0">
        <p:bldAsOne/>
      </p:bldGraphic>
      <p:bldP spid="99" grpId="0"/>
      <p:bldP spid="100" grpId="0"/>
      <p:bldP spid="101" grpId="0"/>
      <p:bldP spid="102" grpId="0"/>
      <p:bldP spid="103" grpId="0"/>
      <p:bldP spid="103" grpId="1"/>
      <p:bldP spid="23" grpId="0" animBg="1"/>
      <p:bldP spid="25" grpId="0"/>
      <p:bldP spid="2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928688" y="135731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0">
                <a:ea typeface="经典综艺体简"/>
                <a:cs typeface="经典综艺体简"/>
              </a:rPr>
              <a:t>教材分析</a:t>
            </a:r>
          </a:p>
        </p:txBody>
      </p:sp>
      <p:sp>
        <p:nvSpPr>
          <p:cNvPr id="89090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307181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学情分析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4143375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教学策略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5143500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教学过程</a:t>
            </a: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6286500" y="1285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教学反思</a:t>
            </a:r>
          </a:p>
        </p:txBody>
      </p:sp>
      <p:graphicFrame>
        <p:nvGraphicFramePr>
          <p:cNvPr id="95" name="图示 94"/>
          <p:cNvGraphicFramePr/>
          <p:nvPr/>
        </p:nvGraphicFramePr>
        <p:xfrm>
          <a:off x="714348" y="2214554"/>
          <a:ext cx="3929090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857875" y="2428875"/>
            <a:ext cx="20304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284288"/>
            <a:r>
              <a:rPr kumimoji="1" lang="zh-CN" altLang="en-US" sz="3600">
                <a:solidFill>
                  <a:srgbClr val="C00000"/>
                </a:solidFill>
                <a:latin typeface="微软雅黑"/>
                <a:ea typeface="微软雅黑"/>
                <a:cs typeface="方正中倩简体"/>
              </a:rPr>
              <a:t>第三单元</a:t>
            </a:r>
          </a:p>
        </p:txBody>
      </p:sp>
      <p:sp>
        <p:nvSpPr>
          <p:cNvPr id="28" name="右箭头 27"/>
          <p:cNvSpPr/>
          <p:nvPr/>
        </p:nvSpPr>
        <p:spPr>
          <a:xfrm>
            <a:off x="4786313" y="2643188"/>
            <a:ext cx="654050" cy="258762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9" name="图片 28" descr="未命名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1237420">
            <a:off x="1142976" y="3357562"/>
            <a:ext cx="2514600" cy="2524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4572000" y="3714750"/>
            <a:ext cx="3857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>
                <a:latin typeface="黑体" pitchFamily="2" charset="-122"/>
                <a:ea typeface="黑体" pitchFamily="2" charset="-122"/>
              </a:rPr>
              <a:t>人际交往的重要手段</a:t>
            </a:r>
            <a:endParaRPr lang="zh-CN" altLang="en-US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572000" y="4286250"/>
            <a:ext cx="3857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>
                <a:latin typeface="黑体" pitchFamily="2" charset="-122"/>
                <a:ea typeface="黑体" pitchFamily="2" charset="-122"/>
              </a:rPr>
              <a:t>就业应聘面试的首要环节</a:t>
            </a:r>
            <a:endParaRPr lang="zh-CN" altLang="en-US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260850" y="4786313"/>
            <a:ext cx="36687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04800"/>
            <a:r>
              <a:rPr lang="zh-CN" altLang="en-US">
                <a:latin typeface="黑体" pitchFamily="2" charset="-122"/>
                <a:ea typeface="黑体" pitchFamily="2" charset="-122"/>
                <a:cs typeface="Times New Roman" pitchFamily="18" charset="0"/>
              </a:rPr>
              <a:t>社会发展的要求</a:t>
            </a:r>
            <a:r>
              <a:rPr lang="en-US" altLang="zh-CN">
                <a:latin typeface="黑体" pitchFamily="2" charset="-122"/>
                <a:ea typeface="黑体" pitchFamily="2" charset="-122"/>
                <a:cs typeface="Times New Roman" pitchFamily="18" charset="0"/>
              </a:rPr>
              <a:t> </a:t>
            </a:r>
            <a:endParaRPr lang="zh-CN" altLang="en-US">
              <a:latin typeface="黑体" pitchFamily="2" charset="-122"/>
              <a:ea typeface="黑体" pitchFamily="2" charset="-122"/>
              <a:cs typeface="宋体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4572000" y="5286375"/>
            <a:ext cx="3429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终生发展的需要</a:t>
            </a:r>
            <a:endParaRPr lang="zh-CN" altLang="en-US">
              <a:latin typeface="黑体" pitchFamily="2" charset="-122"/>
              <a:ea typeface="黑体" pitchFamily="2" charset="-122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5" grpId="0">
        <p:bldAsOne/>
      </p:bldGraphic>
      <p:bldP spid="25" grpId="0"/>
      <p:bldP spid="28" grpId="0" animBg="1"/>
      <p:bldP spid="30" grpId="0"/>
      <p:bldP spid="31" grpId="0"/>
      <p:bldP spid="2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Text Box 6"/>
          <p:cNvSpPr txBox="1">
            <a:spLocks noChangeArrowheads="1"/>
          </p:cNvSpPr>
          <p:nvPr/>
        </p:nvSpPr>
        <p:spPr bwMode="auto">
          <a:xfrm>
            <a:off x="928688" y="135731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0">
                <a:ea typeface="经典综艺体简"/>
                <a:cs typeface="经典综艺体简"/>
              </a:rPr>
              <a:t>教材分析</a:t>
            </a:r>
          </a:p>
        </p:txBody>
      </p:sp>
      <p:sp>
        <p:nvSpPr>
          <p:cNvPr id="89090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307181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学情分析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4143375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教学策略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5143500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教学过程</a:t>
            </a: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6286500" y="1285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教学反思</a:t>
            </a:r>
          </a:p>
        </p:txBody>
      </p:sp>
      <p:grpSp>
        <p:nvGrpSpPr>
          <p:cNvPr id="21" name="组合 43"/>
          <p:cNvGrpSpPr>
            <a:grpSpLocks/>
          </p:cNvGrpSpPr>
          <p:nvPr/>
        </p:nvGrpSpPr>
        <p:grpSpPr bwMode="auto">
          <a:xfrm>
            <a:off x="642938" y="2428875"/>
            <a:ext cx="7786687" cy="2728913"/>
            <a:chOff x="195498" y="2975206"/>
            <a:chExt cx="8618136" cy="3027741"/>
          </a:xfrm>
        </p:grpSpPr>
        <p:sp>
          <p:nvSpPr>
            <p:cNvPr id="22" name="TextBox 21"/>
            <p:cNvSpPr txBox="1"/>
            <p:nvPr/>
          </p:nvSpPr>
          <p:spPr>
            <a:xfrm>
              <a:off x="1028321" y="3288724"/>
              <a:ext cx="1811477" cy="39630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知识目标</a:t>
              </a:r>
            </a:p>
          </p:txBody>
        </p:sp>
        <p:sp>
          <p:nvSpPr>
            <p:cNvPr id="104462" name="TextBox 31"/>
            <p:cNvSpPr txBox="1">
              <a:spLocks noChangeArrowheads="1"/>
            </p:cNvSpPr>
            <p:nvPr/>
          </p:nvSpPr>
          <p:spPr bwMode="auto">
            <a:xfrm>
              <a:off x="3394284" y="3206082"/>
              <a:ext cx="5419350" cy="671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kumimoji="1" lang="zh-CN" altLang="en-US" sz="2200">
                  <a:solidFill>
                    <a:srgbClr val="C00000"/>
                  </a:solidFill>
                  <a:latin typeface="楷体"/>
                  <a:ea typeface="楷体"/>
                  <a:cs typeface="楷体"/>
                </a:rPr>
                <a:t>了解自我介绍的内容</a:t>
              </a:r>
              <a:r>
                <a:rPr kumimoji="1" lang="en-US" altLang="zh-CN" sz="2200">
                  <a:solidFill>
                    <a:srgbClr val="C00000"/>
                  </a:solidFill>
                  <a:latin typeface="楷体"/>
                  <a:ea typeface="楷体"/>
                  <a:cs typeface="楷体"/>
                </a:rPr>
                <a:t>,</a:t>
              </a:r>
            </a:p>
            <a:p>
              <a:pPr>
                <a:lnSpc>
                  <a:spcPts val="2000"/>
                </a:lnSpc>
              </a:pPr>
              <a:r>
                <a:rPr kumimoji="1" lang="zh-CN" altLang="en-US" sz="2200">
                  <a:solidFill>
                    <a:srgbClr val="C00000"/>
                  </a:solidFill>
                  <a:latin typeface="楷体"/>
                  <a:ea typeface="楷体"/>
                  <a:cs typeface="楷体"/>
                </a:rPr>
                <a:t>学会用生动准确的语言介绍自己。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028321" y="4248654"/>
              <a:ext cx="1830805" cy="396301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能力目标</a:t>
              </a:r>
            </a:p>
          </p:txBody>
        </p:sp>
        <p:sp>
          <p:nvSpPr>
            <p:cNvPr id="104464" name="TextBox 33"/>
            <p:cNvSpPr txBox="1">
              <a:spLocks noChangeArrowheads="1"/>
            </p:cNvSpPr>
            <p:nvPr/>
          </p:nvSpPr>
          <p:spPr bwMode="auto">
            <a:xfrm>
              <a:off x="3478396" y="4165007"/>
              <a:ext cx="4781780" cy="671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kumimoji="1" lang="zh-CN" altLang="en-US" sz="2200">
                  <a:solidFill>
                    <a:srgbClr val="C00000"/>
                  </a:solidFill>
                  <a:latin typeface="楷体"/>
                  <a:ea typeface="楷体"/>
                  <a:cs typeface="楷体"/>
                </a:rPr>
                <a:t>掌握自我介绍的口语交际技能，</a:t>
              </a:r>
              <a:endParaRPr kumimoji="1" lang="en-US" altLang="zh-CN" sz="2200">
                <a:solidFill>
                  <a:srgbClr val="C00000"/>
                </a:solidFill>
                <a:latin typeface="楷体"/>
                <a:ea typeface="楷体"/>
                <a:cs typeface="楷体"/>
              </a:endParaRPr>
            </a:p>
            <a:p>
              <a:pPr>
                <a:lnSpc>
                  <a:spcPts val="2000"/>
                </a:lnSpc>
              </a:pPr>
              <a:r>
                <a:rPr kumimoji="1" lang="zh-CN" altLang="en-US" sz="2200">
                  <a:solidFill>
                    <a:srgbClr val="C00000"/>
                  </a:solidFill>
                  <a:latin typeface="楷体"/>
                  <a:ea typeface="楷体"/>
                  <a:cs typeface="楷体"/>
                </a:rPr>
                <a:t>提高表达能力。       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028321" y="5284321"/>
              <a:ext cx="2240188" cy="396301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情感价值观</a:t>
              </a:r>
            </a:p>
          </p:txBody>
        </p:sp>
        <p:sp>
          <p:nvSpPr>
            <p:cNvPr id="104466" name="TextBox 38"/>
            <p:cNvSpPr txBox="1">
              <a:spLocks noChangeArrowheads="1"/>
            </p:cNvSpPr>
            <p:nvPr/>
          </p:nvSpPr>
          <p:spPr bwMode="auto">
            <a:xfrm>
              <a:off x="3473980" y="5127927"/>
              <a:ext cx="5339654" cy="671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1" indent="-182563" defTabSz="801688">
                <a:lnSpc>
                  <a:spcPts val="2000"/>
                </a:lnSpc>
                <a:buClr>
                  <a:schemeClr val="tx1"/>
                </a:buClr>
                <a:buSzPct val="100000"/>
                <a:tabLst>
                  <a:tab pos="533400" algn="l"/>
                </a:tabLst>
              </a:pPr>
              <a:r>
                <a:rPr kumimoji="1" lang="zh-CN" altLang="en-US" sz="2200">
                  <a:solidFill>
                    <a:srgbClr val="C00000"/>
                  </a:solidFill>
                  <a:latin typeface="楷体"/>
                  <a:ea typeface="楷体"/>
                  <a:cs typeface="楷体"/>
                </a:rPr>
                <a:t>增强自信心</a:t>
              </a:r>
              <a:r>
                <a:rPr kumimoji="1" lang="en-US" altLang="zh-CN" sz="2200">
                  <a:solidFill>
                    <a:srgbClr val="C00000"/>
                  </a:solidFill>
                  <a:latin typeface="楷体"/>
                  <a:ea typeface="楷体"/>
                  <a:cs typeface="楷体"/>
                </a:rPr>
                <a:t>;</a:t>
              </a:r>
            </a:p>
            <a:p>
              <a:pPr marL="0" lvl="1" indent="-182563" defTabSz="801688">
                <a:lnSpc>
                  <a:spcPts val="2000"/>
                </a:lnSpc>
                <a:buClr>
                  <a:schemeClr val="tx1"/>
                </a:buClr>
                <a:buSzPct val="100000"/>
                <a:tabLst>
                  <a:tab pos="533400" algn="l"/>
                </a:tabLst>
              </a:pPr>
              <a:r>
                <a:rPr kumimoji="1" lang="zh-CN" altLang="en-US" sz="2200">
                  <a:solidFill>
                    <a:srgbClr val="C00000"/>
                  </a:solidFill>
                  <a:latin typeface="楷体"/>
                  <a:ea typeface="楷体"/>
                  <a:cs typeface="楷体"/>
                </a:rPr>
                <a:t>树立展示自我推荐自我的思想意识。</a:t>
              </a:r>
              <a:endParaRPr kumimoji="1" lang="en-US" altLang="zh-CN" sz="2200">
                <a:solidFill>
                  <a:srgbClr val="C00000"/>
                </a:solidFill>
                <a:latin typeface="楷体"/>
                <a:ea typeface="楷体"/>
                <a:cs typeface="楷体"/>
              </a:endParaRPr>
            </a:p>
          </p:txBody>
        </p:sp>
        <p:sp>
          <p:nvSpPr>
            <p:cNvPr id="34" name="AutoShape 8"/>
            <p:cNvSpPr>
              <a:spLocks noChangeArrowheads="1"/>
            </p:cNvSpPr>
            <p:nvPr/>
          </p:nvSpPr>
          <p:spPr bwMode="auto">
            <a:xfrm>
              <a:off x="195498" y="2975206"/>
              <a:ext cx="8539071" cy="3027741"/>
            </a:xfrm>
            <a:prstGeom prst="roundRect">
              <a:avLst/>
            </a:prstGeom>
            <a:noFill/>
            <a:ln w="9525" cmpd="dbl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marL="442913" indent="-257175" defTabSz="801688">
                <a:lnSpc>
                  <a:spcPct val="150000"/>
                </a:lnSpc>
                <a:buClr>
                  <a:srgbClr val="E46C0A"/>
                </a:buClr>
                <a:buSzPct val="110000"/>
                <a:buFont typeface="Wingdings" pitchFamily="2" charset="2"/>
                <a:buChar char="n"/>
                <a:tabLst>
                  <a:tab pos="1314450" algn="l"/>
                </a:tabLst>
                <a:defRPr/>
              </a:pPr>
              <a:endPara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" name="TextBox 42"/>
          <p:cNvSpPr txBox="1">
            <a:spLocks noChangeArrowheads="1"/>
          </p:cNvSpPr>
          <p:nvPr/>
        </p:nvSpPr>
        <p:spPr bwMode="auto">
          <a:xfrm>
            <a:off x="2571750" y="2071688"/>
            <a:ext cx="3660775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i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教学</a:t>
            </a:r>
            <a:r>
              <a:rPr lang="zh-CN" altLang="en-US" i="1">
                <a:latin typeface="微软雅黑"/>
                <a:ea typeface="微软雅黑"/>
                <a:cs typeface="微软雅黑"/>
              </a:rPr>
              <a:t>目标</a:t>
            </a:r>
            <a:endParaRPr lang="zh-CN" altLang="en-US" sz="20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1644650" y="5272088"/>
            <a:ext cx="61674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>
                <a:solidFill>
                  <a:schemeClr val="hlink"/>
                </a:solidFill>
                <a:ea typeface="隶书"/>
                <a:cs typeface="隶书"/>
              </a:rPr>
              <a:t> </a:t>
            </a:r>
            <a:r>
              <a:rPr kumimoji="1" lang="zh-CN" altLang="en-US">
                <a:ea typeface="隶书"/>
                <a:cs typeface="隶书"/>
              </a:rPr>
              <a:t>教学重点</a:t>
            </a:r>
            <a:r>
              <a:rPr kumimoji="1" lang="zh-CN" altLang="en-US"/>
              <a:t>：</a:t>
            </a:r>
            <a:r>
              <a:rPr kumimoji="1" lang="zh-CN" altLang="en-US">
                <a:solidFill>
                  <a:srgbClr val="AD1B1B"/>
                </a:solidFill>
                <a:latin typeface="华文新魏"/>
                <a:ea typeface="华文新魏"/>
                <a:cs typeface="华文新魏"/>
              </a:rPr>
              <a:t>掌握自我介绍口语交际技能。</a:t>
            </a:r>
            <a:endParaRPr kumimoji="1" lang="en-US" altLang="zh-CN">
              <a:solidFill>
                <a:srgbClr val="AD1B1B"/>
              </a:solidFill>
              <a:latin typeface="华文新魏"/>
              <a:ea typeface="华文新魏"/>
              <a:cs typeface="华文新魏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1560513" y="5775325"/>
            <a:ext cx="62515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>
                <a:ea typeface="隶书"/>
                <a:cs typeface="隶书"/>
              </a:rPr>
              <a:t>  </a:t>
            </a:r>
            <a:r>
              <a:rPr kumimoji="1" lang="zh-CN" altLang="en-US">
                <a:ea typeface="隶书"/>
                <a:cs typeface="隶书"/>
              </a:rPr>
              <a:t>教学难点</a:t>
            </a:r>
            <a:r>
              <a:rPr kumimoji="1" lang="zh-CN" altLang="en-US"/>
              <a:t>：</a:t>
            </a:r>
            <a:r>
              <a:rPr kumimoji="1" lang="zh-CN" altLang="en-US">
                <a:solidFill>
                  <a:srgbClr val="AD1B1B"/>
                </a:solidFill>
                <a:latin typeface="华文新魏"/>
                <a:ea typeface="华文新魏"/>
                <a:cs typeface="华文新魏"/>
              </a:rPr>
              <a:t>如何恰如其分地做自我介绍。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ext Box 6"/>
          <p:cNvSpPr txBox="1">
            <a:spLocks noChangeArrowheads="1"/>
          </p:cNvSpPr>
          <p:nvPr/>
        </p:nvSpPr>
        <p:spPr bwMode="auto">
          <a:xfrm>
            <a:off x="2143125" y="12858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经典综艺体简"/>
                <a:cs typeface="经典综艺体简"/>
              </a:rPr>
              <a:t>学情分析</a:t>
            </a:r>
          </a:p>
        </p:txBody>
      </p:sp>
      <p:sp>
        <p:nvSpPr>
          <p:cNvPr id="89090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4143375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教学策略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5143500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教学过程</a:t>
            </a: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6286500" y="1285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教学反思</a:t>
            </a:r>
          </a:p>
        </p:txBody>
      </p:sp>
      <p:pic>
        <p:nvPicPr>
          <p:cNvPr id="19" name="图片 18" descr="图片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2285992"/>
            <a:ext cx="2092967" cy="188256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" name="图片 19" descr="图片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23924" y="4579727"/>
            <a:ext cx="2705134" cy="157799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8" name="图片 17" descr="849823616752515290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3108" y="3429000"/>
            <a:ext cx="2357454" cy="15716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11" name="Group 35"/>
          <p:cNvGrpSpPr>
            <a:grpSpLocks/>
          </p:cNvGrpSpPr>
          <p:nvPr/>
        </p:nvGrpSpPr>
        <p:grpSpPr bwMode="auto">
          <a:xfrm>
            <a:off x="4530725" y="2441575"/>
            <a:ext cx="3271838" cy="839788"/>
            <a:chOff x="805" y="3015"/>
            <a:chExt cx="3678" cy="520"/>
          </a:xfrm>
        </p:grpSpPr>
        <p:pic>
          <p:nvPicPr>
            <p:cNvPr id="2081" name="Picture 37" descr="Picture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805" y="3174"/>
              <a:ext cx="425" cy="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82" name="Rectangle 40"/>
            <p:cNvSpPr>
              <a:spLocks noChangeArrowheads="1"/>
            </p:cNvSpPr>
            <p:nvPr/>
          </p:nvSpPr>
          <p:spPr bwMode="gray">
            <a:xfrm>
              <a:off x="1316" y="3015"/>
              <a:ext cx="3167" cy="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>
                  <a:solidFill>
                    <a:schemeClr val="hlink"/>
                  </a:solidFill>
                </a:rPr>
                <a:t> </a:t>
              </a:r>
            </a:p>
          </p:txBody>
        </p:sp>
      </p:grpSp>
      <p:sp>
        <p:nvSpPr>
          <p:cNvPr id="118" name="矩形 117"/>
          <p:cNvSpPr>
            <a:spLocks noChangeArrowheads="1"/>
          </p:cNvSpPr>
          <p:nvPr/>
        </p:nvSpPr>
        <p:spPr bwMode="auto">
          <a:xfrm>
            <a:off x="2852738" y="2786063"/>
            <a:ext cx="17319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rgbClr val="0C1CB8"/>
                </a:solidFill>
                <a:latin typeface="楷体"/>
                <a:ea typeface="楷体"/>
                <a:cs typeface="楷体"/>
              </a:rPr>
              <a:t>汽修专业学生</a:t>
            </a:r>
          </a:p>
        </p:txBody>
      </p:sp>
      <p:grpSp>
        <p:nvGrpSpPr>
          <p:cNvPr id="120" name="Group 99"/>
          <p:cNvGrpSpPr>
            <a:grpSpLocks/>
          </p:cNvGrpSpPr>
          <p:nvPr/>
        </p:nvGrpSpPr>
        <p:grpSpPr bwMode="auto">
          <a:xfrm>
            <a:off x="4357688" y="2143125"/>
            <a:ext cx="3429000" cy="4357688"/>
            <a:chOff x="984" y="731"/>
            <a:chExt cx="2698" cy="3417"/>
          </a:xfrm>
        </p:grpSpPr>
        <p:sp>
          <p:nvSpPr>
            <p:cNvPr id="121" name="Freeform 100"/>
            <p:cNvSpPr>
              <a:spLocks/>
            </p:cNvSpPr>
            <p:nvPr/>
          </p:nvSpPr>
          <p:spPr bwMode="gray">
            <a:xfrm>
              <a:off x="984" y="731"/>
              <a:ext cx="2698" cy="2871"/>
            </a:xfrm>
            <a:custGeom>
              <a:avLst/>
              <a:gdLst/>
              <a:ahLst/>
              <a:cxnLst>
                <a:cxn ang="0">
                  <a:pos x="744" y="1107"/>
                </a:cxn>
                <a:cxn ang="0">
                  <a:pos x="0" y="2479"/>
                </a:cxn>
                <a:cxn ang="0">
                  <a:pos x="977" y="2854"/>
                </a:cxn>
                <a:cxn ang="0">
                  <a:pos x="2200" y="2440"/>
                </a:cxn>
                <a:cxn ang="0">
                  <a:pos x="2666" y="1469"/>
                </a:cxn>
                <a:cxn ang="0">
                  <a:pos x="2466" y="583"/>
                </a:cxn>
                <a:cxn ang="0">
                  <a:pos x="2077" y="0"/>
                </a:cxn>
                <a:cxn ang="0">
                  <a:pos x="744" y="1107"/>
                </a:cxn>
              </a:cxnLst>
              <a:rect l="0" t="0" r="r" b="b"/>
              <a:pathLst>
                <a:path w="2698" h="2870">
                  <a:moveTo>
                    <a:pt x="744" y="1107"/>
                  </a:moveTo>
                  <a:lnTo>
                    <a:pt x="0" y="2479"/>
                  </a:lnTo>
                  <a:cubicBezTo>
                    <a:pt x="323" y="2693"/>
                    <a:pt x="608" y="2838"/>
                    <a:pt x="977" y="2854"/>
                  </a:cubicBezTo>
                  <a:cubicBezTo>
                    <a:pt x="1346" y="2870"/>
                    <a:pt x="1870" y="2745"/>
                    <a:pt x="2200" y="2440"/>
                  </a:cubicBezTo>
                  <a:cubicBezTo>
                    <a:pt x="2530" y="2135"/>
                    <a:pt x="2634" y="1715"/>
                    <a:pt x="2666" y="1469"/>
                  </a:cubicBezTo>
                  <a:cubicBezTo>
                    <a:pt x="2698" y="1223"/>
                    <a:pt x="2575" y="827"/>
                    <a:pt x="2466" y="583"/>
                  </a:cubicBezTo>
                  <a:cubicBezTo>
                    <a:pt x="2357" y="339"/>
                    <a:pt x="2258" y="175"/>
                    <a:pt x="2077" y="0"/>
                  </a:cubicBezTo>
                  <a:cubicBezTo>
                    <a:pt x="1410" y="553"/>
                    <a:pt x="744" y="1107"/>
                    <a:pt x="744" y="110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0"/>
                    <a:invGamma/>
                    <a:alpha val="0"/>
                  </a:schemeClr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2071" name="AutoShape 101"/>
            <p:cNvSpPr>
              <a:spLocks noChangeArrowheads="1"/>
            </p:cNvSpPr>
            <p:nvPr/>
          </p:nvSpPr>
          <p:spPr bwMode="gray">
            <a:xfrm rot="2467145" flipH="1">
              <a:off x="1725" y="884"/>
              <a:ext cx="1785" cy="3264"/>
            </a:xfrm>
            <a:prstGeom prst="moon">
              <a:avLst>
                <a:gd name="adj" fmla="val 13625"/>
              </a:avLst>
            </a:prstGeom>
            <a:solidFill>
              <a:srgbClr val="C9C9C9">
                <a:alpha val="20000"/>
              </a:srgb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2" name="AutoShape 102"/>
            <p:cNvSpPr>
              <a:spLocks noChangeArrowheads="1"/>
            </p:cNvSpPr>
            <p:nvPr/>
          </p:nvSpPr>
          <p:spPr bwMode="gray">
            <a:xfrm rot="2428271" flipH="1">
              <a:off x="1811" y="1217"/>
              <a:ext cx="949" cy="1742"/>
            </a:xfrm>
            <a:prstGeom prst="moon">
              <a:avLst>
                <a:gd name="adj" fmla="val 13625"/>
              </a:avLst>
            </a:prstGeom>
            <a:solidFill>
              <a:srgbClr val="C9C9C9">
                <a:alpha val="30196"/>
              </a:srgb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3" name="Line 103"/>
            <p:cNvSpPr>
              <a:spLocks noChangeShapeType="1"/>
            </p:cNvSpPr>
            <p:nvPr/>
          </p:nvSpPr>
          <p:spPr bwMode="gray">
            <a:xfrm rot="-1039446">
              <a:off x="1691" y="1555"/>
              <a:ext cx="189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4" name="Line 104"/>
            <p:cNvSpPr>
              <a:spLocks noChangeShapeType="1"/>
            </p:cNvSpPr>
            <p:nvPr/>
          </p:nvSpPr>
          <p:spPr bwMode="gray">
            <a:xfrm rot="-1039446">
              <a:off x="1850" y="1551"/>
              <a:ext cx="1801" cy="999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5" name="Line 105"/>
            <p:cNvSpPr>
              <a:spLocks noChangeShapeType="1"/>
            </p:cNvSpPr>
            <p:nvPr/>
          </p:nvSpPr>
          <p:spPr bwMode="gray">
            <a:xfrm rot="-1039446">
              <a:off x="1966" y="1670"/>
              <a:ext cx="898" cy="1715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6" name="Line 106"/>
            <p:cNvSpPr>
              <a:spLocks noChangeShapeType="1"/>
            </p:cNvSpPr>
            <p:nvPr/>
          </p:nvSpPr>
          <p:spPr bwMode="gray">
            <a:xfrm rot="20560554" flipH="1">
              <a:off x="1544" y="1877"/>
              <a:ext cx="469" cy="1766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077" name="Group 107"/>
            <p:cNvGrpSpPr>
              <a:grpSpLocks/>
            </p:cNvGrpSpPr>
            <p:nvPr/>
          </p:nvGrpSpPr>
          <p:grpSpPr bwMode="auto">
            <a:xfrm>
              <a:off x="1293" y="1409"/>
              <a:ext cx="962" cy="761"/>
              <a:chOff x="1293" y="1283"/>
              <a:chExt cx="962" cy="761"/>
            </a:xfrm>
          </p:grpSpPr>
          <p:sp>
            <p:nvSpPr>
              <p:cNvPr id="2079" name="AutoShape 108"/>
              <p:cNvSpPr>
                <a:spLocks noChangeArrowheads="1"/>
              </p:cNvSpPr>
              <p:nvPr/>
            </p:nvSpPr>
            <p:spPr bwMode="gray">
              <a:xfrm>
                <a:off x="1295" y="1283"/>
                <a:ext cx="958" cy="761"/>
              </a:xfrm>
              <a:custGeom>
                <a:avLst/>
                <a:gdLst>
                  <a:gd name="T0" fmla="*/ 479 w 21600"/>
                  <a:gd name="T1" fmla="*/ 761 h 21600"/>
                  <a:gd name="T2" fmla="*/ 733 w 21600"/>
                  <a:gd name="T3" fmla="*/ 381 h 21600"/>
                  <a:gd name="T4" fmla="*/ 479 w 21600"/>
                  <a:gd name="T5" fmla="*/ 403 h 21600"/>
                  <a:gd name="T6" fmla="*/ 225 w 21600"/>
                  <a:gd name="T7" fmla="*/ 381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1600 w 21600"/>
                  <a:gd name="T13" fmla="*/ 10814 h 21600"/>
                  <a:gd name="T14" fmla="*/ 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1434" y="10800"/>
                    </a:moveTo>
                    <a:cubicBezTo>
                      <a:pt x="11434" y="11150"/>
                      <a:pt x="11150" y="11434"/>
                      <a:pt x="10800" y="11434"/>
                    </a:cubicBezTo>
                    <a:cubicBezTo>
                      <a:pt x="10449" y="11434"/>
                      <a:pt x="10166" y="11150"/>
                      <a:pt x="10166" y="10800"/>
                    </a:cubicBezTo>
                    <a:lnTo>
                      <a:pt x="0" y="10800"/>
                    </a:ln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50000">
                    <a:srgbClr val="663300"/>
                  </a:gs>
                  <a:gs pos="100000">
                    <a:srgbClr val="FFCC00"/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0" name="Oval 109"/>
              <p:cNvSpPr>
                <a:spLocks noChangeArrowheads="1"/>
              </p:cNvSpPr>
              <p:nvPr/>
            </p:nvSpPr>
            <p:spPr bwMode="gray">
              <a:xfrm>
                <a:off x="1293" y="1591"/>
                <a:ext cx="962" cy="161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E476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2078" name="Picture 110" descr="shadow_1_m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>
              <a:off x="1563" y="1765"/>
              <a:ext cx="404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62" name="Picture 114" descr="PNG-009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6313" y="2357438"/>
            <a:ext cx="1096962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" name="矩形 132"/>
          <p:cNvSpPr>
            <a:spLocks noChangeArrowheads="1"/>
          </p:cNvSpPr>
          <p:nvPr/>
        </p:nvSpPr>
        <p:spPr bwMode="auto">
          <a:xfrm rot="-1003884">
            <a:off x="5954713" y="2787650"/>
            <a:ext cx="15573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动手能力强</a:t>
            </a:r>
            <a:endParaRPr lang="zh-CN" altLang="en-US" sz="200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5" name="Text Box 113"/>
          <p:cNvSpPr txBox="1">
            <a:spLocks noChangeArrowheads="1"/>
          </p:cNvSpPr>
          <p:nvPr/>
        </p:nvSpPr>
        <p:spPr bwMode="gray">
          <a:xfrm rot="1098386">
            <a:off x="5656263" y="3941763"/>
            <a:ext cx="1963737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>
                <a:latin typeface="黑体" pitchFamily="2" charset="-122"/>
                <a:ea typeface="黑体" pitchFamily="2" charset="-122"/>
              </a:rPr>
              <a:t>文化基础弱</a:t>
            </a:r>
          </a:p>
        </p:txBody>
      </p:sp>
      <p:sp>
        <p:nvSpPr>
          <p:cNvPr id="136" name="Text Box 116"/>
          <p:cNvSpPr txBox="1">
            <a:spLocks noChangeArrowheads="1"/>
          </p:cNvSpPr>
          <p:nvPr/>
        </p:nvSpPr>
        <p:spPr bwMode="auto">
          <a:xfrm rot="-703577">
            <a:off x="5595938" y="4175125"/>
            <a:ext cx="492125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000">
                <a:latin typeface="黑体" pitchFamily="2" charset="-122"/>
                <a:ea typeface="黑体" pitchFamily="2" charset="-122"/>
              </a:rPr>
              <a:t>表达能力较差</a:t>
            </a:r>
          </a:p>
        </p:txBody>
      </p:sp>
      <p:sp>
        <p:nvSpPr>
          <p:cNvPr id="137" name="Text Box 116"/>
          <p:cNvSpPr txBox="1">
            <a:spLocks noChangeArrowheads="1"/>
          </p:cNvSpPr>
          <p:nvPr/>
        </p:nvSpPr>
        <p:spPr bwMode="auto">
          <a:xfrm rot="556687">
            <a:off x="4824413" y="4316413"/>
            <a:ext cx="4921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000">
                <a:latin typeface="黑体" pitchFamily="2" charset="-122"/>
                <a:ea typeface="黑体" pitchFamily="2" charset="-122"/>
              </a:rPr>
              <a:t>缺乏自信</a:t>
            </a:r>
          </a:p>
        </p:txBody>
      </p:sp>
      <p:sp>
        <p:nvSpPr>
          <p:cNvPr id="141" name="Text Box 6"/>
          <p:cNvSpPr txBox="1">
            <a:spLocks noChangeArrowheads="1"/>
          </p:cNvSpPr>
          <p:nvPr/>
        </p:nvSpPr>
        <p:spPr bwMode="auto">
          <a:xfrm>
            <a:off x="500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教材分析</a:t>
            </a:r>
          </a:p>
        </p:txBody>
      </p:sp>
      <p:sp>
        <p:nvSpPr>
          <p:cNvPr id="142" name="Text Box 116"/>
          <p:cNvSpPr txBox="1">
            <a:spLocks noChangeArrowheads="1"/>
          </p:cNvSpPr>
          <p:nvPr/>
        </p:nvSpPr>
        <p:spPr bwMode="auto">
          <a:xfrm>
            <a:off x="8001000" y="2428875"/>
            <a:ext cx="4921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00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加强口语训练提升表达能力</a:t>
            </a:r>
          </a:p>
        </p:txBody>
      </p:sp>
      <p:sp>
        <p:nvSpPr>
          <p:cNvPr id="143" name="Text Box 113"/>
          <p:cNvSpPr txBox="1">
            <a:spLocks noChangeArrowheads="1"/>
          </p:cNvSpPr>
          <p:nvPr/>
        </p:nvSpPr>
        <p:spPr bwMode="gray">
          <a:xfrm rot="298988">
            <a:off x="6026150" y="3354388"/>
            <a:ext cx="1624013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>
                <a:latin typeface="黑体" pitchFamily="2" charset="-122"/>
                <a:ea typeface="黑体" pitchFamily="2" charset="-122"/>
              </a:rPr>
              <a:t>协作意识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33" grpId="0"/>
      <p:bldP spid="135" grpId="0"/>
      <p:bldP spid="136" grpId="0"/>
      <p:bldP spid="137" grpId="0"/>
      <p:bldP spid="142" grpId="0"/>
      <p:bldP spid="1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ext Box 6"/>
          <p:cNvSpPr txBox="1">
            <a:spLocks noChangeArrowheads="1"/>
          </p:cNvSpPr>
          <p:nvPr/>
        </p:nvSpPr>
        <p:spPr bwMode="auto">
          <a:xfrm>
            <a:off x="3214688" y="12858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经典综艺体简"/>
                <a:cs typeface="经典综艺体简"/>
              </a:rPr>
              <a:t>教学策略</a:t>
            </a:r>
          </a:p>
        </p:txBody>
      </p:sp>
      <p:sp>
        <p:nvSpPr>
          <p:cNvPr id="89090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500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教材分析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1643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学情分析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5143500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教学过程</a:t>
            </a: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6286500" y="1285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教学反思</a:t>
            </a:r>
          </a:p>
        </p:txBody>
      </p:sp>
      <p:sp>
        <p:nvSpPr>
          <p:cNvPr id="10249" name="WordArt 3"/>
          <p:cNvSpPr>
            <a:spLocks noChangeArrowheads="1" noChangeShapeType="1" noTextEdit="1"/>
          </p:cNvSpPr>
          <p:nvPr/>
        </p:nvSpPr>
        <p:spPr bwMode="auto">
          <a:xfrm>
            <a:off x="3622675" y="2035175"/>
            <a:ext cx="1660525" cy="231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10250" name="Rectangle 7"/>
          <p:cNvSpPr>
            <a:spLocks noChangeArrowheads="1"/>
          </p:cNvSpPr>
          <p:nvPr/>
        </p:nvSpPr>
        <p:spPr bwMode="auto">
          <a:xfrm>
            <a:off x="2843213" y="2182813"/>
            <a:ext cx="3217862" cy="366712"/>
          </a:xfrm>
          <a:prstGeom prst="rect">
            <a:avLst/>
          </a:prstGeom>
          <a:gradFill rotWithShape="1">
            <a:gsLst>
              <a:gs pos="0">
                <a:schemeClr val="tx1">
                  <a:alpha val="84998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600" b="0">
              <a:ea typeface="微软雅黑"/>
              <a:cs typeface="微软雅黑"/>
            </a:endParaRPr>
          </a:p>
        </p:txBody>
      </p:sp>
      <p:sp>
        <p:nvSpPr>
          <p:cNvPr id="26" name="AutoShape 8"/>
          <p:cNvSpPr>
            <a:spLocks noChangeArrowheads="1"/>
          </p:cNvSpPr>
          <p:nvPr/>
        </p:nvSpPr>
        <p:spPr bwMode="auto">
          <a:xfrm>
            <a:off x="3286125" y="2143125"/>
            <a:ext cx="2362200" cy="469900"/>
          </a:xfrm>
          <a:prstGeom prst="roundRect">
            <a:avLst>
              <a:gd name="adj" fmla="val 24375"/>
            </a:avLst>
          </a:prstGeom>
          <a:solidFill>
            <a:schemeClr val="accent5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zh-CN" altLang="en-US" dirty="0">
                <a:ea typeface="微软雅黑" pitchFamily="34" charset="-122"/>
              </a:rPr>
              <a:t>     教学方法</a:t>
            </a:r>
          </a:p>
        </p:txBody>
      </p:sp>
      <p:sp>
        <p:nvSpPr>
          <p:cNvPr id="27" name="Rectangle 9"/>
          <p:cNvSpPr>
            <a:spLocks noChangeArrowheads="1"/>
          </p:cNvSpPr>
          <p:nvPr/>
        </p:nvSpPr>
        <p:spPr bwMode="auto">
          <a:xfrm>
            <a:off x="3286125" y="3214688"/>
            <a:ext cx="2297113" cy="325437"/>
          </a:xfrm>
          <a:prstGeom prst="rect">
            <a:avLst/>
          </a:prstGeom>
          <a:gradFill rotWithShape="1">
            <a:gsLst>
              <a:gs pos="0">
                <a:schemeClr val="tx1">
                  <a:alpha val="84998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1600">
              <a:ea typeface="微软雅黑"/>
              <a:cs typeface="微软雅黑"/>
            </a:endParaRPr>
          </a:p>
        </p:txBody>
      </p:sp>
      <p:sp>
        <p:nvSpPr>
          <p:cNvPr id="28" name="AutoShape 10"/>
          <p:cNvSpPr>
            <a:spLocks noChangeArrowheads="1"/>
          </p:cNvSpPr>
          <p:nvPr/>
        </p:nvSpPr>
        <p:spPr bwMode="auto">
          <a:xfrm>
            <a:off x="3286125" y="3000375"/>
            <a:ext cx="2346325" cy="415925"/>
          </a:xfrm>
          <a:prstGeom prst="roundRect">
            <a:avLst>
              <a:gd name="adj" fmla="val 22537"/>
            </a:avLst>
          </a:prstGeom>
          <a:solidFill>
            <a:srgbClr val="B3CAEB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600">
                <a:ea typeface="微软雅黑"/>
                <a:cs typeface="微软雅黑"/>
              </a:rPr>
              <a:t>案例分析法</a:t>
            </a:r>
          </a:p>
        </p:txBody>
      </p:sp>
      <p:grpSp>
        <p:nvGrpSpPr>
          <p:cNvPr id="29" name="Group 14"/>
          <p:cNvGrpSpPr>
            <a:grpSpLocks/>
          </p:cNvGrpSpPr>
          <p:nvPr/>
        </p:nvGrpSpPr>
        <p:grpSpPr bwMode="auto">
          <a:xfrm>
            <a:off x="571500" y="3000375"/>
            <a:ext cx="7696200" cy="549275"/>
            <a:chOff x="0" y="0"/>
            <a:chExt cx="5040" cy="374"/>
          </a:xfrm>
        </p:grpSpPr>
        <p:sp>
          <p:nvSpPr>
            <p:cNvPr id="10286" name="Rectangle 11"/>
            <p:cNvSpPr>
              <a:spLocks noChangeArrowheads="1"/>
            </p:cNvSpPr>
            <p:nvPr/>
          </p:nvSpPr>
          <p:spPr bwMode="auto">
            <a:xfrm>
              <a:off x="17" y="152"/>
              <a:ext cx="1504" cy="222"/>
            </a:xfrm>
            <a:prstGeom prst="rect">
              <a:avLst/>
            </a:prstGeom>
            <a:gradFill rotWithShape="1">
              <a:gsLst>
                <a:gs pos="0">
                  <a:schemeClr val="tx1">
                    <a:alpha val="84998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600">
                <a:ea typeface="微软雅黑"/>
                <a:cs typeface="微软雅黑"/>
              </a:endParaRPr>
            </a:p>
          </p:txBody>
        </p:sp>
        <p:sp>
          <p:nvSpPr>
            <p:cNvPr id="10287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1536" cy="284"/>
            </a:xfrm>
            <a:prstGeom prst="roundRect">
              <a:avLst>
                <a:gd name="adj" fmla="val 22537"/>
              </a:avLst>
            </a:prstGeom>
            <a:solidFill>
              <a:srgbClr val="FFCC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zh-CN" sz="1600">
                <a:latin typeface="Gulim" pitchFamily="34" charset="-127"/>
                <a:ea typeface="微软雅黑"/>
                <a:cs typeface="微软雅黑"/>
              </a:endParaRPr>
            </a:p>
            <a:p>
              <a:pPr algn="ctr"/>
              <a:r>
                <a:rPr lang="zh-CN" altLang="en-US" sz="1600">
                  <a:ea typeface="微软雅黑"/>
                  <a:cs typeface="微软雅黑"/>
                </a:rPr>
                <a:t>情境训练法</a:t>
              </a:r>
              <a:endParaRPr lang="zh-CN" altLang="en-US" sz="1600">
                <a:latin typeface="Gulim" pitchFamily="34" charset="-127"/>
                <a:ea typeface="微软雅黑"/>
                <a:cs typeface="微软雅黑"/>
              </a:endParaRPr>
            </a:p>
            <a:p>
              <a:pPr algn="ctr"/>
              <a:endParaRPr lang="en-US" sz="1600">
                <a:solidFill>
                  <a:schemeClr val="bg1"/>
                </a:solidFill>
                <a:ea typeface="微软雅黑"/>
                <a:cs typeface="微软雅黑"/>
              </a:endParaRPr>
            </a:p>
          </p:txBody>
        </p:sp>
        <p:sp>
          <p:nvSpPr>
            <p:cNvPr id="10288" name="Rectangle 13"/>
            <p:cNvSpPr>
              <a:spLocks noChangeArrowheads="1"/>
            </p:cNvSpPr>
            <p:nvPr/>
          </p:nvSpPr>
          <p:spPr bwMode="auto">
            <a:xfrm>
              <a:off x="3521" y="152"/>
              <a:ext cx="1504" cy="222"/>
            </a:xfrm>
            <a:prstGeom prst="rect">
              <a:avLst/>
            </a:prstGeom>
            <a:gradFill rotWithShape="1">
              <a:gsLst>
                <a:gs pos="0">
                  <a:schemeClr val="tx1">
                    <a:alpha val="84998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600">
                <a:ea typeface="微软雅黑"/>
                <a:cs typeface="微软雅黑"/>
              </a:endParaRPr>
            </a:p>
          </p:txBody>
        </p:sp>
        <p:sp>
          <p:nvSpPr>
            <p:cNvPr id="10289" name="AutoShape 14"/>
            <p:cNvSpPr>
              <a:spLocks noChangeArrowheads="1"/>
            </p:cNvSpPr>
            <p:nvPr/>
          </p:nvSpPr>
          <p:spPr bwMode="auto">
            <a:xfrm>
              <a:off x="3504" y="0"/>
              <a:ext cx="1536" cy="284"/>
            </a:xfrm>
            <a:prstGeom prst="roundRect">
              <a:avLst>
                <a:gd name="adj" fmla="val 23944"/>
              </a:avLst>
            </a:pr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600">
                  <a:latin typeface="Gulim" pitchFamily="34" charset="-127"/>
                  <a:ea typeface="微软雅黑"/>
                  <a:cs typeface="微软雅黑"/>
                </a:rPr>
                <a:t>任务驱动法</a:t>
              </a:r>
              <a:endParaRPr lang="zh-CN" altLang="en-US" sz="1600">
                <a:solidFill>
                  <a:schemeClr val="bg1"/>
                </a:solidFill>
                <a:ea typeface="微软雅黑"/>
                <a:cs typeface="微软雅黑"/>
              </a:endParaRPr>
            </a:p>
          </p:txBody>
        </p:sp>
      </p:grpSp>
      <p:sp>
        <p:nvSpPr>
          <p:cNvPr id="37" name="Line 18"/>
          <p:cNvSpPr>
            <a:spLocks noChangeShapeType="1"/>
          </p:cNvSpPr>
          <p:nvPr/>
        </p:nvSpPr>
        <p:spPr bwMode="auto">
          <a:xfrm>
            <a:off x="4429125" y="2643188"/>
            <a:ext cx="0" cy="357187"/>
          </a:xfrm>
          <a:prstGeom prst="line">
            <a:avLst/>
          </a:prstGeom>
          <a:ln>
            <a:headEnd type="oval" w="med" len="med"/>
            <a:tailEnd type="triangl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8" name="Group 20"/>
          <p:cNvGrpSpPr>
            <a:grpSpLocks/>
          </p:cNvGrpSpPr>
          <p:nvPr/>
        </p:nvGrpSpPr>
        <p:grpSpPr bwMode="auto">
          <a:xfrm>
            <a:off x="1857375" y="2714625"/>
            <a:ext cx="5286375" cy="285750"/>
            <a:chOff x="0" y="0"/>
            <a:chExt cx="3462" cy="195"/>
          </a:xfrm>
        </p:grpSpPr>
        <p:sp>
          <p:nvSpPr>
            <p:cNvPr id="39" name="Line 19"/>
            <p:cNvSpPr>
              <a:spLocks noChangeShapeType="1"/>
            </p:cNvSpPr>
            <p:nvPr/>
          </p:nvSpPr>
          <p:spPr bwMode="auto">
            <a:xfrm>
              <a:off x="0" y="0"/>
              <a:ext cx="3462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10283" name="Group 22"/>
            <p:cNvGrpSpPr>
              <a:grpSpLocks/>
            </p:cNvGrpSpPr>
            <p:nvPr/>
          </p:nvGrpSpPr>
          <p:grpSpPr bwMode="auto">
            <a:xfrm>
              <a:off x="0" y="0"/>
              <a:ext cx="3462" cy="195"/>
              <a:chOff x="0" y="0"/>
              <a:chExt cx="3462" cy="137"/>
            </a:xfrm>
          </p:grpSpPr>
          <p:sp>
            <p:nvSpPr>
              <p:cNvPr id="41" name="Line 21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37"/>
              </a:xfrm>
              <a:prstGeom prst="line">
                <a:avLst/>
              </a:prstGeom>
              <a:ln>
                <a:headEnd/>
                <a:tailEnd type="triangle" w="med" len="med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wrap="none"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2" name="Line 22"/>
              <p:cNvSpPr>
                <a:spLocks noChangeShapeType="1"/>
              </p:cNvSpPr>
              <p:nvPr/>
            </p:nvSpPr>
            <p:spPr bwMode="auto">
              <a:xfrm>
                <a:off x="3462" y="0"/>
                <a:ext cx="0" cy="137"/>
              </a:xfrm>
              <a:prstGeom prst="line">
                <a:avLst/>
              </a:prstGeom>
              <a:ln>
                <a:headEnd/>
                <a:tailEnd type="triangle" w="med" len="med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wrap="none"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2195513" y="3571875"/>
            <a:ext cx="49466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课堂讲授与活动训练相结合的教学模式</a:t>
            </a:r>
          </a:p>
        </p:txBody>
      </p:sp>
      <p:sp>
        <p:nvSpPr>
          <p:cNvPr id="44" name="AutoShape 39"/>
          <p:cNvSpPr>
            <a:spLocks noChangeArrowheads="1"/>
          </p:cNvSpPr>
          <p:nvPr/>
        </p:nvSpPr>
        <p:spPr bwMode="auto">
          <a:xfrm>
            <a:off x="1143000" y="4533904"/>
            <a:ext cx="1524000" cy="1143000"/>
          </a:xfrm>
          <a:prstGeom prst="cube">
            <a:avLst>
              <a:gd name="adj" fmla="val 25000"/>
            </a:avLst>
          </a:prstGeom>
          <a:gradFill flip="none" rotWithShape="1">
            <a:gsLst>
              <a:gs pos="0">
                <a:schemeClr val="folHlink">
                  <a:shade val="30000"/>
                  <a:satMod val="115000"/>
                </a:schemeClr>
              </a:gs>
              <a:gs pos="50000">
                <a:schemeClr val="folHlink">
                  <a:shade val="67500"/>
                  <a:satMod val="115000"/>
                </a:schemeClr>
              </a:gs>
              <a:gs pos="100000">
                <a:schemeClr val="folHlink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mpd="sng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7" name="AutoShape 38"/>
          <p:cNvSpPr>
            <a:spLocks noChangeArrowheads="1"/>
          </p:cNvSpPr>
          <p:nvPr/>
        </p:nvSpPr>
        <p:spPr bwMode="auto">
          <a:xfrm>
            <a:off x="2362200" y="4381504"/>
            <a:ext cx="1981200" cy="1295400"/>
          </a:xfrm>
          <a:prstGeom prst="cube">
            <a:avLst>
              <a:gd name="adj" fmla="val 25000"/>
            </a:avLst>
          </a:prstGeom>
          <a:gradFill flip="none" rotWithShape="1">
            <a:gsLst>
              <a:gs pos="0">
                <a:srgbClr val="00CCFF">
                  <a:shade val="30000"/>
                  <a:satMod val="115000"/>
                </a:srgbClr>
              </a:gs>
              <a:gs pos="50000">
                <a:srgbClr val="00CCFF">
                  <a:shade val="67500"/>
                  <a:satMod val="115000"/>
                </a:srgbClr>
              </a:gs>
              <a:gs pos="100000">
                <a:srgbClr val="00CCFF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mpd="sng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8" name="AutoShape 39"/>
          <p:cNvSpPr>
            <a:spLocks noChangeArrowheads="1"/>
          </p:cNvSpPr>
          <p:nvPr/>
        </p:nvSpPr>
        <p:spPr bwMode="auto">
          <a:xfrm>
            <a:off x="4038600" y="4229104"/>
            <a:ext cx="2133600" cy="1447800"/>
          </a:xfrm>
          <a:prstGeom prst="cube">
            <a:avLst>
              <a:gd name="adj" fmla="val 25000"/>
            </a:avLst>
          </a:prstGeom>
          <a:gradFill flip="none" rotWithShape="1">
            <a:gsLst>
              <a:gs pos="0">
                <a:srgbClr val="FFCC00">
                  <a:shade val="30000"/>
                  <a:satMod val="115000"/>
                </a:srgbClr>
              </a:gs>
              <a:gs pos="50000">
                <a:srgbClr val="FFCC00">
                  <a:shade val="67500"/>
                  <a:satMod val="115000"/>
                </a:srgbClr>
              </a:gs>
              <a:gs pos="100000">
                <a:srgbClr val="FFCC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mpd="sng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9" name="AutoShape 40"/>
          <p:cNvSpPr>
            <a:spLocks noChangeArrowheads="1"/>
          </p:cNvSpPr>
          <p:nvPr/>
        </p:nvSpPr>
        <p:spPr bwMode="auto">
          <a:xfrm>
            <a:off x="5791200" y="4000504"/>
            <a:ext cx="2286000" cy="1676400"/>
          </a:xfrm>
          <a:prstGeom prst="cube">
            <a:avLst>
              <a:gd name="adj" fmla="val 25000"/>
            </a:avLst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mpd="sng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0" name="Text Box 42"/>
          <p:cNvSpPr txBox="1">
            <a:spLocks noChangeArrowheads="1"/>
          </p:cNvSpPr>
          <p:nvPr/>
        </p:nvSpPr>
        <p:spPr bwMode="auto">
          <a:xfrm>
            <a:off x="4267200" y="4305300"/>
            <a:ext cx="1282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600">
              <a:ea typeface="微软雅黑"/>
              <a:cs typeface="微软雅黑"/>
            </a:endParaRPr>
          </a:p>
        </p:txBody>
      </p:sp>
      <p:sp>
        <p:nvSpPr>
          <p:cNvPr id="51" name="Text Box 45"/>
          <p:cNvSpPr txBox="1">
            <a:spLocks noChangeArrowheads="1"/>
          </p:cNvSpPr>
          <p:nvPr/>
        </p:nvSpPr>
        <p:spPr bwMode="auto">
          <a:xfrm>
            <a:off x="2743200" y="4381500"/>
            <a:ext cx="10271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i="1">
                <a:ea typeface="微软雅黑"/>
                <a:cs typeface="微软雅黑"/>
              </a:rPr>
              <a:t>案例分析</a:t>
            </a:r>
          </a:p>
        </p:txBody>
      </p:sp>
      <p:sp>
        <p:nvSpPr>
          <p:cNvPr id="52" name="Text Box 46"/>
          <p:cNvSpPr txBox="1">
            <a:spLocks noChangeArrowheads="1"/>
          </p:cNvSpPr>
          <p:nvPr/>
        </p:nvSpPr>
        <p:spPr bwMode="auto">
          <a:xfrm>
            <a:off x="4419600" y="4229100"/>
            <a:ext cx="1214438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i="1">
                <a:ea typeface="微软雅黑"/>
                <a:cs typeface="微软雅黑"/>
              </a:rPr>
              <a:t>角色扮演</a:t>
            </a:r>
          </a:p>
        </p:txBody>
      </p:sp>
      <p:sp>
        <p:nvSpPr>
          <p:cNvPr id="53" name="Text Box 47"/>
          <p:cNvSpPr txBox="1">
            <a:spLocks noChangeArrowheads="1"/>
          </p:cNvSpPr>
          <p:nvPr/>
        </p:nvSpPr>
        <p:spPr bwMode="auto">
          <a:xfrm>
            <a:off x="6248400" y="4076700"/>
            <a:ext cx="1219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i="1">
                <a:ea typeface="微软雅黑"/>
                <a:cs typeface="微软雅黑"/>
              </a:rPr>
              <a:t>活动训练</a:t>
            </a:r>
          </a:p>
        </p:txBody>
      </p:sp>
      <p:sp>
        <p:nvSpPr>
          <p:cNvPr id="54" name="Text Box 40"/>
          <p:cNvSpPr txBox="1">
            <a:spLocks noChangeArrowheads="1"/>
          </p:cNvSpPr>
          <p:nvPr/>
        </p:nvSpPr>
        <p:spPr bwMode="auto">
          <a:xfrm>
            <a:off x="1143000" y="4533900"/>
            <a:ext cx="13716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i="1">
                <a:ea typeface="微软雅黑"/>
                <a:cs typeface="微软雅黑"/>
              </a:rPr>
              <a:t>  合作探究</a:t>
            </a:r>
          </a:p>
        </p:txBody>
      </p:sp>
      <p:pic>
        <p:nvPicPr>
          <p:cNvPr id="55" name="Picture 102" descr="H:\大赛\图片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4940300"/>
            <a:ext cx="1066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图片 17" descr="DSC01593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191000" y="4699000"/>
            <a:ext cx="1447800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rgbClr val="000000">
                <a:alpha val="68999"/>
              </a:srgbClr>
            </a:outerShdw>
          </a:effectLst>
        </p:spPr>
      </p:pic>
      <p:pic>
        <p:nvPicPr>
          <p:cNvPr id="57" name="Picture 43" descr="01621_20121025918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4781550"/>
            <a:ext cx="1295400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29" descr="DSC01576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943600" y="4579938"/>
            <a:ext cx="1600200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rgbClr val="000000">
                <a:alpha val="68999"/>
              </a:srgbClr>
            </a:outerShdw>
          </a:effectLst>
        </p:spPr>
      </p:pic>
      <p:sp>
        <p:nvSpPr>
          <p:cNvPr id="59" name="矩形 58"/>
          <p:cNvSpPr/>
          <p:nvPr/>
        </p:nvSpPr>
        <p:spPr>
          <a:xfrm>
            <a:off x="1285875" y="5643563"/>
            <a:ext cx="7215188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积极整合各种教学资源，采用多媒体信息化手段辅助教学</a:t>
            </a:r>
            <a:r>
              <a:rPr lang="zh-CN" altLang="en-US" sz="2000" b="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，</a:t>
            </a:r>
            <a:endParaRPr lang="en-US" altLang="zh-CN" sz="2000" b="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defRPr/>
            </a:pPr>
            <a:r>
              <a: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创建以</a:t>
            </a:r>
            <a:r>
              <a:rPr lang="zh-CN" altLang="en-US" sz="2000" dirty="0">
                <a:solidFill>
                  <a:schemeClr val="accent4">
                    <a:lumMod val="85000"/>
                    <a:lumOff val="15000"/>
                  </a:schemeClr>
                </a:solidFill>
                <a:latin typeface="楷体" pitchFamily="49" charset="-122"/>
                <a:ea typeface="楷体" pitchFamily="49" charset="-122"/>
              </a:rPr>
              <a:t>学生为主体、教师为主导、训练为主线</a:t>
            </a:r>
            <a:r>
              <a: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的新型课堂。 </a:t>
            </a:r>
          </a:p>
        </p:txBody>
      </p:sp>
      <p:sp>
        <p:nvSpPr>
          <p:cNvPr id="60" name="AutoShape 50"/>
          <p:cNvSpPr>
            <a:spLocks noChangeArrowheads="1"/>
          </p:cNvSpPr>
          <p:nvPr/>
        </p:nvSpPr>
        <p:spPr bwMode="auto">
          <a:xfrm>
            <a:off x="6929438" y="1785938"/>
            <a:ext cx="1600200" cy="914400"/>
          </a:xfrm>
          <a:prstGeom prst="cloudCallout">
            <a:avLst>
              <a:gd name="adj1" fmla="val -75991"/>
              <a:gd name="adj2" fmla="val 46181"/>
            </a:avLst>
          </a:prstGeom>
          <a:solidFill>
            <a:srgbClr val="FFCC00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1" name="Text Box 52"/>
          <p:cNvSpPr txBox="1">
            <a:spLocks noChangeArrowheads="1"/>
          </p:cNvSpPr>
          <p:nvPr/>
        </p:nvSpPr>
        <p:spPr bwMode="auto">
          <a:xfrm>
            <a:off x="7081838" y="2090738"/>
            <a:ext cx="1219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ea typeface="微软雅黑"/>
                <a:cs typeface="微软雅黑"/>
              </a:rPr>
              <a:t>突破重难点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 autoUpdateAnimBg="0"/>
      <p:bldP spid="28" grpId="0" animBg="1" autoUpdateAnimBg="0"/>
      <p:bldP spid="43" grpId="0"/>
      <p:bldP spid="50" grpId="0" autoUpdateAnimBg="0"/>
      <p:bldP spid="51" grpId="0" autoUpdateAnimBg="0"/>
      <p:bldP spid="52" grpId="0" autoUpdateAnimBg="0"/>
      <p:bldP spid="53" grpId="0" autoUpdateAnimBg="0"/>
      <p:bldP spid="54" grpId="0" autoUpdateAnimBg="0"/>
      <p:bldP spid="59" grpId="0"/>
      <p:bldP spid="60" grpId="0" animBg="1" autoUpdateAnimBg="0"/>
      <p:bldP spid="61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4284663" y="1268413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经典综艺体简"/>
                <a:cs typeface="经典综艺体简"/>
              </a:rPr>
              <a:t>教学过程</a:t>
            </a:r>
          </a:p>
        </p:txBody>
      </p:sp>
      <p:sp>
        <p:nvSpPr>
          <p:cNvPr id="25" name="矩形 25"/>
          <p:cNvSpPr>
            <a:spLocks noChangeArrowheads="1"/>
          </p:cNvSpPr>
          <p:nvPr/>
        </p:nvSpPr>
        <p:spPr bwMode="auto">
          <a:xfrm>
            <a:off x="642938" y="428625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口语交际</a:t>
            </a:r>
            <a:r>
              <a:rPr lang="en-US" altLang="zh-CN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—</a:t>
            </a:r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自我介绍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500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教材分析</a:t>
            </a: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1643063" y="1285875"/>
            <a:ext cx="1181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学情分析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2700338" y="1268413"/>
            <a:ext cx="1181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教学策略</a:t>
            </a: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6286500" y="1285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经典综艺体简"/>
              </a:rPr>
              <a:t>教学反思</a:t>
            </a:r>
          </a:p>
        </p:txBody>
      </p:sp>
      <p:sp>
        <p:nvSpPr>
          <p:cNvPr id="31" name="剪去单角的矩形 30"/>
          <p:cNvSpPr/>
          <p:nvPr/>
        </p:nvSpPr>
        <p:spPr bwMode="auto">
          <a:xfrm>
            <a:off x="684213" y="2133600"/>
            <a:ext cx="2879725" cy="2447925"/>
          </a:xfrm>
          <a:prstGeom prst="snip1Rect">
            <a:avLst/>
          </a:prstGeom>
          <a:noFill/>
          <a:ln w="31750">
            <a:solidFill>
              <a:srgbClr val="FF99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ea typeface="华康简标题宋" pitchFamily="49" charset="-122"/>
            </a:endParaRPr>
          </a:p>
        </p:txBody>
      </p:sp>
      <p:sp>
        <p:nvSpPr>
          <p:cNvPr id="32" name="剪去单角的矩形 31"/>
          <p:cNvSpPr/>
          <p:nvPr/>
        </p:nvSpPr>
        <p:spPr bwMode="auto">
          <a:xfrm>
            <a:off x="3059113" y="2492375"/>
            <a:ext cx="2881312" cy="2449513"/>
          </a:xfrm>
          <a:prstGeom prst="snip1Rect">
            <a:avLst/>
          </a:prstGeom>
          <a:noFill/>
          <a:ln w="31750">
            <a:solidFill>
              <a:srgbClr val="FF99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ea typeface="华康简标题宋" pitchFamily="49" charset="-122"/>
            </a:endParaRPr>
          </a:p>
        </p:txBody>
      </p:sp>
      <p:sp>
        <p:nvSpPr>
          <p:cNvPr id="33" name="剪去单角的矩形 32"/>
          <p:cNvSpPr/>
          <p:nvPr/>
        </p:nvSpPr>
        <p:spPr bwMode="auto">
          <a:xfrm>
            <a:off x="5508625" y="2924175"/>
            <a:ext cx="2879725" cy="2449513"/>
          </a:xfrm>
          <a:prstGeom prst="snip1Rect">
            <a:avLst/>
          </a:prstGeom>
          <a:noFill/>
          <a:ln w="31750">
            <a:solidFill>
              <a:srgbClr val="FF99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ea typeface="华康简标题宋" pitchFamily="49" charset="-122"/>
            </a:endParaRPr>
          </a:p>
        </p:txBody>
      </p:sp>
      <p:sp>
        <p:nvSpPr>
          <p:cNvPr id="36" name="Text Box 116"/>
          <p:cNvSpPr txBox="1">
            <a:spLocks noChangeArrowheads="1"/>
          </p:cNvSpPr>
          <p:nvPr/>
        </p:nvSpPr>
        <p:spPr bwMode="auto">
          <a:xfrm>
            <a:off x="1592263" y="2565400"/>
            <a:ext cx="677862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>
                <a:latin typeface="黑体" pitchFamily="2" charset="-122"/>
                <a:ea typeface="黑体" pitchFamily="2" charset="-122"/>
              </a:rPr>
              <a:t>课前准备</a:t>
            </a:r>
          </a:p>
        </p:txBody>
      </p:sp>
      <p:sp>
        <p:nvSpPr>
          <p:cNvPr id="37" name="Text Box 116"/>
          <p:cNvSpPr txBox="1">
            <a:spLocks noChangeArrowheads="1"/>
          </p:cNvSpPr>
          <p:nvPr/>
        </p:nvSpPr>
        <p:spPr bwMode="auto">
          <a:xfrm>
            <a:off x="4140200" y="2492375"/>
            <a:ext cx="676275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>
                <a:latin typeface="黑体" pitchFamily="2" charset="-122"/>
                <a:ea typeface="黑体" pitchFamily="2" charset="-122"/>
              </a:rPr>
              <a:t>课堂学习训练</a:t>
            </a:r>
          </a:p>
        </p:txBody>
      </p:sp>
      <p:sp>
        <p:nvSpPr>
          <p:cNvPr id="38" name="Text Box 116"/>
          <p:cNvSpPr txBox="1">
            <a:spLocks noChangeArrowheads="1"/>
          </p:cNvSpPr>
          <p:nvPr/>
        </p:nvSpPr>
        <p:spPr bwMode="auto">
          <a:xfrm>
            <a:off x="6516688" y="3227388"/>
            <a:ext cx="676275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>
                <a:latin typeface="黑体" pitchFamily="2" charset="-122"/>
                <a:ea typeface="黑体" pitchFamily="2" charset="-122"/>
              </a:rPr>
              <a:t>课后拓展</a:t>
            </a: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6109322" y="4209688"/>
            <a:ext cx="1981200" cy="930452"/>
          </a:xfrm>
          <a:prstGeom prst="rect">
            <a:avLst/>
          </a:prstGeom>
          <a:gradFill flip="none" rotWithShape="1">
            <a:gsLst>
              <a:gs pos="0">
                <a:srgbClr val="74F4FF"/>
              </a:gs>
              <a:gs pos="100000">
                <a:srgbClr val="208ECD"/>
              </a:gs>
            </a:gsLst>
            <a:lin ang="5400000" scaled="1"/>
            <a:tileRect/>
          </a:gradFill>
          <a:ln w="9525" algn="ctr">
            <a:solidFill>
              <a:srgbClr val="00618E"/>
            </a:solidFill>
            <a:miter lim="800000"/>
            <a:headEnd/>
            <a:tailEnd/>
          </a:ln>
          <a:scene3d>
            <a:camera prst="orthographicFront"/>
            <a:lightRig rig="balanced" dir="t"/>
          </a:scene3d>
          <a:sp3d prstMaterial="metal"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-65" charset="0"/>
              <a:ea typeface="宋体" pitchFamily="2" charset="-122"/>
            </a:endParaRPr>
          </a:p>
        </p:txBody>
      </p:sp>
      <p:sp>
        <p:nvSpPr>
          <p:cNvPr id="40" name="Rectangle 24"/>
          <p:cNvSpPr>
            <a:spLocks noChangeArrowheads="1"/>
          </p:cNvSpPr>
          <p:nvPr/>
        </p:nvSpPr>
        <p:spPr bwMode="auto">
          <a:xfrm>
            <a:off x="6186224" y="4252619"/>
            <a:ext cx="1827396" cy="858219"/>
          </a:xfrm>
          <a:prstGeom prst="rect">
            <a:avLst/>
          </a:prstGeom>
          <a:gradFill>
            <a:gsLst>
              <a:gs pos="9000">
                <a:srgbClr val="FFFFFF"/>
              </a:gs>
              <a:gs pos="100000">
                <a:srgbClr val="FFFFFF">
                  <a:lumMod val="95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orthographicFront"/>
            <a:lightRig rig="balanced" dir="t"/>
          </a:scene3d>
          <a:sp3d prstMaterial="metal"/>
        </p:spPr>
        <p:txBody>
          <a:bodyPr anchor="ctr"/>
          <a:lstStyle/>
          <a:p>
            <a:pPr algn="ctr" defTabSz="801688">
              <a:defRPr/>
            </a:pPr>
            <a:r>
              <a:rPr lang="zh-CN" altLang="en-US" sz="3200" noProof="1">
                <a:solidFill>
                  <a:srgbClr val="990000"/>
                </a:solidFill>
                <a:latin typeface="华文新魏" pitchFamily="2" charset="-122"/>
                <a:ea typeface="华文新魏" pitchFamily="2" charset="-122"/>
              </a:rPr>
              <a:t>环境布置</a:t>
            </a:r>
            <a:endParaRPr lang="en-US" altLang="en-US" sz="3200" noProof="1">
              <a:solidFill>
                <a:srgbClr val="99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1" name="Right Arrow 14"/>
          <p:cNvSpPr>
            <a:spLocks noChangeArrowheads="1"/>
          </p:cNvSpPr>
          <p:nvPr/>
        </p:nvSpPr>
        <p:spPr bwMode="auto">
          <a:xfrm flipH="1">
            <a:off x="5524500" y="4525963"/>
            <a:ext cx="428625" cy="311150"/>
          </a:xfrm>
          <a:prstGeom prst="right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262626"/>
              </a:gs>
              <a:gs pos="100000">
                <a:srgbClr val="595959"/>
              </a:gs>
            </a:gsLst>
            <a:lin ang="16200000"/>
          </a:gradFill>
          <a:ln w="9525">
            <a:solidFill>
              <a:srgbClr val="262626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-65" charset="0"/>
              <a:ea typeface="宋体" pitchFamily="2" charset="-122"/>
            </a:endParaRPr>
          </a:p>
        </p:txBody>
      </p:sp>
      <p:sp>
        <p:nvSpPr>
          <p:cNvPr id="43" name="Rectangle 23"/>
          <p:cNvSpPr>
            <a:spLocks noChangeArrowheads="1"/>
          </p:cNvSpPr>
          <p:nvPr/>
        </p:nvSpPr>
        <p:spPr bwMode="auto">
          <a:xfrm>
            <a:off x="3484195" y="4252617"/>
            <a:ext cx="1827396" cy="858219"/>
          </a:xfrm>
          <a:prstGeom prst="rect">
            <a:avLst/>
          </a:prstGeom>
          <a:gradFill>
            <a:gsLst>
              <a:gs pos="9000">
                <a:srgbClr val="FFFFFF"/>
              </a:gs>
              <a:gs pos="100000">
                <a:srgbClr val="FFFFFF">
                  <a:lumMod val="95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orthographicFront"/>
            <a:lightRig rig="balanced" dir="t"/>
          </a:scene3d>
          <a:sp3d prstMaterial="metal"/>
        </p:spPr>
        <p:txBody>
          <a:bodyPr anchor="ctr"/>
          <a:lstStyle/>
          <a:p>
            <a:pPr algn="ctr" defTabSz="801688">
              <a:defRPr/>
            </a:pPr>
            <a:r>
              <a:rPr lang="zh-CN" altLang="en-US" sz="3200" noProof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课前准备</a:t>
            </a:r>
            <a:endParaRPr lang="en-US" sz="3200" noProof="1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3449470" y="2890208"/>
            <a:ext cx="1981200" cy="930452"/>
          </a:xfrm>
          <a:prstGeom prst="rect">
            <a:avLst/>
          </a:prstGeom>
          <a:gradFill flip="none" rotWithShape="1">
            <a:gsLst>
              <a:gs pos="0">
                <a:srgbClr val="74F4FF"/>
              </a:gs>
              <a:gs pos="100000">
                <a:srgbClr val="208ECD"/>
              </a:gs>
            </a:gsLst>
            <a:lin ang="5400000" scaled="1"/>
            <a:tileRect/>
          </a:gradFill>
          <a:ln w="9525" algn="ctr">
            <a:solidFill>
              <a:srgbClr val="00618E"/>
            </a:solidFill>
            <a:miter lim="800000"/>
            <a:headEnd/>
            <a:tailEnd/>
          </a:ln>
          <a:scene3d>
            <a:camera prst="orthographicFront"/>
            <a:lightRig rig="balanced" dir="t"/>
          </a:scene3d>
          <a:sp3d prstMaterial="metal"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-65" charset="0"/>
              <a:ea typeface="宋体" pitchFamily="2" charset="-122"/>
            </a:endParaRPr>
          </a:p>
        </p:txBody>
      </p:sp>
      <p:sp>
        <p:nvSpPr>
          <p:cNvPr id="45" name="Rectangle 25"/>
          <p:cNvSpPr>
            <a:spLocks noChangeArrowheads="1"/>
          </p:cNvSpPr>
          <p:nvPr/>
        </p:nvSpPr>
        <p:spPr bwMode="auto">
          <a:xfrm>
            <a:off x="3491880" y="2939963"/>
            <a:ext cx="1827396" cy="858219"/>
          </a:xfrm>
          <a:prstGeom prst="rect">
            <a:avLst/>
          </a:prstGeom>
          <a:gradFill>
            <a:gsLst>
              <a:gs pos="9000">
                <a:srgbClr val="FFFFFF"/>
              </a:gs>
              <a:gs pos="100000">
                <a:srgbClr val="FFFFFF">
                  <a:lumMod val="95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orthographicFront"/>
            <a:lightRig rig="balanced" dir="t"/>
          </a:scene3d>
          <a:sp3d prstMaterial="metal"/>
        </p:spPr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solidFill>
                  <a:srgbClr val="990000"/>
                </a:solidFill>
                <a:latin typeface="华文新魏" pitchFamily="2" charset="-122"/>
                <a:ea typeface="华文新魏" pitchFamily="2" charset="-122"/>
              </a:rPr>
              <a:t>宣传动员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6" name="Rectangle 4"/>
          <p:cNvSpPr>
            <a:spLocks noChangeArrowheads="1"/>
          </p:cNvSpPr>
          <p:nvPr/>
        </p:nvSpPr>
        <p:spPr bwMode="auto">
          <a:xfrm>
            <a:off x="781013" y="4180386"/>
            <a:ext cx="1981200" cy="930452"/>
          </a:xfrm>
          <a:prstGeom prst="rect">
            <a:avLst/>
          </a:prstGeom>
          <a:gradFill flip="none" rotWithShape="1">
            <a:gsLst>
              <a:gs pos="0">
                <a:srgbClr val="74F4FF"/>
              </a:gs>
              <a:gs pos="100000">
                <a:srgbClr val="208ECD"/>
              </a:gs>
            </a:gsLst>
            <a:lin ang="5400000" scaled="1"/>
            <a:tileRect/>
          </a:gradFill>
          <a:ln w="9525" algn="ctr">
            <a:solidFill>
              <a:srgbClr val="00618E"/>
            </a:solidFill>
            <a:miter lim="800000"/>
            <a:headEnd/>
            <a:tailEnd/>
          </a:ln>
          <a:scene3d>
            <a:camera prst="orthographicFront"/>
            <a:lightRig rig="balanced" dir="t"/>
          </a:scene3d>
          <a:sp3d prstMaterial="metal"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-65" charset="0"/>
              <a:ea typeface="宋体" pitchFamily="2" charset="-122"/>
            </a:endParaRPr>
          </a:p>
        </p:txBody>
      </p:sp>
      <p:sp>
        <p:nvSpPr>
          <p:cNvPr id="47" name="Rectangle 21"/>
          <p:cNvSpPr>
            <a:spLocks noChangeArrowheads="1"/>
          </p:cNvSpPr>
          <p:nvPr/>
        </p:nvSpPr>
        <p:spPr bwMode="auto">
          <a:xfrm>
            <a:off x="847282" y="4213982"/>
            <a:ext cx="1827396" cy="858219"/>
          </a:xfrm>
          <a:prstGeom prst="rect">
            <a:avLst/>
          </a:prstGeom>
          <a:gradFill>
            <a:gsLst>
              <a:gs pos="9000">
                <a:srgbClr val="FFFFFF"/>
              </a:gs>
              <a:gs pos="100000">
                <a:srgbClr val="FFFFFF">
                  <a:lumMod val="95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orthographicFront"/>
            <a:lightRig rig="balanced" dir="t"/>
          </a:scene3d>
          <a:sp3d prstMaterial="metal"/>
        </p:spPr>
        <p:txBody>
          <a:bodyPr anchor="ctr"/>
          <a:lstStyle/>
          <a:p>
            <a:pPr algn="ctr" defTabSz="801688">
              <a:defRPr/>
            </a:pPr>
            <a:r>
              <a:rPr lang="zh-CN" altLang="en-US" sz="3200" noProof="1">
                <a:solidFill>
                  <a:srgbClr val="990000"/>
                </a:solidFill>
                <a:latin typeface="华文新魏" pitchFamily="2" charset="-122"/>
                <a:ea typeface="华文新魏" pitchFamily="2" charset="-122"/>
              </a:rPr>
              <a:t>准备材料</a:t>
            </a:r>
            <a:endParaRPr lang="en-US" sz="3200" noProof="1">
              <a:solidFill>
                <a:srgbClr val="99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8" name="Right Arrow 15"/>
          <p:cNvSpPr>
            <a:spLocks noChangeArrowheads="1"/>
          </p:cNvSpPr>
          <p:nvPr/>
        </p:nvSpPr>
        <p:spPr bwMode="auto">
          <a:xfrm>
            <a:off x="2873375" y="4487863"/>
            <a:ext cx="428625" cy="311150"/>
          </a:xfrm>
          <a:prstGeom prst="right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262626"/>
              </a:gs>
              <a:gs pos="100000">
                <a:srgbClr val="595959"/>
              </a:gs>
            </a:gsLst>
            <a:lin ang="16200000"/>
          </a:gradFill>
          <a:ln w="9525">
            <a:solidFill>
              <a:srgbClr val="262626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-65" charset="0"/>
              <a:ea typeface="宋体" pitchFamily="2" charset="-122"/>
            </a:endParaRPr>
          </a:p>
        </p:txBody>
      </p:sp>
      <p:sp>
        <p:nvSpPr>
          <p:cNvPr id="49" name="Right Arrow 19"/>
          <p:cNvSpPr>
            <a:spLocks noChangeArrowheads="1"/>
          </p:cNvSpPr>
          <p:nvPr/>
        </p:nvSpPr>
        <p:spPr bwMode="auto">
          <a:xfrm rot="5400000">
            <a:off x="4313238" y="3876675"/>
            <a:ext cx="252412" cy="357188"/>
          </a:xfrm>
          <a:prstGeom prst="right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262626"/>
              </a:gs>
              <a:gs pos="100000">
                <a:srgbClr val="595959"/>
              </a:gs>
            </a:gsLst>
            <a:lin ang="16200000"/>
          </a:gradFill>
          <a:ln w="9525">
            <a:solidFill>
              <a:srgbClr val="262626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-65" charset="0"/>
              <a:ea typeface="宋体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015038" y="4076700"/>
            <a:ext cx="285750" cy="285750"/>
          </a:xfrm>
          <a:prstGeom prst="ellipse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i="1" dirty="0"/>
              <a:t>3</a:t>
            </a:r>
            <a:endParaRPr lang="zh-CN" altLang="en-US" i="1" dirty="0"/>
          </a:p>
        </p:txBody>
      </p:sp>
      <p:sp>
        <p:nvSpPr>
          <p:cNvPr id="51" name="椭圆 50"/>
          <p:cNvSpPr/>
          <p:nvPr/>
        </p:nvSpPr>
        <p:spPr>
          <a:xfrm>
            <a:off x="587375" y="4067175"/>
            <a:ext cx="285750" cy="285750"/>
          </a:xfrm>
          <a:prstGeom prst="ellipse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i="1" dirty="0"/>
              <a:t>2</a:t>
            </a:r>
            <a:endParaRPr lang="zh-CN" altLang="en-US" i="1" dirty="0"/>
          </a:p>
        </p:txBody>
      </p:sp>
      <p:sp>
        <p:nvSpPr>
          <p:cNvPr id="52" name="椭圆 51"/>
          <p:cNvSpPr/>
          <p:nvPr/>
        </p:nvSpPr>
        <p:spPr>
          <a:xfrm>
            <a:off x="3302000" y="2781300"/>
            <a:ext cx="285750" cy="285750"/>
          </a:xfrm>
          <a:prstGeom prst="ellipse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i="1" dirty="0"/>
              <a:t>1</a:t>
            </a:r>
            <a:endParaRPr lang="zh-CN" altLang="en-US" i="1" dirty="0"/>
          </a:p>
        </p:txBody>
      </p:sp>
      <p:pic>
        <p:nvPicPr>
          <p:cNvPr id="53" name="图片 52" descr="SAM_0553.JPG"/>
          <p:cNvPicPr>
            <a:picLocks noChangeAspect="1"/>
          </p:cNvPicPr>
          <p:nvPr/>
        </p:nvPicPr>
        <p:blipFill>
          <a:blip r:embed="rId3" cstate="print"/>
          <a:srcRect r="12922" b="-960"/>
          <a:stretch>
            <a:fillRect/>
          </a:stretch>
        </p:blipFill>
        <p:spPr>
          <a:xfrm>
            <a:off x="2915816" y="2204864"/>
            <a:ext cx="3096344" cy="20193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4" name="图片 53" descr="SAM_05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4077072"/>
            <a:ext cx="2808312" cy="17281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5" name="图片 54" descr="SAM_05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8104" y="4213069"/>
            <a:ext cx="2808312" cy="15796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6771 0.15745 " pathEditMode="relative" ptsTypes="AA">
                                      <p:cBhvr>
                                        <p:cTn id="5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6" grpId="2"/>
      <p:bldP spid="37" grpId="0"/>
      <p:bldP spid="37" grpId="1"/>
      <p:bldP spid="38" grpId="0"/>
      <p:bldP spid="38" grpId="1"/>
      <p:bldP spid="41" grpId="0" animBg="1"/>
      <p:bldP spid="48" grpId="0" animBg="1"/>
      <p:bldP spid="4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|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4|3.1|1.1|1.9|1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9|0.8|1.5|3.1|3|1.7|2.2|2.1|1.6|1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8|2.7|0.6|0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1.1|2.5|5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|2|7.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0|2.6|0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6.2|0.5|7.2|0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9|2.6|1.1|2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6|0.8|0.7|1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6.3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2|1.2|2|0.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0.5|43.2|1.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9.7|2.5|7|15.9|12.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|3.7|1.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1|2|1.2|1.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.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8.2|8.6|10.2|9|1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8|1.3|9.3|10.8|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9.3|0.7|12.2|0.4|0|0|6.2|4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3.7|1|1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1.1|24.6|5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3.7|0.9|0.9|0.8|0.8|4.5|2.3|1.7|1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3.7|8.9|2.8|6.6|1.9|4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0.5|0.5|0.7|3.7|0.8|3.2|0.8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自定义设计方案">
  <a:themeElements>
    <a:clrScheme name="3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lnDef>
  </a:objectDefaults>
  <a:extraClrSchemeLst>
    <a:extraClrScheme>
      <a:clrScheme name="3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自定义设计方案">
  <a:themeElements>
    <a:clrScheme name="5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lnDef>
  </a:objectDefaults>
  <a:extraClrSchemeLst>
    <a:extraClrScheme>
      <a:clrScheme name="5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自定义设计方案">
  <a:themeElements>
    <a:clrScheme name="4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lnDef>
  </a:objectDefaults>
  <a:extraClrSchemeLst>
    <a:extraClrScheme>
      <a:clrScheme name="4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3564</TotalTime>
  <Words>1635</Words>
  <Application>Microsoft Office PowerPoint</Application>
  <PresentationFormat>全屏显示(4:3)</PresentationFormat>
  <Paragraphs>388</Paragraphs>
  <Slides>27</Slides>
  <Notes>10</Notes>
  <HiddenSlides>0</HiddenSlides>
  <MMClips>3</MMClips>
  <ScaleCrop>false</ScaleCrop>
  <HeadingPairs>
    <vt:vector size="4" baseType="variant">
      <vt:variant>
        <vt:lpstr>主题</vt:lpstr>
      </vt:variant>
      <vt:variant>
        <vt:i4>7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默认设计模板</vt:lpstr>
      <vt:lpstr>自定义设计方案</vt:lpstr>
      <vt:lpstr>1_自定义设计方案</vt:lpstr>
      <vt:lpstr>2_自定义设计方案</vt:lpstr>
      <vt:lpstr>3_自定义设计方案</vt:lpstr>
      <vt:lpstr>5_自定义设计方案</vt:lpstr>
      <vt:lpstr>4_自定义设计方案</vt:lpstr>
      <vt:lpstr>口语交际      —自我介绍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 YOU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3DNEW.com;dt</dc:creator>
  <cp:keywords>3dnew精品ppt素材(3dnew.com)</cp:keywords>
  <dc:description>by 3dnew.com</dc:description>
  <cp:lastModifiedBy>SDWM</cp:lastModifiedBy>
  <cp:revision>385</cp:revision>
  <dcterms:created xsi:type="dcterms:W3CDTF">2009-09-16T12:46:25Z</dcterms:created>
  <dcterms:modified xsi:type="dcterms:W3CDTF">2013-11-14T13:16:53Z</dcterms:modified>
</cp:coreProperties>
</file>