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1628800"/>
            <a:ext cx="47916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9600" b="1" dirty="0" smtClean="0"/>
              <a:t> </a:t>
            </a:r>
            <a:r>
              <a:rPr lang="zh-CN" altLang="en-US" sz="9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囚绿记</a:t>
            </a:r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3429000"/>
            <a:ext cx="19880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陆 蠡 </a:t>
            </a:r>
            <a:endParaRPr lang="zh-CN" altLang="en-US" sz="40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332656"/>
            <a:ext cx="849694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陆 蠡：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(1908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1942)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，字圣泉，学名陆圣泉，原名陆考原。原籍浙江天台。天台平镇岩头下村人。资质聪颖，童年即通诗文，有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神童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之称。现代散文家，革命家，翻译家。 代表作品：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1936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海星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1938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竹刀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1940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囚绿记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三本散文，曾翻译马尔丁的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葛莱齐拉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、屠格涅夫的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罗亭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烟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等著作。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08720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陆蠡的散文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既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华丽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质朴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，从早期的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清新灵动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到中期的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蕴藉深沉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和晚期的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浓郁有力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，都给我国的散文创作增添了浓墨重彩的一笔。他的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作品形式多样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，有的是小说的浓缩，有的是哲理的具像，还有的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深情优美几近于诗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。读陆蠡的散文，仿佛走进了他敞开的心扉。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24744"/>
            <a:ext cx="79208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质疑反馈：</a:t>
            </a:r>
            <a:endParaRPr lang="en-US" altLang="zh-CN" sz="5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、如何理解题目“囚绿记”？为何用“囚”，而不用“关”或是别的动词？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、我对绿色有哪些态度变化？为何前文称常春藤为“绿友”，而后文又称为“绿囚”呢？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052736"/>
            <a:ext cx="79208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中心反馈：</a:t>
            </a:r>
            <a:endParaRPr lang="en-US" altLang="zh-CN" sz="5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文章通过对常春藤绿色的爱恋与怀念，输了作者对生活的热爱和对光明自由的追求，赞颂了如常春藤般顽强不屈的生命品质，也含蓄地表达了对破坏安宁和幸福的日本侵略者的愤懑的心情！</a:t>
            </a:r>
            <a:endParaRPr lang="en-US" altLang="zh-CN" sz="3600" b="1" dirty="0" smtClean="0">
              <a:solidFill>
                <a:srgbClr val="6600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836712"/>
            <a:ext cx="3663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整句和散句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整句是指一对或一组结构相似的句子。整句形式整齐、音韵和谐，节奏协调、气势贯通，适合加强语势、强调语义、表达丰富的情感。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对偶句、排比句、反复句都属于整句。</a:t>
            </a:r>
            <a:endParaRPr lang="en-US" altLang="zh-CN" sz="4000" b="1" dirty="0" smtClean="0">
              <a:solidFill>
                <a:srgbClr val="6600CC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散句是指句式灵活而富有变化的句子。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散句能使语气舒卷自如。</a:t>
            </a:r>
            <a:endParaRPr lang="en-US" altLang="zh-CN" sz="4000" b="1" dirty="0" smtClean="0">
              <a:solidFill>
                <a:srgbClr val="6600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836712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以小见大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以小见大，一种写作手法，指从小的可以看出大的，指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通过小事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看出大节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，或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通过一小部分看出整体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。在写作中指对形象进行强调、取舍、浓缩，以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独到的想象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抓住一点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一个局部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加以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集中描写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延伸放大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，以更充分地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表达主题思想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836712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托物言志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托物言志，是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间接表现主观主题思想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的方式之一。通过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对客观事物的描写或刻画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间接表现出作者的志向、意愿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。采用托物言志，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关键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志与物要有某种相同点或相似点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，使物能达意而志为物合。托物言志</a:t>
            </a:r>
            <a:r>
              <a:rPr lang="zh-CN" altLang="en-US" sz="4000" b="1" dirty="0" smtClean="0">
                <a:solidFill>
                  <a:srgbClr val="6600CC"/>
                </a:solidFill>
                <a:latin typeface="楷体" pitchFamily="49" charset="-122"/>
                <a:ea typeface="楷体" pitchFamily="49" charset="-122"/>
              </a:rPr>
              <a:t>常借用比拟、象征等手法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513</Words>
  <Application>Microsoft Office PowerPoint</Application>
  <PresentationFormat>全屏显示(4:3)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ycfx</cp:lastModifiedBy>
  <cp:revision>www.ywzx8.com</cp:revision>
  <dcterms:created xsi:type="dcterms:W3CDTF">2015-03-03T05:55:34Z</dcterms:created>
  <dcterms:modified xsi:type="dcterms:W3CDTF">2015-03-05T03:06:38Z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