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1" r:id="rId1"/>
  </p:sldMasterIdLst>
  <p:sldIdLst>
    <p:sldId id="264" r:id="rId2"/>
    <p:sldId id="260" r:id="rId3"/>
    <p:sldId id="261" r:id="rId4"/>
    <p:sldId id="262" r:id="rId5"/>
    <p:sldId id="263" r:id="rId6"/>
    <p:sldId id="269" r:id="rId7"/>
    <p:sldId id="265" r:id="rId8"/>
    <p:sldId id="267" r:id="rId9"/>
    <p:sldId id="266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00"/>
    <a:srgbClr val="000099"/>
    <a:srgbClr val="6600FF"/>
    <a:srgbClr val="FF6600"/>
    <a:srgbClr val="FF00FF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6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auto">
          <a:xfrm>
            <a:off x="4760913" y="20638"/>
            <a:ext cx="4438650" cy="4038600"/>
          </a:xfrm>
          <a:custGeom>
            <a:avLst/>
            <a:gdLst/>
            <a:ahLst/>
            <a:cxnLst>
              <a:cxn ang="0">
                <a:pos x="23" y="4"/>
              </a:cxn>
              <a:cxn ang="0">
                <a:pos x="11" y="71"/>
              </a:cxn>
              <a:cxn ang="0">
                <a:pos x="25" y="393"/>
              </a:cxn>
              <a:cxn ang="0">
                <a:pos x="54" y="457"/>
              </a:cxn>
              <a:cxn ang="0">
                <a:pos x="158" y="482"/>
              </a:cxn>
              <a:cxn ang="0">
                <a:pos x="204" y="495"/>
              </a:cxn>
              <a:cxn ang="0">
                <a:pos x="520" y="475"/>
              </a:cxn>
              <a:cxn ang="0">
                <a:pos x="533" y="167"/>
              </a:cxn>
              <a:cxn ang="0">
                <a:pos x="369" y="16"/>
              </a:cxn>
              <a:cxn ang="0">
                <a:pos x="249" y="29"/>
              </a:cxn>
              <a:cxn ang="0">
                <a:pos x="198" y="11"/>
              </a:cxn>
              <a:cxn ang="0">
                <a:pos x="151" y="2"/>
              </a:cxn>
              <a:cxn ang="0">
                <a:pos x="23" y="4"/>
              </a:cxn>
            </a:cxnLst>
            <a:rect l="0" t="0" r="r" b="b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4572000" y="28575"/>
            <a:ext cx="4756150" cy="4338638"/>
            <a:chOff x="2918" y="18"/>
            <a:chExt cx="2958" cy="2699"/>
          </a:xfrm>
        </p:grpSpPr>
        <p:sp>
          <p:nvSpPr>
            <p:cNvPr id="6" name="Freeform 4"/>
            <p:cNvSpPr>
              <a:spLocks/>
            </p:cNvSpPr>
            <p:nvPr/>
          </p:nvSpPr>
          <p:spPr bwMode="auto">
            <a:xfrm>
              <a:off x="3060" y="18"/>
              <a:ext cx="490" cy="187"/>
            </a:xfrm>
            <a:custGeom>
              <a:avLst/>
              <a:gdLst/>
              <a:ahLst/>
              <a:cxnLst>
                <a:cxn ang="0">
                  <a:pos x="71" y="25"/>
                </a:cxn>
                <a:cxn ang="0">
                  <a:pos x="91" y="20"/>
                </a:cxn>
                <a:cxn ang="0">
                  <a:pos x="92" y="17"/>
                </a:cxn>
                <a:cxn ang="0">
                  <a:pos x="88" y="0"/>
                </a:cxn>
                <a:cxn ang="0">
                  <a:pos x="25" y="0"/>
                </a:cxn>
                <a:cxn ang="0">
                  <a:pos x="10" y="22"/>
                </a:cxn>
                <a:cxn ang="0">
                  <a:pos x="71" y="25"/>
                </a:cxn>
              </a:cxnLst>
              <a:rect l="0" t="0" r="r" b="b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2918" y="18"/>
              <a:ext cx="2958" cy="2699"/>
            </a:xfrm>
            <a:custGeom>
              <a:avLst/>
              <a:gdLst/>
              <a:ahLst/>
              <a:cxnLst>
                <a:cxn ang="0">
                  <a:pos x="504" y="1"/>
                </a:cxn>
                <a:cxn ang="0">
                  <a:pos x="157" y="0"/>
                </a:cxn>
                <a:cxn ang="0">
                  <a:pos x="225" y="21"/>
                </a:cxn>
                <a:cxn ang="0">
                  <a:pos x="174" y="39"/>
                </a:cxn>
                <a:cxn ang="0">
                  <a:pos x="207" y="71"/>
                </a:cxn>
                <a:cxn ang="0">
                  <a:pos x="74" y="60"/>
                </a:cxn>
                <a:cxn ang="0">
                  <a:pos x="26" y="63"/>
                </a:cxn>
                <a:cxn ang="0">
                  <a:pos x="199" y="487"/>
                </a:cxn>
                <a:cxn ang="0">
                  <a:pos x="144" y="341"/>
                </a:cxn>
                <a:cxn ang="0">
                  <a:pos x="105" y="376"/>
                </a:cxn>
                <a:cxn ang="0">
                  <a:pos x="94" y="435"/>
                </a:cxn>
                <a:cxn ang="0">
                  <a:pos x="124" y="265"/>
                </a:cxn>
                <a:cxn ang="0">
                  <a:pos x="153" y="228"/>
                </a:cxn>
                <a:cxn ang="0">
                  <a:pos x="209" y="237"/>
                </a:cxn>
                <a:cxn ang="0">
                  <a:pos x="188" y="306"/>
                </a:cxn>
                <a:cxn ang="0">
                  <a:pos x="192" y="395"/>
                </a:cxn>
                <a:cxn ang="0">
                  <a:pos x="515" y="483"/>
                </a:cxn>
                <a:cxn ang="0">
                  <a:pos x="454" y="427"/>
                </a:cxn>
                <a:cxn ang="0">
                  <a:pos x="425" y="345"/>
                </a:cxn>
                <a:cxn ang="0">
                  <a:pos x="396" y="270"/>
                </a:cxn>
                <a:cxn ang="0">
                  <a:pos x="460" y="256"/>
                </a:cxn>
                <a:cxn ang="0">
                  <a:pos x="407" y="223"/>
                </a:cxn>
                <a:cxn ang="0">
                  <a:pos x="439" y="226"/>
                </a:cxn>
                <a:cxn ang="0">
                  <a:pos x="438" y="209"/>
                </a:cxn>
                <a:cxn ang="0">
                  <a:pos x="376" y="211"/>
                </a:cxn>
                <a:cxn ang="0">
                  <a:pos x="357" y="343"/>
                </a:cxn>
                <a:cxn ang="0">
                  <a:pos x="347" y="230"/>
                </a:cxn>
                <a:cxn ang="0">
                  <a:pos x="331" y="182"/>
                </a:cxn>
                <a:cxn ang="0">
                  <a:pos x="347" y="136"/>
                </a:cxn>
                <a:cxn ang="0">
                  <a:pos x="339" y="99"/>
                </a:cxn>
                <a:cxn ang="0">
                  <a:pos x="331" y="62"/>
                </a:cxn>
                <a:cxn ang="0">
                  <a:pos x="369" y="103"/>
                </a:cxn>
                <a:cxn ang="0">
                  <a:pos x="415" y="47"/>
                </a:cxn>
                <a:cxn ang="0">
                  <a:pos x="409" y="95"/>
                </a:cxn>
                <a:cxn ang="0">
                  <a:pos x="401" y="130"/>
                </a:cxn>
                <a:cxn ang="0">
                  <a:pos x="401" y="181"/>
                </a:cxn>
                <a:cxn ang="0">
                  <a:pos x="558" y="181"/>
                </a:cxn>
                <a:cxn ang="0">
                  <a:pos x="554" y="76"/>
                </a:cxn>
                <a:cxn ang="0">
                  <a:pos x="249" y="69"/>
                </a:cxn>
                <a:cxn ang="0">
                  <a:pos x="293" y="93"/>
                </a:cxn>
                <a:cxn ang="0">
                  <a:pos x="171" y="195"/>
                </a:cxn>
                <a:cxn ang="0">
                  <a:pos x="69" y="98"/>
                </a:cxn>
                <a:cxn ang="0">
                  <a:pos x="191" y="106"/>
                </a:cxn>
                <a:cxn ang="0">
                  <a:pos x="220" y="105"/>
                </a:cxn>
                <a:cxn ang="0">
                  <a:pos x="302" y="121"/>
                </a:cxn>
                <a:cxn ang="0">
                  <a:pos x="276" y="256"/>
                </a:cxn>
                <a:cxn ang="0">
                  <a:pos x="260" y="137"/>
                </a:cxn>
                <a:cxn ang="0">
                  <a:pos x="171" y="195"/>
                </a:cxn>
                <a:cxn ang="0">
                  <a:pos x="223" y="225"/>
                </a:cxn>
                <a:cxn ang="0">
                  <a:pos x="247" y="158"/>
                </a:cxn>
                <a:cxn ang="0">
                  <a:pos x="326" y="292"/>
                </a:cxn>
                <a:cxn ang="0">
                  <a:pos x="215" y="321"/>
                </a:cxn>
                <a:cxn ang="0">
                  <a:pos x="309" y="277"/>
                </a:cxn>
                <a:cxn ang="0">
                  <a:pos x="318" y="133"/>
                </a:cxn>
                <a:cxn ang="0">
                  <a:pos x="313" y="213"/>
                </a:cxn>
                <a:cxn ang="0">
                  <a:pos x="299" y="144"/>
                </a:cxn>
                <a:cxn ang="0">
                  <a:pos x="507" y="179"/>
                </a:cxn>
                <a:cxn ang="0">
                  <a:pos x="461" y="162"/>
                </a:cxn>
              </a:cxnLst>
              <a:rect l="0" t="0" r="r" b="b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3621" y="1287"/>
              <a:ext cx="238" cy="283"/>
            </a:xfrm>
            <a:custGeom>
              <a:avLst/>
              <a:gdLst/>
              <a:ahLst/>
              <a:cxnLst>
                <a:cxn ang="0">
                  <a:pos x="40" y="15"/>
                </a:cxn>
                <a:cxn ang="0">
                  <a:pos x="27" y="56"/>
                </a:cxn>
                <a:cxn ang="0">
                  <a:pos x="40" y="15"/>
                </a:cxn>
              </a:cxnLst>
              <a:rect l="0" t="0" r="r" b="b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3403" y="1403"/>
              <a:ext cx="208" cy="379"/>
            </a:xfrm>
            <a:custGeom>
              <a:avLst/>
              <a:gdLst/>
              <a:ahLst/>
              <a:cxnLst>
                <a:cxn ang="0">
                  <a:pos x="19" y="27"/>
                </a:cxn>
                <a:cxn ang="0">
                  <a:pos x="12" y="69"/>
                </a:cxn>
                <a:cxn ang="0">
                  <a:pos x="40" y="45"/>
                </a:cxn>
                <a:cxn ang="0">
                  <a:pos x="37" y="24"/>
                </a:cxn>
                <a:cxn ang="0">
                  <a:pos x="19" y="27"/>
                </a:cxn>
              </a:cxnLst>
              <a:rect l="0" t="0" r="r" b="b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3272" y="645"/>
              <a:ext cx="682" cy="318"/>
            </a:xfrm>
            <a:custGeom>
              <a:avLst/>
              <a:gdLst/>
              <a:ahLst/>
              <a:cxnLst>
                <a:cxn ang="0">
                  <a:pos x="112" y="4"/>
                </a:cxn>
                <a:cxn ang="0">
                  <a:pos x="24" y="4"/>
                </a:cxn>
                <a:cxn ang="0">
                  <a:pos x="2" y="25"/>
                </a:cxn>
                <a:cxn ang="0">
                  <a:pos x="60" y="58"/>
                </a:cxn>
                <a:cxn ang="0">
                  <a:pos x="96" y="54"/>
                </a:cxn>
                <a:cxn ang="0">
                  <a:pos x="113" y="53"/>
                </a:cxn>
                <a:cxn ang="0">
                  <a:pos x="112" y="4"/>
                </a:cxn>
              </a:cxnLst>
              <a:rect l="0" t="0" r="r" b="b"/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4046" y="1545"/>
              <a:ext cx="491" cy="516"/>
            </a:xfrm>
            <a:custGeom>
              <a:avLst/>
              <a:gdLst/>
              <a:ahLst/>
              <a:cxnLst>
                <a:cxn ang="0">
                  <a:pos x="67" y="5"/>
                </a:cxn>
                <a:cxn ang="0">
                  <a:pos x="31" y="5"/>
                </a:cxn>
                <a:cxn ang="0">
                  <a:pos x="12" y="57"/>
                </a:cxn>
                <a:cxn ang="0">
                  <a:pos x="79" y="62"/>
                </a:cxn>
                <a:cxn ang="0">
                  <a:pos x="67" y="5"/>
                </a:cxn>
              </a:cxnLst>
              <a:rect l="0" t="0" r="r" b="b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5173" y="1024"/>
              <a:ext cx="501" cy="96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40" y="15"/>
                </a:cxn>
                <a:cxn ang="0">
                  <a:pos x="15" y="0"/>
                </a:cxn>
              </a:cxnLst>
              <a:rect l="0" t="0" r="r" b="b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5340" y="1004"/>
              <a:ext cx="385" cy="237"/>
            </a:xfrm>
            <a:custGeom>
              <a:avLst/>
              <a:gdLst/>
              <a:ahLst/>
              <a:cxnLst>
                <a:cxn ang="0">
                  <a:pos x="21" y="37"/>
                </a:cxn>
                <a:cxn ang="0">
                  <a:pos x="70" y="17"/>
                </a:cxn>
                <a:cxn ang="0">
                  <a:pos x="48" y="3"/>
                </a:cxn>
                <a:cxn ang="0">
                  <a:pos x="19" y="32"/>
                </a:cxn>
                <a:cxn ang="0">
                  <a:pos x="21" y="37"/>
                </a:cxn>
              </a:cxnLst>
              <a:rect l="0" t="0" r="r" b="b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5325" y="1201"/>
              <a:ext cx="415" cy="187"/>
            </a:xfrm>
            <a:custGeom>
              <a:avLst/>
              <a:gdLst/>
              <a:ahLst/>
              <a:cxnLst>
                <a:cxn ang="0">
                  <a:pos x="72" y="6"/>
                </a:cxn>
                <a:cxn ang="0">
                  <a:pos x="24" y="17"/>
                </a:cxn>
                <a:cxn ang="0">
                  <a:pos x="17" y="26"/>
                </a:cxn>
                <a:cxn ang="0">
                  <a:pos x="76" y="23"/>
                </a:cxn>
                <a:cxn ang="0">
                  <a:pos x="82" y="20"/>
                </a:cxn>
                <a:cxn ang="0">
                  <a:pos x="82" y="0"/>
                </a:cxn>
                <a:cxn ang="0">
                  <a:pos x="72" y="6"/>
                </a:cxn>
              </a:cxnLst>
              <a:rect l="0" t="0" r="r" b="b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5001" y="1378"/>
              <a:ext cx="698" cy="167"/>
            </a:xfrm>
            <a:custGeom>
              <a:avLst/>
              <a:gdLst/>
              <a:ahLst/>
              <a:cxnLst>
                <a:cxn ang="0">
                  <a:pos x="21" y="1"/>
                </a:cxn>
                <a:cxn ang="0">
                  <a:pos x="8" y="14"/>
                </a:cxn>
                <a:cxn ang="0">
                  <a:pos x="57" y="22"/>
                </a:cxn>
                <a:cxn ang="0">
                  <a:pos x="117" y="23"/>
                </a:cxn>
                <a:cxn ang="0">
                  <a:pos x="114" y="8"/>
                </a:cxn>
                <a:cxn ang="0">
                  <a:pos x="82" y="3"/>
                </a:cxn>
                <a:cxn ang="0">
                  <a:pos x="21" y="1"/>
                </a:cxn>
              </a:cxnLst>
              <a:rect l="0" t="0" r="r" b="b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5077" y="1540"/>
              <a:ext cx="567" cy="146"/>
            </a:xfrm>
            <a:custGeom>
              <a:avLst/>
              <a:gdLst/>
              <a:ahLst/>
              <a:cxnLst>
                <a:cxn ang="0">
                  <a:pos x="98" y="19"/>
                </a:cxn>
                <a:cxn ang="0">
                  <a:pos x="103" y="4"/>
                </a:cxn>
                <a:cxn ang="0">
                  <a:pos x="74" y="10"/>
                </a:cxn>
                <a:cxn ang="0">
                  <a:pos x="36" y="6"/>
                </a:cxn>
                <a:cxn ang="0">
                  <a:pos x="2" y="4"/>
                </a:cxn>
                <a:cxn ang="0">
                  <a:pos x="98" y="19"/>
                </a:cxn>
              </a:cxnLst>
              <a:rect l="0" t="0" r="r" b="b"/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5042" y="1656"/>
              <a:ext cx="582" cy="480"/>
            </a:xfrm>
            <a:custGeom>
              <a:avLst/>
              <a:gdLst/>
              <a:ahLst/>
              <a:cxnLst>
                <a:cxn ang="0">
                  <a:pos x="3" y="53"/>
                </a:cxn>
                <a:cxn ang="0">
                  <a:pos x="26" y="54"/>
                </a:cxn>
                <a:cxn ang="0">
                  <a:pos x="50" y="77"/>
                </a:cxn>
                <a:cxn ang="0">
                  <a:pos x="59" y="84"/>
                </a:cxn>
                <a:cxn ang="0">
                  <a:pos x="81" y="52"/>
                </a:cxn>
                <a:cxn ang="0">
                  <a:pos x="111" y="52"/>
                </a:cxn>
                <a:cxn ang="0">
                  <a:pos x="79" y="27"/>
                </a:cxn>
                <a:cxn ang="0">
                  <a:pos x="37" y="16"/>
                </a:cxn>
                <a:cxn ang="0">
                  <a:pos x="12" y="41"/>
                </a:cxn>
                <a:cxn ang="0">
                  <a:pos x="3" y="53"/>
                </a:cxn>
              </a:cxnLst>
              <a:rect l="0" t="0" r="r" b="b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5421" y="1464"/>
              <a:ext cx="329" cy="854"/>
            </a:xfrm>
            <a:custGeom>
              <a:avLst/>
              <a:gdLst/>
              <a:ahLst/>
              <a:cxnLst>
                <a:cxn ang="0">
                  <a:pos x="51" y="40"/>
                </a:cxn>
                <a:cxn ang="0">
                  <a:pos x="22" y="49"/>
                </a:cxn>
                <a:cxn ang="0">
                  <a:pos x="22" y="59"/>
                </a:cxn>
                <a:cxn ang="0">
                  <a:pos x="50" y="90"/>
                </a:cxn>
                <a:cxn ang="0">
                  <a:pos x="34" y="118"/>
                </a:cxn>
                <a:cxn ang="0">
                  <a:pos x="0" y="148"/>
                </a:cxn>
                <a:cxn ang="0">
                  <a:pos x="17" y="155"/>
                </a:cxn>
                <a:cxn ang="0">
                  <a:pos x="47" y="166"/>
                </a:cxn>
                <a:cxn ang="0">
                  <a:pos x="63" y="162"/>
                </a:cxn>
                <a:cxn ang="0">
                  <a:pos x="65" y="0"/>
                </a:cxn>
                <a:cxn ang="0">
                  <a:pos x="51" y="40"/>
                </a:cxn>
              </a:cxnLst>
              <a:rect l="0" t="0" r="r" b="b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9" name="Group 17"/>
          <p:cNvGrpSpPr>
            <a:grpSpLocks/>
          </p:cNvGrpSpPr>
          <p:nvPr/>
        </p:nvGrpSpPr>
        <p:grpSpPr bwMode="auto"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9" name="Freeform 2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0" name="Freeform 3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1" name="Freeform 3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3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4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2" name="Freeform 5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" name="Freeform 5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5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" name="Freeform 6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5" name="Freeform 6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7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8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6" name="Freeform 7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7" name="Freeform 7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9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0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8" name="Freeform 8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9" name="Freeform 8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1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2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0" name="Freeform 9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1" name="Freeform 9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3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4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2" name="Freeform 11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3" name="Freeform 11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5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6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4" name="Freeform 12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5" name="Freeform 12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7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8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6" name="Freeform 13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7" name="Freeform 13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9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0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8" name="Freeform 14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9" name="Freeform 14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0" name="Freeform 14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1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2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3" name="Freeform 15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4" name="Freeform 15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5" name="Freeform 15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6" name="Freeform 15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7" name="Freeform 15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8" name="Freeform 15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9" name="Freeform 15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0" name="Freeform 15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1" name="Freeform 15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2" name="Freeform 16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3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4" name="Freeform 16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65" name="Group 168"/>
          <p:cNvGrpSpPr>
            <a:grpSpLocks/>
          </p:cNvGrpSpPr>
          <p:nvPr/>
        </p:nvGrpSpPr>
        <p:grpSpPr bwMode="auto"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166" name="Freeform 169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7" name="Freeform 170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8" name="Freeform 171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9" name="Freeform 172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0" name="Freeform 173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1" name="Freeform 174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2" name="Freeform 175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3" name="Freeform 176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4" name="Freeform 177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5" name="Freeform 178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6" name="Freeform 179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7" name="Freeform 180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8" name="Freeform 181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54435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54439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79" name="Rectangle 164"/>
          <p:cNvSpPr>
            <a:spLocks noGrp="1" noChangeArrowheads="1"/>
          </p:cNvSpPr>
          <p:nvPr>
            <p:ph type="dt" sz="half" idx="10"/>
          </p:nvPr>
        </p:nvSpPr>
        <p:spPr>
          <a:xfrm>
            <a:off x="301625" y="624840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3FD13E-9A07-46B8-8157-BCF8874F2D0F}" type="datetimeFigureOut">
              <a:rPr lang="zh-CN" altLang="en-US"/>
              <a:pPr>
                <a:defRPr/>
              </a:pPr>
              <a:t>2014/11/21</a:t>
            </a:fld>
            <a:endParaRPr lang="en-US" altLang="zh-CN"/>
          </a:p>
        </p:txBody>
      </p:sp>
      <p:sp>
        <p:nvSpPr>
          <p:cNvPr id="180" name="Rectangle 16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1" name="Rectangle 16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00ABFC-E9B1-4C17-AFD8-76A0A16D852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7F061B-359F-4795-8637-750952FE9BCB}" type="datetimeFigureOut">
              <a:rPr lang="zh-CN" altLang="en-US"/>
              <a:pPr>
                <a:defRPr/>
              </a:pPr>
              <a:t>2014/11/21</a:t>
            </a:fld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D4B637-8183-4A1C-B8DD-C38FED26359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7" cy="587057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1242C0-DC77-4B9A-8013-7E91FB10B7F2}" type="datetimeFigureOut">
              <a:rPr lang="zh-CN" altLang="en-US"/>
              <a:pPr>
                <a:defRPr/>
              </a:pPr>
              <a:t>2014/11/21</a:t>
            </a:fld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0608F-C394-43B4-9708-94BEC9A5101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08C187-DE53-4EAE-8403-90881A9FD27A}" type="datetimeFigureOut">
              <a:rPr lang="zh-CN" altLang="en-US"/>
              <a:pPr>
                <a:defRPr/>
              </a:pPr>
              <a:t>2014/11/21</a:t>
            </a:fld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D4D82B-C759-4B1B-A0E5-2B0DB5BBE51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274DD0-0184-45F7-B81C-E30E0CF58F7F}" type="datetimeFigureOut">
              <a:rPr lang="zh-CN" altLang="en-US"/>
              <a:pPr>
                <a:defRPr/>
              </a:pPr>
              <a:t>2014/11/21</a:t>
            </a:fld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E132D2-E8DA-4490-A232-29AA1739DB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B91CD1-E2C6-4622-9AAD-E047D668E319}" type="datetimeFigureOut">
              <a:rPr lang="zh-CN" altLang="en-US"/>
              <a:pPr>
                <a:defRPr/>
              </a:pPr>
              <a:t>2014/11/21</a:t>
            </a:fld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AC8943-F6B2-46E6-A32B-E858E814DF3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4A6096-FBC0-4D8F-AB52-1755BDB8AB15}" type="datetimeFigureOut">
              <a:rPr lang="zh-CN" altLang="en-US"/>
              <a:pPr>
                <a:defRPr/>
              </a:pPr>
              <a:t>2014/11/21</a:t>
            </a:fld>
            <a:endParaRPr lang="en-US" altLang="zh-CN"/>
          </a:p>
        </p:txBody>
      </p:sp>
      <p:sp>
        <p:nvSpPr>
          <p:cNvPr id="8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ECA8EC-6BAE-472C-BA1F-DA7174AB8F9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D9560F-94CE-4E96-BEB7-88F54EDED89B}" type="datetimeFigureOut">
              <a:rPr lang="zh-CN" altLang="en-US"/>
              <a:pPr>
                <a:defRPr/>
              </a:pPr>
              <a:t>2014/11/21</a:t>
            </a:fld>
            <a:endParaRPr lang="en-US" altLang="zh-CN"/>
          </a:p>
        </p:txBody>
      </p:sp>
      <p:sp>
        <p:nvSpPr>
          <p:cNvPr id="4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F7646F-544E-4CA8-94F5-8821565FAC4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DC85EF-41F1-4669-833E-F57BAD3A0A69}" type="datetimeFigureOut">
              <a:rPr lang="zh-CN" altLang="en-US"/>
              <a:pPr>
                <a:defRPr/>
              </a:pPr>
              <a:t>2014/11/21</a:t>
            </a:fld>
            <a:endParaRPr lang="en-US" altLang="zh-CN"/>
          </a:p>
        </p:txBody>
      </p:sp>
      <p:sp>
        <p:nvSpPr>
          <p:cNvPr id="3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E8D691-0DCA-4899-ABC1-FD68F80E640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11621A-1887-4287-A8FB-F31D5FD7EE5A}" type="datetimeFigureOut">
              <a:rPr lang="zh-CN" altLang="en-US"/>
              <a:pPr>
                <a:defRPr/>
              </a:pPr>
              <a:t>2014/11/21</a:t>
            </a:fld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59293B-CA58-4C55-B801-CE1B4129D72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71659F-E9B5-4236-8E03-F1E8B85FBC76}" type="datetimeFigureOut">
              <a:rPr lang="zh-CN" altLang="en-US"/>
              <a:pPr>
                <a:defRPr/>
              </a:pPr>
              <a:t>2014/11/21</a:t>
            </a:fld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79A507-5B46-4F20-B851-2B967371829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566738" y="0"/>
            <a:ext cx="7891462" cy="6821488"/>
            <a:chOff x="349" y="23"/>
            <a:chExt cx="4971" cy="4297"/>
          </a:xfrm>
        </p:grpSpPr>
        <p:sp>
          <p:nvSpPr>
            <p:cNvPr id="53251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52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53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54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55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56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57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58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59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60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61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62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63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64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65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66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67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68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69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70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71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72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73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74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75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76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77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78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79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80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81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82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83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84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85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86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87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88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89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90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91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92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93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94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95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96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97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98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299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00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01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02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03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04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05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06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07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08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09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10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11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12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13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14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15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16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17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18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19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20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21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22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23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24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25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26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27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28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29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30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31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32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33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34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35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36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37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38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39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40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41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42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43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44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45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46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47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48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49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50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51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52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53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54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55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56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57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58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59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60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61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62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63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64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65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66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67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68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69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70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71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72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73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74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75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76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77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78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79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80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81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82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83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84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85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86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87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88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89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90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91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92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93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94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95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027" name="Group 148"/>
          <p:cNvGrpSpPr>
            <a:grpSpLocks/>
          </p:cNvGrpSpPr>
          <p:nvPr/>
        </p:nvGrpSpPr>
        <p:grpSpPr bwMode="auto">
          <a:xfrm>
            <a:off x="1066800" y="3444875"/>
            <a:ext cx="533400" cy="492125"/>
            <a:chOff x="96" y="2784"/>
            <a:chExt cx="1062" cy="981"/>
          </a:xfrm>
        </p:grpSpPr>
        <p:sp>
          <p:nvSpPr>
            <p:cNvPr id="53397" name="Freeform 149"/>
            <p:cNvSpPr>
              <a:spLocks/>
            </p:cNvSpPr>
            <p:nvPr userDrawn="1"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98" name="Freeform 150"/>
            <p:cNvSpPr>
              <a:spLocks noEditPoints="1"/>
            </p:cNvSpPr>
            <p:nvPr userDrawn="1"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399" name="Freeform 151"/>
            <p:cNvSpPr>
              <a:spLocks/>
            </p:cNvSpPr>
            <p:nvPr userDrawn="1"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00" name="Freeform 152"/>
            <p:cNvSpPr>
              <a:spLocks/>
            </p:cNvSpPr>
            <p:nvPr userDrawn="1"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01" name="Freeform 153"/>
            <p:cNvSpPr>
              <a:spLocks/>
            </p:cNvSpPr>
            <p:nvPr userDrawn="1"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02" name="Freeform 154"/>
            <p:cNvSpPr>
              <a:spLocks/>
            </p:cNvSpPr>
            <p:nvPr userDrawn="1"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03" name="Freeform 155"/>
            <p:cNvSpPr>
              <a:spLocks/>
            </p:cNvSpPr>
            <p:nvPr userDrawn="1"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04" name="Freeform 156"/>
            <p:cNvSpPr>
              <a:spLocks/>
            </p:cNvSpPr>
            <p:nvPr userDrawn="1"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05" name="Freeform 157"/>
            <p:cNvSpPr>
              <a:spLocks/>
            </p:cNvSpPr>
            <p:nvPr userDrawn="1"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06" name="Freeform 158"/>
            <p:cNvSpPr>
              <a:spLocks/>
            </p:cNvSpPr>
            <p:nvPr userDrawn="1"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07" name="Freeform 159"/>
            <p:cNvSpPr>
              <a:spLocks/>
            </p:cNvSpPr>
            <p:nvPr userDrawn="1"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08" name="Freeform 160"/>
            <p:cNvSpPr>
              <a:spLocks/>
            </p:cNvSpPr>
            <p:nvPr userDrawn="1"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09" name="Freeform 161"/>
            <p:cNvSpPr>
              <a:spLocks/>
            </p:cNvSpPr>
            <p:nvPr userDrawn="1"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028" name="Group 162"/>
          <p:cNvGrpSpPr>
            <a:grpSpLocks/>
          </p:cNvGrpSpPr>
          <p:nvPr/>
        </p:nvGrpSpPr>
        <p:grpSpPr bwMode="auto">
          <a:xfrm>
            <a:off x="1066800" y="4552950"/>
            <a:ext cx="533400" cy="492125"/>
            <a:chOff x="96" y="2784"/>
            <a:chExt cx="1062" cy="981"/>
          </a:xfrm>
        </p:grpSpPr>
        <p:sp>
          <p:nvSpPr>
            <p:cNvPr id="53411" name="Freeform 163"/>
            <p:cNvSpPr>
              <a:spLocks/>
            </p:cNvSpPr>
            <p:nvPr userDrawn="1"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12" name="Freeform 164"/>
            <p:cNvSpPr>
              <a:spLocks noEditPoints="1"/>
            </p:cNvSpPr>
            <p:nvPr userDrawn="1"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13" name="Freeform 165"/>
            <p:cNvSpPr>
              <a:spLocks/>
            </p:cNvSpPr>
            <p:nvPr userDrawn="1"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14" name="Freeform 166"/>
            <p:cNvSpPr>
              <a:spLocks/>
            </p:cNvSpPr>
            <p:nvPr userDrawn="1"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15" name="Freeform 167"/>
            <p:cNvSpPr>
              <a:spLocks/>
            </p:cNvSpPr>
            <p:nvPr userDrawn="1"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16" name="Freeform 168"/>
            <p:cNvSpPr>
              <a:spLocks/>
            </p:cNvSpPr>
            <p:nvPr userDrawn="1"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17" name="Freeform 169"/>
            <p:cNvSpPr>
              <a:spLocks/>
            </p:cNvSpPr>
            <p:nvPr userDrawn="1"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18" name="Freeform 170"/>
            <p:cNvSpPr>
              <a:spLocks/>
            </p:cNvSpPr>
            <p:nvPr userDrawn="1"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19" name="Freeform 171"/>
            <p:cNvSpPr>
              <a:spLocks/>
            </p:cNvSpPr>
            <p:nvPr userDrawn="1"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20" name="Freeform 172"/>
            <p:cNvSpPr>
              <a:spLocks/>
            </p:cNvSpPr>
            <p:nvPr userDrawn="1"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21" name="Freeform 173"/>
            <p:cNvSpPr>
              <a:spLocks/>
            </p:cNvSpPr>
            <p:nvPr userDrawn="1"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22" name="Freeform 174"/>
            <p:cNvSpPr>
              <a:spLocks/>
            </p:cNvSpPr>
            <p:nvPr userDrawn="1"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23" name="Freeform 175"/>
            <p:cNvSpPr>
              <a:spLocks/>
            </p:cNvSpPr>
            <p:nvPr userDrawn="1"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029" name="Group 176"/>
          <p:cNvGrpSpPr>
            <a:grpSpLocks/>
          </p:cNvGrpSpPr>
          <p:nvPr/>
        </p:nvGrpSpPr>
        <p:grpSpPr bwMode="auto">
          <a:xfrm>
            <a:off x="1066800" y="5562600"/>
            <a:ext cx="533400" cy="492125"/>
            <a:chOff x="96" y="2784"/>
            <a:chExt cx="1062" cy="981"/>
          </a:xfrm>
        </p:grpSpPr>
        <p:sp>
          <p:nvSpPr>
            <p:cNvPr id="53425" name="Freeform 177"/>
            <p:cNvSpPr>
              <a:spLocks/>
            </p:cNvSpPr>
            <p:nvPr userDrawn="1"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26" name="Freeform 178"/>
            <p:cNvSpPr>
              <a:spLocks noEditPoints="1"/>
            </p:cNvSpPr>
            <p:nvPr userDrawn="1"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27" name="Freeform 179"/>
            <p:cNvSpPr>
              <a:spLocks/>
            </p:cNvSpPr>
            <p:nvPr userDrawn="1"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28" name="Freeform 180"/>
            <p:cNvSpPr>
              <a:spLocks/>
            </p:cNvSpPr>
            <p:nvPr userDrawn="1"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29" name="Freeform 181"/>
            <p:cNvSpPr>
              <a:spLocks/>
            </p:cNvSpPr>
            <p:nvPr userDrawn="1"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30" name="Freeform 182"/>
            <p:cNvSpPr>
              <a:spLocks/>
            </p:cNvSpPr>
            <p:nvPr userDrawn="1"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31" name="Freeform 183"/>
            <p:cNvSpPr>
              <a:spLocks/>
            </p:cNvSpPr>
            <p:nvPr userDrawn="1"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32" name="Freeform 184"/>
            <p:cNvSpPr>
              <a:spLocks/>
            </p:cNvSpPr>
            <p:nvPr userDrawn="1"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33" name="Freeform 185"/>
            <p:cNvSpPr>
              <a:spLocks/>
            </p:cNvSpPr>
            <p:nvPr userDrawn="1"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34" name="Freeform 186"/>
            <p:cNvSpPr>
              <a:spLocks/>
            </p:cNvSpPr>
            <p:nvPr userDrawn="1"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35" name="Freeform 187"/>
            <p:cNvSpPr>
              <a:spLocks/>
            </p:cNvSpPr>
            <p:nvPr userDrawn="1"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36" name="Freeform 188"/>
            <p:cNvSpPr>
              <a:spLocks/>
            </p:cNvSpPr>
            <p:nvPr userDrawn="1"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37" name="Freeform 189"/>
            <p:cNvSpPr>
              <a:spLocks/>
            </p:cNvSpPr>
            <p:nvPr userDrawn="1"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030" name="Group 190"/>
          <p:cNvGrpSpPr>
            <a:grpSpLocks/>
          </p:cNvGrpSpPr>
          <p:nvPr/>
        </p:nvGrpSpPr>
        <p:grpSpPr bwMode="auto">
          <a:xfrm>
            <a:off x="381000" y="3962400"/>
            <a:ext cx="533400" cy="492125"/>
            <a:chOff x="96" y="2784"/>
            <a:chExt cx="1062" cy="981"/>
          </a:xfrm>
        </p:grpSpPr>
        <p:sp>
          <p:nvSpPr>
            <p:cNvPr id="53439" name="Freeform 191"/>
            <p:cNvSpPr>
              <a:spLocks/>
            </p:cNvSpPr>
            <p:nvPr userDrawn="1"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40" name="Freeform 192"/>
            <p:cNvSpPr>
              <a:spLocks noEditPoints="1"/>
            </p:cNvSpPr>
            <p:nvPr userDrawn="1"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41" name="Freeform 193"/>
            <p:cNvSpPr>
              <a:spLocks/>
            </p:cNvSpPr>
            <p:nvPr userDrawn="1"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42" name="Freeform 194"/>
            <p:cNvSpPr>
              <a:spLocks/>
            </p:cNvSpPr>
            <p:nvPr userDrawn="1"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43" name="Freeform 195"/>
            <p:cNvSpPr>
              <a:spLocks/>
            </p:cNvSpPr>
            <p:nvPr userDrawn="1"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44" name="Freeform 196"/>
            <p:cNvSpPr>
              <a:spLocks/>
            </p:cNvSpPr>
            <p:nvPr userDrawn="1"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45" name="Freeform 197"/>
            <p:cNvSpPr>
              <a:spLocks/>
            </p:cNvSpPr>
            <p:nvPr userDrawn="1"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46" name="Freeform 198"/>
            <p:cNvSpPr>
              <a:spLocks/>
            </p:cNvSpPr>
            <p:nvPr userDrawn="1"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47" name="Freeform 199"/>
            <p:cNvSpPr>
              <a:spLocks/>
            </p:cNvSpPr>
            <p:nvPr userDrawn="1"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48" name="Freeform 200"/>
            <p:cNvSpPr>
              <a:spLocks/>
            </p:cNvSpPr>
            <p:nvPr userDrawn="1"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49" name="Freeform 201"/>
            <p:cNvSpPr>
              <a:spLocks/>
            </p:cNvSpPr>
            <p:nvPr userDrawn="1"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50" name="Freeform 202"/>
            <p:cNvSpPr>
              <a:spLocks/>
            </p:cNvSpPr>
            <p:nvPr userDrawn="1"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51" name="Freeform 203"/>
            <p:cNvSpPr>
              <a:spLocks/>
            </p:cNvSpPr>
            <p:nvPr userDrawn="1"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031" name="Group 204"/>
          <p:cNvGrpSpPr>
            <a:grpSpLocks/>
          </p:cNvGrpSpPr>
          <p:nvPr/>
        </p:nvGrpSpPr>
        <p:grpSpPr bwMode="auto">
          <a:xfrm>
            <a:off x="381000" y="5070475"/>
            <a:ext cx="533400" cy="492125"/>
            <a:chOff x="96" y="2784"/>
            <a:chExt cx="1062" cy="981"/>
          </a:xfrm>
        </p:grpSpPr>
        <p:sp>
          <p:nvSpPr>
            <p:cNvPr id="53453" name="Freeform 205"/>
            <p:cNvSpPr>
              <a:spLocks/>
            </p:cNvSpPr>
            <p:nvPr userDrawn="1"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54" name="Freeform 206"/>
            <p:cNvSpPr>
              <a:spLocks noEditPoints="1"/>
            </p:cNvSpPr>
            <p:nvPr userDrawn="1"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55" name="Freeform 207"/>
            <p:cNvSpPr>
              <a:spLocks/>
            </p:cNvSpPr>
            <p:nvPr userDrawn="1"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56" name="Freeform 208"/>
            <p:cNvSpPr>
              <a:spLocks/>
            </p:cNvSpPr>
            <p:nvPr userDrawn="1"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57" name="Freeform 209"/>
            <p:cNvSpPr>
              <a:spLocks/>
            </p:cNvSpPr>
            <p:nvPr userDrawn="1"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58" name="Freeform 210"/>
            <p:cNvSpPr>
              <a:spLocks/>
            </p:cNvSpPr>
            <p:nvPr userDrawn="1"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59" name="Freeform 211"/>
            <p:cNvSpPr>
              <a:spLocks/>
            </p:cNvSpPr>
            <p:nvPr userDrawn="1"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60" name="Freeform 212"/>
            <p:cNvSpPr>
              <a:spLocks/>
            </p:cNvSpPr>
            <p:nvPr userDrawn="1"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61" name="Freeform 213"/>
            <p:cNvSpPr>
              <a:spLocks/>
            </p:cNvSpPr>
            <p:nvPr userDrawn="1"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62" name="Freeform 214"/>
            <p:cNvSpPr>
              <a:spLocks/>
            </p:cNvSpPr>
            <p:nvPr userDrawn="1"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63" name="Freeform 215"/>
            <p:cNvSpPr>
              <a:spLocks/>
            </p:cNvSpPr>
            <p:nvPr userDrawn="1"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64" name="Freeform 216"/>
            <p:cNvSpPr>
              <a:spLocks/>
            </p:cNvSpPr>
            <p:nvPr userDrawn="1"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65" name="Freeform 217"/>
            <p:cNvSpPr>
              <a:spLocks/>
            </p:cNvSpPr>
            <p:nvPr userDrawn="1"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032" name="Group 218"/>
          <p:cNvGrpSpPr>
            <a:grpSpLocks/>
          </p:cNvGrpSpPr>
          <p:nvPr/>
        </p:nvGrpSpPr>
        <p:grpSpPr bwMode="auto">
          <a:xfrm>
            <a:off x="381000" y="6121400"/>
            <a:ext cx="533400" cy="492125"/>
            <a:chOff x="96" y="2784"/>
            <a:chExt cx="1062" cy="981"/>
          </a:xfrm>
        </p:grpSpPr>
        <p:sp>
          <p:nvSpPr>
            <p:cNvPr id="53467" name="Freeform 219"/>
            <p:cNvSpPr>
              <a:spLocks/>
            </p:cNvSpPr>
            <p:nvPr userDrawn="1"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68" name="Freeform 220"/>
            <p:cNvSpPr>
              <a:spLocks noEditPoints="1"/>
            </p:cNvSpPr>
            <p:nvPr userDrawn="1"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69" name="Freeform 221"/>
            <p:cNvSpPr>
              <a:spLocks/>
            </p:cNvSpPr>
            <p:nvPr userDrawn="1"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70" name="Freeform 222"/>
            <p:cNvSpPr>
              <a:spLocks/>
            </p:cNvSpPr>
            <p:nvPr userDrawn="1"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71" name="Freeform 223"/>
            <p:cNvSpPr>
              <a:spLocks/>
            </p:cNvSpPr>
            <p:nvPr userDrawn="1"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72" name="Freeform 224"/>
            <p:cNvSpPr>
              <a:spLocks/>
            </p:cNvSpPr>
            <p:nvPr userDrawn="1"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73" name="Freeform 225"/>
            <p:cNvSpPr>
              <a:spLocks/>
            </p:cNvSpPr>
            <p:nvPr userDrawn="1"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74" name="Freeform 226"/>
            <p:cNvSpPr>
              <a:spLocks/>
            </p:cNvSpPr>
            <p:nvPr userDrawn="1"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75" name="Freeform 227"/>
            <p:cNvSpPr>
              <a:spLocks/>
            </p:cNvSpPr>
            <p:nvPr userDrawn="1"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76" name="Freeform 228"/>
            <p:cNvSpPr>
              <a:spLocks/>
            </p:cNvSpPr>
            <p:nvPr userDrawn="1"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77" name="Freeform 229"/>
            <p:cNvSpPr>
              <a:spLocks/>
            </p:cNvSpPr>
            <p:nvPr userDrawn="1"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78" name="Freeform 230"/>
            <p:cNvSpPr>
              <a:spLocks/>
            </p:cNvSpPr>
            <p:nvPr userDrawn="1"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479" name="Freeform 231"/>
            <p:cNvSpPr>
              <a:spLocks/>
            </p:cNvSpPr>
            <p:nvPr userDrawn="1"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033" name="Group 232"/>
          <p:cNvGrpSpPr>
            <a:grpSpLocks/>
          </p:cNvGrpSpPr>
          <p:nvPr/>
        </p:nvGrpSpPr>
        <p:grpSpPr bwMode="auto">
          <a:xfrm>
            <a:off x="6934200" y="-7938"/>
            <a:ext cx="2317750" cy="2063751"/>
            <a:chOff x="4080" y="-5"/>
            <a:chExt cx="1748" cy="1556"/>
          </a:xfrm>
        </p:grpSpPr>
        <p:sp>
          <p:nvSpPr>
            <p:cNvPr id="53481" name="Freeform 233"/>
            <p:cNvSpPr>
              <a:spLocks/>
            </p:cNvSpPr>
            <p:nvPr userDrawn="1"/>
          </p:nvSpPr>
          <p:spPr bwMode="auto">
            <a:xfrm>
              <a:off x="4161" y="-5"/>
              <a:ext cx="1585" cy="1443"/>
            </a:xfrm>
            <a:custGeom>
              <a:avLst/>
              <a:gdLst/>
              <a:ahLst/>
              <a:cxnLst>
                <a:cxn ang="0">
                  <a:pos x="23" y="4"/>
                </a:cxn>
                <a:cxn ang="0">
                  <a:pos x="11" y="71"/>
                </a:cxn>
                <a:cxn ang="0">
                  <a:pos x="25" y="393"/>
                </a:cxn>
                <a:cxn ang="0">
                  <a:pos x="54" y="457"/>
                </a:cxn>
                <a:cxn ang="0">
                  <a:pos x="158" y="482"/>
                </a:cxn>
                <a:cxn ang="0">
                  <a:pos x="204" y="495"/>
                </a:cxn>
                <a:cxn ang="0">
                  <a:pos x="520" y="475"/>
                </a:cxn>
                <a:cxn ang="0">
                  <a:pos x="533" y="167"/>
                </a:cxn>
                <a:cxn ang="0">
                  <a:pos x="369" y="16"/>
                </a:cxn>
                <a:cxn ang="0">
                  <a:pos x="249" y="29"/>
                </a:cxn>
                <a:cxn ang="0">
                  <a:pos x="198" y="11"/>
                </a:cxn>
                <a:cxn ang="0">
                  <a:pos x="151" y="2"/>
                </a:cxn>
                <a:cxn ang="0">
                  <a:pos x="23" y="4"/>
                </a:cxn>
              </a:cxnLst>
              <a:rect l="0" t="0" r="r" b="b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1040" name="Group 234"/>
            <p:cNvGrpSpPr>
              <a:grpSpLocks/>
            </p:cNvGrpSpPr>
            <p:nvPr userDrawn="1"/>
          </p:nvGrpSpPr>
          <p:grpSpPr bwMode="auto"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53483" name="Freeform 235"/>
              <p:cNvSpPr>
                <a:spLocks/>
              </p:cNvSpPr>
              <p:nvPr/>
            </p:nvSpPr>
            <p:spPr bwMode="auto">
              <a:xfrm>
                <a:off x="3060" y="18"/>
                <a:ext cx="490" cy="187"/>
              </a:xfrm>
              <a:custGeom>
                <a:avLst/>
                <a:gdLst/>
                <a:ahLst/>
                <a:cxnLst>
                  <a:cxn ang="0">
                    <a:pos x="71" y="25"/>
                  </a:cxn>
                  <a:cxn ang="0">
                    <a:pos x="91" y="20"/>
                  </a:cxn>
                  <a:cxn ang="0">
                    <a:pos x="92" y="17"/>
                  </a:cxn>
                  <a:cxn ang="0">
                    <a:pos x="88" y="0"/>
                  </a:cxn>
                  <a:cxn ang="0">
                    <a:pos x="25" y="0"/>
                  </a:cxn>
                  <a:cxn ang="0">
                    <a:pos x="10" y="22"/>
                  </a:cxn>
                  <a:cxn ang="0">
                    <a:pos x="71" y="25"/>
                  </a:cxn>
                </a:cxnLst>
                <a:rect l="0" t="0" r="r" b="b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3484" name="Freeform 236"/>
              <p:cNvSpPr>
                <a:spLocks noEditPoints="1"/>
              </p:cNvSpPr>
              <p:nvPr/>
            </p:nvSpPr>
            <p:spPr bwMode="auto">
              <a:xfrm>
                <a:off x="2918" y="18"/>
                <a:ext cx="2958" cy="2699"/>
              </a:xfrm>
              <a:custGeom>
                <a:avLst/>
                <a:gdLst/>
                <a:ahLst/>
                <a:cxnLst>
                  <a:cxn ang="0">
                    <a:pos x="504" y="1"/>
                  </a:cxn>
                  <a:cxn ang="0">
                    <a:pos x="157" y="0"/>
                  </a:cxn>
                  <a:cxn ang="0">
                    <a:pos x="225" y="21"/>
                  </a:cxn>
                  <a:cxn ang="0">
                    <a:pos x="174" y="39"/>
                  </a:cxn>
                  <a:cxn ang="0">
                    <a:pos x="207" y="71"/>
                  </a:cxn>
                  <a:cxn ang="0">
                    <a:pos x="74" y="60"/>
                  </a:cxn>
                  <a:cxn ang="0">
                    <a:pos x="26" y="63"/>
                  </a:cxn>
                  <a:cxn ang="0">
                    <a:pos x="199" y="487"/>
                  </a:cxn>
                  <a:cxn ang="0">
                    <a:pos x="144" y="341"/>
                  </a:cxn>
                  <a:cxn ang="0">
                    <a:pos x="105" y="376"/>
                  </a:cxn>
                  <a:cxn ang="0">
                    <a:pos x="94" y="435"/>
                  </a:cxn>
                  <a:cxn ang="0">
                    <a:pos x="124" y="265"/>
                  </a:cxn>
                  <a:cxn ang="0">
                    <a:pos x="153" y="228"/>
                  </a:cxn>
                  <a:cxn ang="0">
                    <a:pos x="209" y="237"/>
                  </a:cxn>
                  <a:cxn ang="0">
                    <a:pos x="188" y="306"/>
                  </a:cxn>
                  <a:cxn ang="0">
                    <a:pos x="192" y="395"/>
                  </a:cxn>
                  <a:cxn ang="0">
                    <a:pos x="515" y="483"/>
                  </a:cxn>
                  <a:cxn ang="0">
                    <a:pos x="454" y="427"/>
                  </a:cxn>
                  <a:cxn ang="0">
                    <a:pos x="425" y="345"/>
                  </a:cxn>
                  <a:cxn ang="0">
                    <a:pos x="396" y="270"/>
                  </a:cxn>
                  <a:cxn ang="0">
                    <a:pos x="460" y="256"/>
                  </a:cxn>
                  <a:cxn ang="0">
                    <a:pos x="407" y="223"/>
                  </a:cxn>
                  <a:cxn ang="0">
                    <a:pos x="439" y="226"/>
                  </a:cxn>
                  <a:cxn ang="0">
                    <a:pos x="438" y="209"/>
                  </a:cxn>
                  <a:cxn ang="0">
                    <a:pos x="376" y="211"/>
                  </a:cxn>
                  <a:cxn ang="0">
                    <a:pos x="357" y="343"/>
                  </a:cxn>
                  <a:cxn ang="0">
                    <a:pos x="347" y="230"/>
                  </a:cxn>
                  <a:cxn ang="0">
                    <a:pos x="331" y="182"/>
                  </a:cxn>
                  <a:cxn ang="0">
                    <a:pos x="347" y="136"/>
                  </a:cxn>
                  <a:cxn ang="0">
                    <a:pos x="339" y="99"/>
                  </a:cxn>
                  <a:cxn ang="0">
                    <a:pos x="331" y="62"/>
                  </a:cxn>
                  <a:cxn ang="0">
                    <a:pos x="369" y="103"/>
                  </a:cxn>
                  <a:cxn ang="0">
                    <a:pos x="415" y="47"/>
                  </a:cxn>
                  <a:cxn ang="0">
                    <a:pos x="409" y="95"/>
                  </a:cxn>
                  <a:cxn ang="0">
                    <a:pos x="401" y="130"/>
                  </a:cxn>
                  <a:cxn ang="0">
                    <a:pos x="401" y="181"/>
                  </a:cxn>
                  <a:cxn ang="0">
                    <a:pos x="558" y="181"/>
                  </a:cxn>
                  <a:cxn ang="0">
                    <a:pos x="554" y="76"/>
                  </a:cxn>
                  <a:cxn ang="0">
                    <a:pos x="249" y="69"/>
                  </a:cxn>
                  <a:cxn ang="0">
                    <a:pos x="293" y="93"/>
                  </a:cxn>
                  <a:cxn ang="0">
                    <a:pos x="171" y="195"/>
                  </a:cxn>
                  <a:cxn ang="0">
                    <a:pos x="69" y="98"/>
                  </a:cxn>
                  <a:cxn ang="0">
                    <a:pos x="191" y="106"/>
                  </a:cxn>
                  <a:cxn ang="0">
                    <a:pos x="220" y="105"/>
                  </a:cxn>
                  <a:cxn ang="0">
                    <a:pos x="302" y="121"/>
                  </a:cxn>
                  <a:cxn ang="0">
                    <a:pos x="276" y="256"/>
                  </a:cxn>
                  <a:cxn ang="0">
                    <a:pos x="260" y="137"/>
                  </a:cxn>
                  <a:cxn ang="0">
                    <a:pos x="171" y="195"/>
                  </a:cxn>
                  <a:cxn ang="0">
                    <a:pos x="223" y="225"/>
                  </a:cxn>
                  <a:cxn ang="0">
                    <a:pos x="247" y="158"/>
                  </a:cxn>
                  <a:cxn ang="0">
                    <a:pos x="326" y="292"/>
                  </a:cxn>
                  <a:cxn ang="0">
                    <a:pos x="215" y="321"/>
                  </a:cxn>
                  <a:cxn ang="0">
                    <a:pos x="309" y="277"/>
                  </a:cxn>
                  <a:cxn ang="0">
                    <a:pos x="318" y="133"/>
                  </a:cxn>
                  <a:cxn ang="0">
                    <a:pos x="313" y="213"/>
                  </a:cxn>
                  <a:cxn ang="0">
                    <a:pos x="299" y="144"/>
                  </a:cxn>
                  <a:cxn ang="0">
                    <a:pos x="507" y="179"/>
                  </a:cxn>
                  <a:cxn ang="0">
                    <a:pos x="461" y="162"/>
                  </a:cxn>
                </a:cxnLst>
                <a:rect l="0" t="0" r="r" b="b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3485" name="Freeform 237"/>
              <p:cNvSpPr>
                <a:spLocks/>
              </p:cNvSpPr>
              <p:nvPr/>
            </p:nvSpPr>
            <p:spPr bwMode="auto">
              <a:xfrm>
                <a:off x="3621" y="1286"/>
                <a:ext cx="237" cy="283"/>
              </a:xfrm>
              <a:custGeom>
                <a:avLst/>
                <a:gdLst/>
                <a:ahLst/>
                <a:cxnLst>
                  <a:cxn ang="0">
                    <a:pos x="40" y="15"/>
                  </a:cxn>
                  <a:cxn ang="0">
                    <a:pos x="27" y="56"/>
                  </a:cxn>
                  <a:cxn ang="0">
                    <a:pos x="40" y="15"/>
                  </a:cxn>
                </a:cxnLst>
                <a:rect l="0" t="0" r="r" b="b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3486" name="Freeform 238"/>
              <p:cNvSpPr>
                <a:spLocks/>
              </p:cNvSpPr>
              <p:nvPr/>
            </p:nvSpPr>
            <p:spPr bwMode="auto">
              <a:xfrm>
                <a:off x="3402" y="1403"/>
                <a:ext cx="209" cy="379"/>
              </a:xfrm>
              <a:custGeom>
                <a:avLst/>
                <a:gdLst/>
                <a:ahLst/>
                <a:cxnLst>
                  <a:cxn ang="0">
                    <a:pos x="19" y="27"/>
                  </a:cxn>
                  <a:cxn ang="0">
                    <a:pos x="12" y="69"/>
                  </a:cxn>
                  <a:cxn ang="0">
                    <a:pos x="40" y="45"/>
                  </a:cxn>
                  <a:cxn ang="0">
                    <a:pos x="37" y="24"/>
                  </a:cxn>
                  <a:cxn ang="0">
                    <a:pos x="19" y="27"/>
                  </a:cxn>
                </a:cxnLst>
                <a:rect l="0" t="0" r="r" b="b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3487" name="Freeform 239"/>
              <p:cNvSpPr>
                <a:spLocks/>
              </p:cNvSpPr>
              <p:nvPr/>
            </p:nvSpPr>
            <p:spPr bwMode="auto">
              <a:xfrm>
                <a:off x="3273" y="645"/>
                <a:ext cx="683" cy="319"/>
              </a:xfrm>
              <a:custGeom>
                <a:avLst/>
                <a:gdLst/>
                <a:ahLst/>
                <a:cxnLst>
                  <a:cxn ang="0">
                    <a:pos x="112" y="4"/>
                  </a:cxn>
                  <a:cxn ang="0">
                    <a:pos x="24" y="4"/>
                  </a:cxn>
                  <a:cxn ang="0">
                    <a:pos x="2" y="25"/>
                  </a:cxn>
                  <a:cxn ang="0">
                    <a:pos x="60" y="58"/>
                  </a:cxn>
                  <a:cxn ang="0">
                    <a:pos x="96" y="54"/>
                  </a:cxn>
                  <a:cxn ang="0">
                    <a:pos x="113" y="53"/>
                  </a:cxn>
                  <a:cxn ang="0">
                    <a:pos x="112" y="4"/>
                  </a:cxn>
                </a:cxnLst>
                <a:rect l="0" t="0" r="r" b="b"/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3488" name="Freeform 240"/>
              <p:cNvSpPr>
                <a:spLocks/>
              </p:cNvSpPr>
              <p:nvPr/>
            </p:nvSpPr>
            <p:spPr bwMode="auto">
              <a:xfrm>
                <a:off x="4046" y="1544"/>
                <a:ext cx="490" cy="517"/>
              </a:xfrm>
              <a:custGeom>
                <a:avLst/>
                <a:gdLst/>
                <a:ahLst/>
                <a:cxnLst>
                  <a:cxn ang="0">
                    <a:pos x="67" y="5"/>
                  </a:cxn>
                  <a:cxn ang="0">
                    <a:pos x="31" y="5"/>
                  </a:cxn>
                  <a:cxn ang="0">
                    <a:pos x="12" y="57"/>
                  </a:cxn>
                  <a:cxn ang="0">
                    <a:pos x="79" y="62"/>
                  </a:cxn>
                  <a:cxn ang="0">
                    <a:pos x="67" y="5"/>
                  </a:cxn>
                </a:cxnLst>
                <a:rect l="0" t="0" r="r" b="b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3489" name="Freeform 241"/>
              <p:cNvSpPr>
                <a:spLocks/>
              </p:cNvSpPr>
              <p:nvPr/>
            </p:nvSpPr>
            <p:spPr bwMode="auto">
              <a:xfrm>
                <a:off x="5173" y="1024"/>
                <a:ext cx="500" cy="96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40" y="15"/>
                  </a:cxn>
                  <a:cxn ang="0">
                    <a:pos x="15" y="0"/>
                  </a:cxn>
                </a:cxnLst>
                <a:rect l="0" t="0" r="r" b="b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3490" name="Freeform 242"/>
              <p:cNvSpPr>
                <a:spLocks/>
              </p:cNvSpPr>
              <p:nvPr/>
            </p:nvSpPr>
            <p:spPr bwMode="auto">
              <a:xfrm>
                <a:off x="5339" y="1003"/>
                <a:ext cx="385" cy="237"/>
              </a:xfrm>
              <a:custGeom>
                <a:avLst/>
                <a:gdLst/>
                <a:ahLst/>
                <a:cxnLst>
                  <a:cxn ang="0">
                    <a:pos x="21" y="37"/>
                  </a:cxn>
                  <a:cxn ang="0">
                    <a:pos x="70" y="17"/>
                  </a:cxn>
                  <a:cxn ang="0">
                    <a:pos x="48" y="3"/>
                  </a:cxn>
                  <a:cxn ang="0">
                    <a:pos x="19" y="32"/>
                  </a:cxn>
                  <a:cxn ang="0">
                    <a:pos x="21" y="37"/>
                  </a:cxn>
                </a:cxnLst>
                <a:rect l="0" t="0" r="r" b="b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3491" name="Freeform 243"/>
              <p:cNvSpPr>
                <a:spLocks/>
              </p:cNvSpPr>
              <p:nvPr/>
            </p:nvSpPr>
            <p:spPr bwMode="auto">
              <a:xfrm>
                <a:off x="5325" y="1201"/>
                <a:ext cx="415" cy="187"/>
              </a:xfrm>
              <a:custGeom>
                <a:avLst/>
                <a:gdLst/>
                <a:ahLst/>
                <a:cxnLst>
                  <a:cxn ang="0">
                    <a:pos x="72" y="6"/>
                  </a:cxn>
                  <a:cxn ang="0">
                    <a:pos x="24" y="17"/>
                  </a:cxn>
                  <a:cxn ang="0">
                    <a:pos x="17" y="26"/>
                  </a:cxn>
                  <a:cxn ang="0">
                    <a:pos x="76" y="23"/>
                  </a:cxn>
                  <a:cxn ang="0">
                    <a:pos x="82" y="20"/>
                  </a:cxn>
                  <a:cxn ang="0">
                    <a:pos x="82" y="0"/>
                  </a:cxn>
                  <a:cxn ang="0">
                    <a:pos x="72" y="6"/>
                  </a:cxn>
                </a:cxnLst>
                <a:rect l="0" t="0" r="r" b="b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3492" name="Freeform 244"/>
              <p:cNvSpPr>
                <a:spLocks/>
              </p:cNvSpPr>
              <p:nvPr/>
            </p:nvSpPr>
            <p:spPr bwMode="auto">
              <a:xfrm>
                <a:off x="5001" y="1378"/>
                <a:ext cx="699" cy="167"/>
              </a:xfrm>
              <a:custGeom>
                <a:avLst/>
                <a:gdLst/>
                <a:ahLst/>
                <a:cxnLst>
                  <a:cxn ang="0">
                    <a:pos x="21" y="1"/>
                  </a:cxn>
                  <a:cxn ang="0">
                    <a:pos x="8" y="14"/>
                  </a:cxn>
                  <a:cxn ang="0">
                    <a:pos x="57" y="22"/>
                  </a:cxn>
                  <a:cxn ang="0">
                    <a:pos x="117" y="23"/>
                  </a:cxn>
                  <a:cxn ang="0">
                    <a:pos x="114" y="8"/>
                  </a:cxn>
                  <a:cxn ang="0">
                    <a:pos x="82" y="3"/>
                  </a:cxn>
                  <a:cxn ang="0">
                    <a:pos x="21" y="1"/>
                  </a:cxn>
                </a:cxnLst>
                <a:rect l="0" t="0" r="r" b="b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3493" name="Freeform 245"/>
              <p:cNvSpPr>
                <a:spLocks/>
              </p:cNvSpPr>
              <p:nvPr/>
            </p:nvSpPr>
            <p:spPr bwMode="auto">
              <a:xfrm>
                <a:off x="5078" y="1540"/>
                <a:ext cx="565" cy="146"/>
              </a:xfrm>
              <a:custGeom>
                <a:avLst/>
                <a:gdLst/>
                <a:ahLst/>
                <a:cxnLst>
                  <a:cxn ang="0">
                    <a:pos x="98" y="19"/>
                  </a:cxn>
                  <a:cxn ang="0">
                    <a:pos x="103" y="4"/>
                  </a:cxn>
                  <a:cxn ang="0">
                    <a:pos x="74" y="10"/>
                  </a:cxn>
                  <a:cxn ang="0">
                    <a:pos x="36" y="6"/>
                  </a:cxn>
                  <a:cxn ang="0">
                    <a:pos x="2" y="4"/>
                  </a:cxn>
                  <a:cxn ang="0">
                    <a:pos x="98" y="19"/>
                  </a:cxn>
                </a:cxnLst>
                <a:rect l="0" t="0" r="r" b="b"/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3494" name="Freeform 246"/>
              <p:cNvSpPr>
                <a:spLocks/>
              </p:cNvSpPr>
              <p:nvPr/>
            </p:nvSpPr>
            <p:spPr bwMode="auto">
              <a:xfrm>
                <a:off x="5041" y="1657"/>
                <a:ext cx="581" cy="479"/>
              </a:xfrm>
              <a:custGeom>
                <a:avLst/>
                <a:gdLst/>
                <a:ahLst/>
                <a:cxnLst>
                  <a:cxn ang="0">
                    <a:pos x="3" y="53"/>
                  </a:cxn>
                  <a:cxn ang="0">
                    <a:pos x="26" y="54"/>
                  </a:cxn>
                  <a:cxn ang="0">
                    <a:pos x="50" y="77"/>
                  </a:cxn>
                  <a:cxn ang="0">
                    <a:pos x="59" y="84"/>
                  </a:cxn>
                  <a:cxn ang="0">
                    <a:pos x="81" y="52"/>
                  </a:cxn>
                  <a:cxn ang="0">
                    <a:pos x="111" y="52"/>
                  </a:cxn>
                  <a:cxn ang="0">
                    <a:pos x="79" y="27"/>
                  </a:cxn>
                  <a:cxn ang="0">
                    <a:pos x="37" y="16"/>
                  </a:cxn>
                  <a:cxn ang="0">
                    <a:pos x="12" y="41"/>
                  </a:cxn>
                  <a:cxn ang="0">
                    <a:pos x="3" y="53"/>
                  </a:cxn>
                </a:cxnLst>
                <a:rect l="0" t="0" r="r" b="b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3495" name="Freeform 247"/>
              <p:cNvSpPr>
                <a:spLocks/>
              </p:cNvSpPr>
              <p:nvPr/>
            </p:nvSpPr>
            <p:spPr bwMode="auto">
              <a:xfrm>
                <a:off x="5420" y="1463"/>
                <a:ext cx="330" cy="854"/>
              </a:xfrm>
              <a:custGeom>
                <a:avLst/>
                <a:gdLst/>
                <a:ahLst/>
                <a:cxnLst>
                  <a:cxn ang="0">
                    <a:pos x="51" y="40"/>
                  </a:cxn>
                  <a:cxn ang="0">
                    <a:pos x="22" y="49"/>
                  </a:cxn>
                  <a:cxn ang="0">
                    <a:pos x="22" y="59"/>
                  </a:cxn>
                  <a:cxn ang="0">
                    <a:pos x="50" y="90"/>
                  </a:cxn>
                  <a:cxn ang="0">
                    <a:pos x="34" y="118"/>
                  </a:cxn>
                  <a:cxn ang="0">
                    <a:pos x="0" y="148"/>
                  </a:cxn>
                  <a:cxn ang="0">
                    <a:pos x="17" y="155"/>
                  </a:cxn>
                  <a:cxn ang="0">
                    <a:pos x="47" y="166"/>
                  </a:cxn>
                  <a:cxn ang="0">
                    <a:pos x="63" y="162"/>
                  </a:cxn>
                  <a:cxn ang="0">
                    <a:pos x="65" y="0"/>
                  </a:cxn>
                  <a:cxn ang="0">
                    <a:pos x="51" y="40"/>
                  </a:cxn>
                </a:cxnLst>
                <a:rect l="0" t="0" r="r" b="b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1034" name="Rectangle 248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5" name="Rectangle 249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3498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fld id="{74892BC4-F457-4016-BD57-F76AF9955F81}" type="datetimeFigureOut">
              <a:rPr lang="zh-CN" altLang="en-US"/>
              <a:pPr>
                <a:defRPr/>
              </a:pPr>
              <a:t>2014/11/21</a:t>
            </a:fld>
            <a:endParaRPr lang="en-US" altLang="zh-CN"/>
          </a:p>
        </p:txBody>
      </p:sp>
      <p:sp>
        <p:nvSpPr>
          <p:cNvPr id="53499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3500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41C0FB28-C7B0-4E20-BB76-2746D8EE23A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2" r:id="rId2"/>
    <p:sldLayoutId id="2147483691" r:id="rId3"/>
    <p:sldLayoutId id="2147483690" r:id="rId4"/>
    <p:sldLayoutId id="2147483689" r:id="rId5"/>
    <p:sldLayoutId id="2147483688" r:id="rId6"/>
    <p:sldLayoutId id="2147483687" r:id="rId7"/>
    <p:sldLayoutId id="2147483686" r:id="rId8"/>
    <p:sldLayoutId id="2147483685" r:id="rId9"/>
    <p:sldLayoutId id="2147483684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itchFamily="2" charset="2"/>
        <a:buChar char="Ø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itchFamily="18" charset="2"/>
        <a:buChar char="¡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Ø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4" descr="田中图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050"/>
            <a:ext cx="9144000" cy="594995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</p:pic>
      <p:pic>
        <p:nvPicPr>
          <p:cNvPr id="13314" name="Picture 5" descr="田中图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</p:pic>
      <p:sp>
        <p:nvSpPr>
          <p:cNvPr id="58376" name="WordArt 8"/>
          <p:cNvSpPr>
            <a:spLocks noChangeArrowheads="1" noChangeShapeType="1" noTextEdit="1"/>
          </p:cNvSpPr>
          <p:nvPr/>
        </p:nvSpPr>
        <p:spPr bwMode="auto">
          <a:xfrm>
            <a:off x="1476375" y="1773238"/>
            <a:ext cx="6408738" cy="230346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宋体"/>
                <a:ea typeface="宋体"/>
              </a:rPr>
              <a:t>知人论世</a:t>
            </a:r>
          </a:p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宋体"/>
                <a:ea typeface="宋体"/>
              </a:rPr>
              <a:t>感受诗圣</a:t>
            </a: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5603875" y="6491288"/>
            <a:ext cx="35401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339933"/>
                </a:solidFill>
              </a:rPr>
              <a:t>芜湖市田家炳实验中学</a:t>
            </a:r>
            <a:r>
              <a:rPr lang="en-US" altLang="zh-CN"/>
              <a:t>2013.12ljq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3635375" y="836613"/>
            <a:ext cx="295275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FF00FF"/>
                </a:solidFill>
                <a:latin typeface="Comic Sans MS" pitchFamily="66" charset="0"/>
              </a:rPr>
              <a:t>知人论世</a:t>
            </a:r>
            <a:endParaRPr lang="en-US" altLang="zh-CN" sz="5400" b="1">
              <a:solidFill>
                <a:srgbClr val="FF00FF"/>
              </a:solidFill>
              <a:latin typeface="Comic Sans MS" pitchFamily="66" charset="0"/>
            </a:endParaRPr>
          </a:p>
          <a:p>
            <a:r>
              <a:rPr lang="zh-CN" altLang="en-US" sz="5400" b="1">
                <a:solidFill>
                  <a:srgbClr val="FF00FF"/>
                </a:solidFill>
                <a:latin typeface="Comic Sans MS" pitchFamily="66" charset="0"/>
              </a:rPr>
              <a:t>感受诗圣</a:t>
            </a:r>
          </a:p>
        </p:txBody>
      </p:sp>
      <p:pic>
        <p:nvPicPr>
          <p:cNvPr id="21509" name="图片 6" descr="1430000085923112718203205448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2276475"/>
            <a:ext cx="2571750" cy="373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3491880" y="4293096"/>
            <a:ext cx="496855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6600FF"/>
                </a:solidFill>
              </a:rPr>
              <a:t>执教：</a:t>
            </a:r>
          </a:p>
          <a:p>
            <a:r>
              <a:rPr lang="zh-CN" altLang="en-US" sz="3200" b="1" dirty="0">
                <a:solidFill>
                  <a:srgbClr val="6600FF"/>
                </a:solidFill>
              </a:rPr>
              <a:t>      芜湖市田家炳实验中学         </a:t>
            </a:r>
            <a:endParaRPr lang="en-US" altLang="zh-CN" sz="3200" b="1" dirty="0">
              <a:solidFill>
                <a:srgbClr val="66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4"/>
          <p:cNvSpPr>
            <a:spLocks noChangeArrowheads="1"/>
          </p:cNvSpPr>
          <p:nvPr/>
        </p:nvSpPr>
        <p:spPr bwMode="auto">
          <a:xfrm>
            <a:off x="1042988" y="692150"/>
            <a:ext cx="6985000" cy="521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/>
              <a:t>杜甫（</a:t>
            </a:r>
            <a:r>
              <a:rPr lang="en-US" altLang="zh-CN" sz="2800" b="1"/>
              <a:t>712—770</a:t>
            </a:r>
            <a:r>
              <a:rPr lang="zh-CN" altLang="en-US" sz="2800" b="1"/>
              <a:t>），字</a:t>
            </a:r>
            <a:r>
              <a:rPr lang="zh-CN" altLang="en-US" sz="2800" b="1" u="sng"/>
              <a:t>       </a:t>
            </a:r>
            <a:r>
              <a:rPr lang="zh-CN" altLang="en-US" sz="2800" b="1"/>
              <a:t>，河南巩县人，自号少陵野老，杜少陵，杜工部等。杜甫，是我国伟大的</a:t>
            </a:r>
            <a:r>
              <a:rPr lang="zh-CN" altLang="en-US" sz="2800" b="1" u="sng"/>
              <a:t>              </a:t>
            </a:r>
            <a:r>
              <a:rPr lang="zh-CN" altLang="en-US" sz="2800" b="1"/>
              <a:t>诗人，为我们留下了</a:t>
            </a:r>
            <a:r>
              <a:rPr lang="en-US" altLang="zh-CN" sz="2800" b="1"/>
              <a:t>1400</a:t>
            </a:r>
            <a:r>
              <a:rPr lang="zh-CN" altLang="en-US" sz="2800" b="1"/>
              <a:t>多首诗歌（一生作诗三千多首）。这些诗歌像一面镜子，广泛深刻地反映了“安史之乱”前后，唐代社会由盛而衰的真实历史面貌。他的诗歌自唐以来，即被公认为</a:t>
            </a:r>
            <a:r>
              <a:rPr lang="en-US" sz="2800" b="1" u="sng"/>
              <a:t>“</a:t>
            </a:r>
            <a:r>
              <a:rPr lang="en-US" altLang="zh-CN" sz="2800" b="1" u="sng"/>
              <a:t>         </a:t>
            </a:r>
            <a:r>
              <a:rPr lang="en-US" sz="2800" b="1" u="sng"/>
              <a:t>”</a:t>
            </a:r>
            <a:r>
              <a:rPr lang="zh-CN" altLang="en-US" sz="2800" b="1"/>
              <a:t>，诗人本人也被看作一代诗宗，被尊为</a:t>
            </a:r>
            <a:r>
              <a:rPr lang="zh-CN" altLang="en-US" sz="2800" b="1" u="sng"/>
              <a:t>“        ”</a:t>
            </a:r>
            <a:r>
              <a:rPr lang="zh-CN" altLang="en-US" sz="2800" b="1"/>
              <a:t>。 在艺术上，力倡“转益多师”，注意吸收融合各家之长，又坚持“别裁伪体”的批判精神，成就极高，以律诗和古体见长，具有</a:t>
            </a:r>
            <a:r>
              <a:rPr lang="en-US" sz="2800" b="1" u="sng"/>
              <a:t>“</a:t>
            </a:r>
            <a:r>
              <a:rPr lang="en-US" altLang="zh-CN" sz="2800" b="1" u="sng"/>
              <a:t>             </a:t>
            </a:r>
            <a:r>
              <a:rPr lang="en-US" sz="2800" b="1" u="sng"/>
              <a:t>”</a:t>
            </a:r>
            <a:r>
              <a:rPr lang="zh-CN" altLang="en-US" sz="2800" b="1"/>
              <a:t>的独特的艺术风格。</a:t>
            </a:r>
          </a:p>
        </p:txBody>
      </p:sp>
      <p:sp>
        <p:nvSpPr>
          <p:cNvPr id="55301" name="Rectangle 5"/>
          <p:cNvSpPr>
            <a:spLocks noChangeArrowheads="1"/>
          </p:cNvSpPr>
          <p:nvPr/>
        </p:nvSpPr>
        <p:spPr bwMode="auto">
          <a:xfrm>
            <a:off x="4716463" y="692150"/>
            <a:ext cx="796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tx2"/>
                </a:solidFill>
              </a:rPr>
              <a:t>子美</a:t>
            </a:r>
          </a:p>
        </p:txBody>
      </p:sp>
      <p:sp>
        <p:nvSpPr>
          <p:cNvPr id="55302" name="Rectangle 6"/>
          <p:cNvSpPr>
            <a:spLocks noChangeArrowheads="1"/>
          </p:cNvSpPr>
          <p:nvPr/>
        </p:nvSpPr>
        <p:spPr bwMode="auto">
          <a:xfrm>
            <a:off x="4067175" y="1484313"/>
            <a:ext cx="1409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chemeClr val="tx2"/>
                </a:solidFill>
              </a:rPr>
              <a:t>现实主义</a:t>
            </a:r>
          </a:p>
        </p:txBody>
      </p:sp>
      <p:sp>
        <p:nvSpPr>
          <p:cNvPr id="55303" name="Rectangle 7"/>
          <p:cNvSpPr>
            <a:spLocks noChangeArrowheads="1"/>
          </p:cNvSpPr>
          <p:nvPr/>
        </p:nvSpPr>
        <p:spPr bwMode="auto">
          <a:xfrm>
            <a:off x="1403350" y="3644900"/>
            <a:ext cx="796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tx2"/>
                </a:solidFill>
              </a:rPr>
              <a:t>诗史</a:t>
            </a:r>
          </a:p>
        </p:txBody>
      </p:sp>
      <p:sp>
        <p:nvSpPr>
          <p:cNvPr id="55304" name="Rectangle 8"/>
          <p:cNvSpPr>
            <a:spLocks noChangeArrowheads="1"/>
          </p:cNvSpPr>
          <p:nvPr/>
        </p:nvSpPr>
        <p:spPr bwMode="auto">
          <a:xfrm>
            <a:off x="2051050" y="4076700"/>
            <a:ext cx="796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chemeClr val="tx2"/>
                </a:solidFill>
              </a:rPr>
              <a:t>诗圣</a:t>
            </a:r>
          </a:p>
        </p:txBody>
      </p:sp>
      <p:sp>
        <p:nvSpPr>
          <p:cNvPr id="55305" name="Rectangle 9"/>
          <p:cNvSpPr>
            <a:spLocks noChangeArrowheads="1"/>
          </p:cNvSpPr>
          <p:nvPr/>
        </p:nvSpPr>
        <p:spPr bwMode="auto">
          <a:xfrm>
            <a:off x="3348038" y="5373688"/>
            <a:ext cx="1409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chemeClr val="tx2"/>
                </a:solidFill>
              </a:rPr>
              <a:t>沉郁顿挫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5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5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1" grpId="0"/>
      <p:bldP spid="55302" grpId="0"/>
      <p:bldP spid="55303" grpId="0"/>
      <p:bldP spid="55305" grpId="0"/>
      <p:bldP spid="5530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1331913" y="1125538"/>
            <a:ext cx="6553200" cy="447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                   </a:t>
            </a:r>
            <a:r>
              <a:rPr lang="zh-CN" altLang="en-US" sz="3200" b="1">
                <a:latin typeface="宋体" charset="-122"/>
              </a:rPr>
              <a:t>阁   夜</a:t>
            </a:r>
          </a:p>
          <a:p>
            <a:r>
              <a:rPr lang="zh-CN" altLang="en-US" sz="3200" b="1">
                <a:latin typeface="宋体" charset="-122"/>
              </a:rPr>
              <a:t>时令到了寒冬，日子就越来越短；</a:t>
            </a:r>
            <a:r>
              <a:rPr lang="en-US" sz="3200" b="1">
                <a:latin typeface="宋体" charset="-122"/>
              </a:rPr>
              <a:t> </a:t>
            </a:r>
            <a:endParaRPr lang="zh-CN" altLang="en-US" sz="3200" b="1">
              <a:latin typeface="宋体" charset="-122"/>
            </a:endParaRPr>
          </a:p>
          <a:p>
            <a:r>
              <a:rPr lang="zh-CN" altLang="en-US" sz="3200" b="1">
                <a:latin typeface="宋体" charset="-122"/>
              </a:rPr>
              <a:t>浪迹天涯，在这霜雪初散的寒宵。</a:t>
            </a:r>
            <a:r>
              <a:rPr lang="en-US" sz="3200" b="1">
                <a:latin typeface="宋体" charset="-122"/>
              </a:rPr>
              <a:t> </a:t>
            </a:r>
            <a:endParaRPr lang="zh-CN" altLang="en-US" sz="3200" b="1">
              <a:latin typeface="宋体" charset="-122"/>
            </a:endParaRPr>
          </a:p>
          <a:p>
            <a:r>
              <a:rPr lang="zh-CN" altLang="en-US" sz="3200" b="1">
                <a:latin typeface="宋体" charset="-122"/>
              </a:rPr>
              <a:t>五更时听到战鼓号角，起伏悲壮；</a:t>
            </a:r>
            <a:r>
              <a:rPr lang="en-US" sz="3200" b="1">
                <a:latin typeface="宋体" charset="-122"/>
              </a:rPr>
              <a:t> </a:t>
            </a:r>
            <a:endParaRPr lang="zh-CN" altLang="en-US" sz="3200" b="1">
              <a:latin typeface="宋体" charset="-122"/>
            </a:endParaRPr>
          </a:p>
          <a:p>
            <a:r>
              <a:rPr lang="zh-CN" altLang="en-US" sz="3200" b="1">
                <a:latin typeface="宋体" charset="-122"/>
              </a:rPr>
              <a:t>山峡倒映着银河星辰，随波动摇。</a:t>
            </a:r>
            <a:r>
              <a:rPr lang="en-US" sz="3200" b="1">
                <a:latin typeface="宋体" charset="-122"/>
              </a:rPr>
              <a:t> </a:t>
            </a:r>
            <a:endParaRPr lang="zh-CN" altLang="en-US" sz="3200" b="1">
              <a:latin typeface="宋体" charset="-122"/>
            </a:endParaRPr>
          </a:p>
          <a:p>
            <a:r>
              <a:rPr lang="zh-CN" altLang="en-US" sz="3200" b="1">
                <a:latin typeface="宋体" charset="-122"/>
              </a:rPr>
              <a:t>野外几家哭声，传来战争的讯息；</a:t>
            </a:r>
            <a:r>
              <a:rPr lang="en-US" sz="3200" b="1">
                <a:latin typeface="宋体" charset="-122"/>
              </a:rPr>
              <a:t> </a:t>
            </a:r>
            <a:endParaRPr lang="zh-CN" altLang="en-US" sz="3200" b="1">
              <a:latin typeface="宋体" charset="-122"/>
            </a:endParaRPr>
          </a:p>
          <a:p>
            <a:r>
              <a:rPr lang="zh-CN" altLang="en-US" sz="3200" b="1">
                <a:latin typeface="宋体" charset="-122"/>
              </a:rPr>
              <a:t>数处渔人樵夫，唱起夷族的歌谣。</a:t>
            </a:r>
            <a:r>
              <a:rPr lang="en-US" sz="3200" b="1">
                <a:latin typeface="宋体" charset="-122"/>
              </a:rPr>
              <a:t> </a:t>
            </a:r>
            <a:endParaRPr lang="zh-CN" altLang="en-US" sz="3200" b="1">
              <a:latin typeface="宋体" charset="-122"/>
            </a:endParaRPr>
          </a:p>
          <a:p>
            <a:r>
              <a:rPr lang="zh-CN" altLang="en-US" sz="3200" b="1">
                <a:latin typeface="宋体" charset="-122"/>
              </a:rPr>
              <a:t>诸葛亮和公孙述，一样终成黄土；</a:t>
            </a:r>
            <a:r>
              <a:rPr lang="en-US" sz="3200" b="1">
                <a:latin typeface="宋体" charset="-122"/>
              </a:rPr>
              <a:t> </a:t>
            </a:r>
            <a:endParaRPr lang="zh-CN" altLang="en-US" sz="3200" b="1">
              <a:latin typeface="宋体" charset="-122"/>
            </a:endParaRPr>
          </a:p>
          <a:p>
            <a:r>
              <a:rPr lang="zh-CN" altLang="en-US" sz="3200" b="1">
                <a:latin typeface="宋体" charset="-122"/>
              </a:rPr>
              <a:t>人事变迁音书断绝，我寂寞无聊。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6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6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6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63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63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63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63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63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63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63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63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63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63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63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63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63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563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563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63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563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563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563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563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563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Rectangle 4"/>
          <p:cNvSpPr>
            <a:spLocks noChangeArrowheads="1"/>
          </p:cNvSpPr>
          <p:nvPr/>
        </p:nvSpPr>
        <p:spPr bwMode="auto">
          <a:xfrm>
            <a:off x="1835150" y="1341438"/>
            <a:ext cx="5616575" cy="454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              </a:t>
            </a:r>
            <a:r>
              <a:rPr lang="zh-CN" altLang="en-US" sz="3600" b="1">
                <a:solidFill>
                  <a:srgbClr val="FF0000"/>
                </a:solidFill>
              </a:rPr>
              <a:t>登岳阳楼</a:t>
            </a:r>
            <a:endParaRPr lang="zh-CN" altLang="en-US" sz="3600" b="1"/>
          </a:p>
          <a:p>
            <a:r>
              <a:rPr lang="zh-CN" altLang="en-US" sz="3200" b="1">
                <a:solidFill>
                  <a:srgbClr val="FF0000"/>
                </a:solidFill>
              </a:rPr>
              <a:t>很早听过名扬海内的洞庭湖，</a:t>
            </a:r>
            <a:endParaRPr lang="en-US" altLang="zh-CN" sz="3200" b="1">
              <a:solidFill>
                <a:srgbClr val="FF0000"/>
              </a:solidFill>
            </a:endParaRPr>
          </a:p>
          <a:p>
            <a:r>
              <a:rPr lang="zh-CN" altLang="en-US" sz="3200" b="1">
                <a:solidFill>
                  <a:srgbClr val="FF0000"/>
                </a:solidFill>
              </a:rPr>
              <a:t>今日有幸登上湖边的岳阳楼。</a:t>
            </a:r>
          </a:p>
          <a:p>
            <a:r>
              <a:rPr lang="zh-CN" altLang="en-US" sz="3200" b="1">
                <a:solidFill>
                  <a:srgbClr val="FF0000"/>
                </a:solidFill>
              </a:rPr>
              <a:t>大湖浩瀚像把吴楚东南隔开，</a:t>
            </a:r>
            <a:endParaRPr lang="en-US" altLang="zh-CN" sz="3200" b="1">
              <a:solidFill>
                <a:srgbClr val="FF0000"/>
              </a:solidFill>
            </a:endParaRPr>
          </a:p>
          <a:p>
            <a:r>
              <a:rPr lang="zh-CN" altLang="en-US" sz="3200" b="1">
                <a:solidFill>
                  <a:srgbClr val="FF0000"/>
                </a:solidFill>
              </a:rPr>
              <a:t>天地像在湖面日夜荡漾漂。</a:t>
            </a:r>
          </a:p>
          <a:p>
            <a:r>
              <a:rPr lang="zh-CN" altLang="en-US" sz="3200" b="1">
                <a:solidFill>
                  <a:srgbClr val="FF0000"/>
                </a:solidFill>
              </a:rPr>
              <a:t>漂泊江湖亲朋故旧不寄一字，</a:t>
            </a:r>
            <a:endParaRPr lang="en-US" altLang="zh-CN" sz="3200" b="1">
              <a:solidFill>
                <a:srgbClr val="FF0000"/>
              </a:solidFill>
            </a:endParaRPr>
          </a:p>
          <a:p>
            <a:r>
              <a:rPr lang="zh-CN" altLang="en-US" sz="3200" b="1">
                <a:solidFill>
                  <a:srgbClr val="FF0000"/>
                </a:solidFill>
              </a:rPr>
              <a:t>年老体弱生活在这一叶孤舟。</a:t>
            </a:r>
          </a:p>
          <a:p>
            <a:r>
              <a:rPr lang="zh-CN" altLang="en-US" sz="3200" b="1">
                <a:solidFill>
                  <a:srgbClr val="FF0000"/>
                </a:solidFill>
              </a:rPr>
              <a:t>关山以北战争烽火仍未止息，</a:t>
            </a:r>
            <a:endParaRPr lang="en-US" altLang="zh-CN" sz="3200" b="1">
              <a:solidFill>
                <a:srgbClr val="FF0000"/>
              </a:solidFill>
            </a:endParaRPr>
          </a:p>
          <a:p>
            <a:r>
              <a:rPr lang="zh-CN" altLang="en-US" sz="3200" b="1">
                <a:solidFill>
                  <a:srgbClr val="FF0000"/>
                </a:solidFill>
              </a:rPr>
              <a:t>凭窗遥望胸怀家国涕泪交流。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4"/>
          <p:cNvSpPr>
            <a:spLocks noChangeArrowheads="1"/>
          </p:cNvSpPr>
          <p:nvPr/>
        </p:nvSpPr>
        <p:spPr bwMode="auto">
          <a:xfrm>
            <a:off x="1258888" y="0"/>
            <a:ext cx="13192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800" b="1">
                <a:solidFill>
                  <a:schemeClr val="tx2"/>
                </a:solidFill>
              </a:rPr>
              <a:t>读诗风</a:t>
            </a:r>
            <a:r>
              <a:rPr lang="zh-CN" altLang="en-US"/>
              <a:t> </a:t>
            </a:r>
          </a:p>
        </p:txBody>
      </p:sp>
      <p:sp>
        <p:nvSpPr>
          <p:cNvPr id="63493" name="Rectangle 5"/>
          <p:cNvSpPr>
            <a:spLocks noChangeArrowheads="1"/>
          </p:cNvSpPr>
          <p:nvPr/>
        </p:nvSpPr>
        <p:spPr bwMode="auto">
          <a:xfrm>
            <a:off x="1187450" y="404813"/>
            <a:ext cx="7272338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rgbClr val="000099"/>
                </a:solidFill>
              </a:rPr>
              <a:t>杜甫处于干戈扰攘的乱世，奔走衣食，贫病交加，但在诗歌中，抒写的却不局限于他个人的苦难，而是更多地想到国家和人民，想到周围世界的过去、现在和未来。他这种深厚的感情，宽广的胸襟，使得他的诗歌体现的不是一种委琐贫弱的感情，而是一种高尚的充实而有力的“悲而壮”的感情，这就使他那多半言愁的悲剧题材的作品表现为独有的“沉郁顿挫”的风格。</a:t>
            </a:r>
          </a:p>
        </p:txBody>
      </p:sp>
      <p:sp>
        <p:nvSpPr>
          <p:cNvPr id="63495" name="Rectangle 7"/>
          <p:cNvSpPr>
            <a:spLocks noChangeArrowheads="1"/>
          </p:cNvSpPr>
          <p:nvPr/>
        </p:nvSpPr>
        <p:spPr bwMode="auto">
          <a:xfrm>
            <a:off x="1116013" y="3213100"/>
            <a:ext cx="7272337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chemeClr val="tx2"/>
                </a:solidFill>
              </a:rPr>
              <a:t>沉郁顿挫</a:t>
            </a:r>
            <a:r>
              <a:rPr lang="zh-CN" altLang="en-US" sz="2400" b="1"/>
              <a:t>的风格的基调是悲慨。杜甫诗歌取得成就的主要原因在于感情的强烈，这种强烈的感情是杜甫最能打动读者的所在。就杜甫的诗歌艺术成就而言，其感情的强烈是第一位的。他的诗，蕴含著一种厚积的感情力量，每欲喷薄而出时，他的仁者之心，儒家涵养所形成的中和处事的心态，便把这种喷薄而出的感情抑制住了，使他变得缓慢，低沉，回环起伏。几欲喷薄而出，但又不得出，缓急回环，跌宕起伏，是为沉郁顿挫。</a:t>
            </a:r>
          </a:p>
        </p:txBody>
      </p:sp>
      <p:sp>
        <p:nvSpPr>
          <p:cNvPr id="63496" name="Rectangle 8"/>
          <p:cNvSpPr>
            <a:spLocks noChangeArrowheads="1"/>
          </p:cNvSpPr>
          <p:nvPr/>
        </p:nvSpPr>
        <p:spPr bwMode="auto">
          <a:xfrm>
            <a:off x="1187450" y="404813"/>
            <a:ext cx="7272338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rgbClr val="000099"/>
                </a:solidFill>
              </a:rPr>
              <a:t>杜甫处于干戈扰攘的乱世，奔走衣食，贫病交加，但在诗歌中，抒写的却不局限于他个人的苦难，而是更多地想到国家和人民，想到周围世界的过去、现在和未来。他这种深厚的感情，宽广的胸襟，使得他的诗歌体现的不是一种委琐贫弱的感情，而是一种高尚的充实而有力的“悲而壮”的感情，这就使他那多半言愁的悲剧题材的作品表现为独有的“沉郁顿挫”的风格。</a:t>
            </a:r>
          </a:p>
        </p:txBody>
      </p:sp>
      <p:sp>
        <p:nvSpPr>
          <p:cNvPr id="63497" name="Rectangle 9"/>
          <p:cNvSpPr>
            <a:spLocks noChangeArrowheads="1"/>
          </p:cNvSpPr>
          <p:nvPr/>
        </p:nvSpPr>
        <p:spPr bwMode="auto">
          <a:xfrm>
            <a:off x="1116013" y="3213100"/>
            <a:ext cx="7272337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chemeClr val="tx2"/>
                </a:solidFill>
              </a:rPr>
              <a:t>沉郁顿挫</a:t>
            </a:r>
            <a:r>
              <a:rPr lang="zh-CN" altLang="en-US" sz="2400" b="1"/>
              <a:t>的风格的基调是悲慨。杜甫诗歌取得成就的主要原因在于感情的强烈，这种强烈的感情是杜甫最能打动读者的所在。就杜甫的诗歌艺术成就而言，其感情的强烈是第一位的。他的诗，蕴含著一种厚积的感情力量，每欲喷薄而出时，他的仁者之心，儒家涵养所形成的中和处事的心态，便把这种喷薄而出的感情抑制住了，使他变得缓慢，低沉，回环起伏。几欲喷薄而出，但又不得出，缓急回环，跌宕起伏，是为沉郁顿挫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2" dur="20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3" grpId="0"/>
      <p:bldP spid="63493" grpId="1"/>
      <p:bldP spid="63495" grpId="0"/>
      <p:bldP spid="63495" grpId="1"/>
      <p:bldP spid="63496" grpId="2"/>
      <p:bldP spid="63497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1476375" y="476250"/>
            <a:ext cx="2019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533400" algn="l"/>
              </a:tabLst>
            </a:pPr>
            <a:r>
              <a:rPr lang="zh-CN" altLang="en-US" sz="3600" b="1">
                <a:solidFill>
                  <a:srgbClr val="6600FF"/>
                </a:solidFill>
                <a:ea typeface="楷体"/>
                <a:cs typeface="宋体" charset="-122"/>
              </a:rPr>
              <a:t>拓展延伸</a:t>
            </a:r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1763713" y="1439863"/>
            <a:ext cx="5060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400"/>
              <a:t>读杜甫的</a:t>
            </a:r>
            <a:r>
              <a:rPr lang="en-US" altLang="zh-CN" sz="2400"/>
              <a:t>《</a:t>
            </a:r>
            <a:r>
              <a:rPr lang="zh-CN" altLang="en-US" sz="2400"/>
              <a:t>登楼</a:t>
            </a:r>
            <a:r>
              <a:rPr lang="en-US" altLang="zh-CN" sz="2400"/>
              <a:t>》</a:t>
            </a:r>
            <a:r>
              <a:rPr lang="zh-CN" altLang="en-US" sz="2400"/>
              <a:t>，进行比较阅读。</a:t>
            </a:r>
          </a:p>
        </p:txBody>
      </p:sp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1258888" y="3429000"/>
            <a:ext cx="668655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3200"/>
              <a:t>花近高楼伤客心，万方多难此登临。</a:t>
            </a:r>
            <a:br>
              <a:rPr lang="zh-CN" altLang="en-US" sz="3200"/>
            </a:br>
            <a:r>
              <a:rPr lang="zh-CN" altLang="en-US" sz="3200"/>
              <a:t>锦江春色来天地，玉垒浮云变古今。</a:t>
            </a:r>
            <a:br>
              <a:rPr lang="zh-CN" altLang="en-US" sz="3200"/>
            </a:br>
            <a:r>
              <a:rPr lang="zh-CN" altLang="en-US" sz="3200"/>
              <a:t>北极朝廷终不改，西山寇盗莫相侵。</a:t>
            </a:r>
            <a:br>
              <a:rPr lang="zh-CN" altLang="en-US" sz="3200"/>
            </a:br>
            <a:r>
              <a:rPr lang="zh-CN" altLang="en-US" sz="3200"/>
              <a:t>可怜后主还祠庙，日暮聊为梁父吟。</a:t>
            </a:r>
          </a:p>
        </p:txBody>
      </p:sp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1835150" y="2420938"/>
            <a:ext cx="42021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chemeClr val="tx2"/>
                </a:solidFill>
              </a:rPr>
              <a:t>试比较本诗与前两首诗的异同。</a:t>
            </a:r>
            <a:r>
              <a:rPr lang="zh-CN" altLang="en-US"/>
              <a:t> </a:t>
            </a:r>
          </a:p>
        </p:txBody>
      </p:sp>
      <p:pic>
        <p:nvPicPr>
          <p:cNvPr id="19461" name="Picture 8" descr="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9925" y="4508500"/>
            <a:ext cx="1792288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9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9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59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59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59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/>
      <p:bldP spid="59396" grpId="1"/>
      <p:bldP spid="59397" grpId="0" build="allAtOnce"/>
      <p:bldP spid="5939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2268538" y="1420813"/>
            <a:ext cx="15605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609600" algn="l"/>
              </a:tabLst>
            </a:pPr>
            <a:r>
              <a:rPr lang="zh-CN" altLang="en-US" sz="3600" b="1">
                <a:solidFill>
                  <a:srgbClr val="6600FF"/>
                </a:solidFill>
              </a:rPr>
              <a:t>知其人</a:t>
            </a:r>
          </a:p>
        </p:txBody>
      </p:sp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1692275" y="484188"/>
            <a:ext cx="2019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609600" algn="l"/>
              </a:tabLst>
            </a:pPr>
            <a:r>
              <a:rPr lang="zh-CN" altLang="en-US" sz="3600" b="1"/>
              <a:t>读诗之法</a:t>
            </a:r>
          </a:p>
        </p:txBody>
      </p:sp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2124075" y="3284538"/>
            <a:ext cx="15605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609600" algn="l"/>
              </a:tabLst>
            </a:pPr>
            <a:r>
              <a:rPr lang="zh-CN" altLang="en-US" sz="3600" b="1">
                <a:solidFill>
                  <a:srgbClr val="6600FF"/>
                </a:solidFill>
              </a:rPr>
              <a:t>悟其诗</a:t>
            </a:r>
          </a:p>
        </p:txBody>
      </p:sp>
      <p:sp>
        <p:nvSpPr>
          <p:cNvPr id="61447" name="Rectangle 7"/>
          <p:cNvSpPr>
            <a:spLocks noChangeArrowheads="1"/>
          </p:cNvSpPr>
          <p:nvPr/>
        </p:nvSpPr>
        <p:spPr bwMode="auto">
          <a:xfrm>
            <a:off x="4572000" y="2276475"/>
            <a:ext cx="12557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723900" algn="l"/>
              </a:tabLst>
            </a:pPr>
            <a:r>
              <a:rPr lang="zh-CN" altLang="en-US" sz="2800" b="1">
                <a:solidFill>
                  <a:srgbClr val="336600"/>
                </a:solidFill>
              </a:rPr>
              <a:t>诵诗韵</a:t>
            </a:r>
          </a:p>
        </p:txBody>
      </p:sp>
      <p:sp>
        <p:nvSpPr>
          <p:cNvPr id="61448" name="Rectangle 8"/>
          <p:cNvSpPr>
            <a:spLocks noChangeArrowheads="1"/>
          </p:cNvSpPr>
          <p:nvPr/>
        </p:nvSpPr>
        <p:spPr bwMode="auto">
          <a:xfrm>
            <a:off x="4572000" y="3429000"/>
            <a:ext cx="12557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723900" algn="l"/>
              </a:tabLst>
            </a:pPr>
            <a:r>
              <a:rPr lang="zh-CN" altLang="en-US" sz="2800" b="1">
                <a:solidFill>
                  <a:srgbClr val="336600"/>
                </a:solidFill>
              </a:rPr>
              <a:t>会诗意</a:t>
            </a:r>
          </a:p>
        </p:txBody>
      </p:sp>
      <p:sp>
        <p:nvSpPr>
          <p:cNvPr id="61449" name="Rectangle 9"/>
          <p:cNvSpPr>
            <a:spLocks noChangeArrowheads="1"/>
          </p:cNvSpPr>
          <p:nvPr/>
        </p:nvSpPr>
        <p:spPr bwMode="auto">
          <a:xfrm>
            <a:off x="4643438" y="4724400"/>
            <a:ext cx="13541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800" b="1">
                <a:solidFill>
                  <a:srgbClr val="336600"/>
                </a:solidFill>
              </a:rPr>
              <a:t>体诗心</a:t>
            </a:r>
            <a:r>
              <a:rPr lang="zh-CN" altLang="en-US" sz="2800">
                <a:solidFill>
                  <a:srgbClr val="FF6600"/>
                </a:solidFill>
              </a:rPr>
              <a:t> </a:t>
            </a:r>
          </a:p>
        </p:txBody>
      </p:sp>
      <p:sp>
        <p:nvSpPr>
          <p:cNvPr id="61450" name="AutoShape 10"/>
          <p:cNvSpPr>
            <a:spLocks/>
          </p:cNvSpPr>
          <p:nvPr/>
        </p:nvSpPr>
        <p:spPr bwMode="auto">
          <a:xfrm>
            <a:off x="3851275" y="2420938"/>
            <a:ext cx="431800" cy="2592387"/>
          </a:xfrm>
          <a:prstGeom prst="leftBrace">
            <a:avLst>
              <a:gd name="adj1" fmla="val 5003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61451" name="Rectangle 11"/>
          <p:cNvSpPr>
            <a:spLocks noChangeArrowheads="1"/>
          </p:cNvSpPr>
          <p:nvPr/>
        </p:nvSpPr>
        <p:spPr bwMode="auto">
          <a:xfrm>
            <a:off x="2268538" y="5516563"/>
            <a:ext cx="16240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3600" b="1">
                <a:solidFill>
                  <a:srgbClr val="000099"/>
                </a:solidFill>
              </a:rPr>
              <a:t>明诗风</a:t>
            </a:r>
            <a:r>
              <a:rPr lang="zh-CN" altLang="en-US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1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61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61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614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614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61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61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61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2000"/>
                                        <p:tgtEl>
                                          <p:spTgt spid="61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7" grpId="0"/>
      <p:bldP spid="61450" grpId="0" animBg="1"/>
      <p:bldP spid="614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9" name="WordArt 3"/>
          <p:cNvSpPr>
            <a:spLocks noChangeArrowheads="1" noChangeShapeType="1" noTextEdit="1"/>
          </p:cNvSpPr>
          <p:nvPr/>
        </p:nvSpPr>
        <p:spPr bwMode="auto">
          <a:xfrm>
            <a:off x="2195513" y="476250"/>
            <a:ext cx="3529012" cy="18732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谢谢！</a:t>
            </a:r>
          </a:p>
        </p:txBody>
      </p:sp>
      <p:sp>
        <p:nvSpPr>
          <p:cNvPr id="60420" name="WordArt 4"/>
          <p:cNvSpPr>
            <a:spLocks noRot="1" noChangeArrowheads="1" noChangeShapeType="1"/>
          </p:cNvSpPr>
          <p:nvPr/>
        </p:nvSpPr>
        <p:spPr bwMode="auto">
          <a:xfrm>
            <a:off x="5724525" y="3068638"/>
            <a:ext cx="2447925" cy="180022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zh-CN" altLang="en-US" sz="8000" b="1" i="1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35921" dir="2700000" sy="50000" rotWithShape="0">
                    <a:srgbClr val="875B0D">
                      <a:alpha val="67998"/>
                    </a:srgbClr>
                  </a:outerShdw>
                </a:effectLst>
                <a:latin typeface="宋体"/>
                <a:ea typeface="宋体"/>
              </a:rPr>
              <a:t>下课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04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animBg="1"/>
      <p:bldP spid="60420" grpId="0" animBg="1"/>
    </p:bldLst>
  </p:timing>
</p:sld>
</file>

<file path=ppt/theme/theme1.xml><?xml version="1.0" encoding="utf-8"?>
<a:theme xmlns:a="http://schemas.openxmlformats.org/drawingml/2006/main" name="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CDESIGNN</Template>
  <TotalTime>197</TotalTime>
  <Words>1171</Words>
  <Application>Microsoft Office PowerPoint</Application>
  <PresentationFormat>全屏显示(4:3)</PresentationFormat>
  <Paragraphs>49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吉祥如意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Company>Sky123.Org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知人论世，感受诗圣</dc:title>
  <dc:subject>www.ywzx8.com</dc:subject>
  <dc:creator>www.ywzx8.com</dc:creator>
  <cp:keywords>www.ywzx8.com</cp:keywords>
  <dc:description>中学语文在线-免费资源站（www.ywzx8.com）</dc:description>
  <cp:lastModifiedBy>Administrator</cp:lastModifiedBy>
  <cp:revision>www.ywzx8.com</cp:revision>
  <dcterms:created xsi:type="dcterms:W3CDTF">2013-12-06T20:28:44Z</dcterms:created>
  <dcterms:modified xsi:type="dcterms:W3CDTF">2014-11-21T13:50:15Z</dcterms:modified>
  <cp:category>www.ywzx8.com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www.ywzx8.com</vt:lpwstr>
  </property>
</Properties>
</file>