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aosou.com/s?q=%E5%B1%B1%E4%B8%AD%E8%AE%BF%E5%8F%8B&amp;ie=utf-8&amp;src=wenda_link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haosou.com/s?q=%E6%95%A3%E6%96%87&amp;ie=utf-8&amp;src=wenda_link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720" y="1916832"/>
            <a:ext cx="5128327" cy="1569660"/>
          </a:xfrm>
          <a:prstGeom prst="rect">
            <a:avLst/>
          </a:prstGeom>
          <a:solidFill>
            <a:schemeClr val="tx1">
              <a:alpha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山中访友</a:t>
            </a:r>
            <a:endParaRPr lang="zh-CN" altLang="en-US" sz="9600" b="1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4005064"/>
            <a:ext cx="1723549" cy="707886"/>
          </a:xfrm>
          <a:prstGeom prst="rect">
            <a:avLst/>
          </a:prstGeom>
          <a:solidFill>
            <a:schemeClr val="tx1">
              <a:alpha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李汉荣</a:t>
            </a:r>
            <a:endParaRPr lang="zh-CN" altLang="en-US" sz="4000" b="1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ycfx\appdata\roaming\360se6\User Data\temp\t012f77faf5d00609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0162" y="2636912"/>
            <a:ext cx="3820932" cy="388843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404664"/>
            <a:ext cx="8568951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作者简介：</a:t>
            </a:r>
            <a:endParaRPr lang="en-US" altLang="zh-CN" sz="4000" b="1" dirty="0" smtClean="0">
              <a:latin typeface="华文行楷" pitchFamily="2" charset="-122"/>
              <a:ea typeface="华文行楷" pitchFamily="2" charset="-122"/>
            </a:endParaRPr>
          </a:p>
          <a:p>
            <a:pPr algn="just"/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　　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李汉荣，生于１９５７年，陕西勉县人，著名诗人、散文家。先后在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人民文学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人民日报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诗刊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小说月报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等海内外一百多家报刊发表诗歌、散文、随笔、杂文、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小说约两千多篇（首）。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现出版有诗集：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驶向星空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母亲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写给摇篮里的孩子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散文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河床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纸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随笔三题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分居的日子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与天地精神往来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等。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1556792"/>
            <a:ext cx="78488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　李汉荣作品的艺术特色十分鲜明，即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奇特的想象和诗意的表达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；而这也正是解答李汉荣作品艺术特色最重要的一把钥匙。李汉荣最早追随泰戈尔，也受其影响。作品充满哲理，抒情意味很浓，钟情于对大自然最精彩的描述，笔下的春天、雨季纯然一幅幅清晰的画面；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想象奇特，意境深邃，韵律幽雅，语言精美，将悟性和思考融合在优美的文字之中，给人以清新明丽的艺术享受。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620688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　　海子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死后的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90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年代末，李汉荣的诗和散文风格大变。他一转身致力于散文创作。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李汉荣发挥散文家“材料扎实”、感悟深妙、语言清新缜密的长处，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他的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南山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老屋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放牛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外婆的手纹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一碗清水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回忆父亲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对中医的一知半解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父亲和他用过的农具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凝视：母亲用过的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......》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雪界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感念祖先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对一个垃圾堆的观察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溪水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采药人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野地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野河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河床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地气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桥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倾听的夜晚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山中访友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梦回唐朝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购物记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等散文系列组章于诗意的抒写中显出细节的清晰、充实，情思的深挚、感人。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332656"/>
            <a:ext cx="820891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质疑反馈：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１、作者一共遇到了哪几位朋友？在这些朋友中，“我”最敬重谁？最喜爱谁？最难忘谁？为什么？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２、明明都不是真正的朋友，为何称其为“友”？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３、为何要写“变成一棵树”？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４、第６节中的“深意的仪式”怎样理解？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５、第６节写下雨似乎与“访友”关系不大，可否删除，为什么？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６、第７节中“感动人又有些吓人”不矛盾吗？为什么？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提要反馈：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（一）中心内容：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　　　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628800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hlinkClick r:id="rId3"/>
              </a:rPr>
              <a:t>山中访友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是一篇构思新奇、富有想像力、充满童心和好奇心的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hlinkClick r:id="rId4"/>
              </a:rPr>
              <a:t>散文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。作者“带着满怀的好心情”，走进山林，探访“山中的众朋友”，与“朋友们”互诉心声，营造了一个如诗如画的童话世界，表达了作者亲近自然、热爱自然的思想感情。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4180344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（二）分段以及段意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  1-2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出门访友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  3-7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山中访友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   8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访友归来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　　　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1124744"/>
            <a:ext cx="8136904" cy="5078313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    作者用拟人化的手法，将大自然中的事物赋予了人的思想与情感，从中可以感受到作者尊重</a:t>
            </a:r>
            <a:r>
              <a:rPr lang="zh-CN" altLang="en-US" sz="36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自然、亲近自然、愿意与大自然</a:t>
            </a:r>
            <a:r>
              <a:rPr lang="zh-CN" altLang="en-US" sz="36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融为一体的想法，</a:t>
            </a:r>
            <a:r>
              <a:rPr lang="zh-CN" altLang="en-US" sz="36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从作者选取的</a:t>
            </a:r>
            <a:r>
              <a:rPr lang="zh-CN" altLang="en-US" sz="36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这些“朋友”中</a:t>
            </a:r>
            <a:r>
              <a:rPr lang="zh-CN" altLang="en-US" sz="36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，我们读出了作者渴望做和这些山中好友一样的纯洁善良、正直无私、淡泊名利、胸襟坦荡的人，也读出了作者追求自然、宁静、和谐、自由自在生活的思想。</a:t>
            </a:r>
            <a:endParaRPr lang="zh-CN" altLang="en-US" sz="36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234</Words>
  <Application>Microsoft Office PowerPoint</Application>
  <PresentationFormat>全屏显示(4:3)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ycfx</cp:lastModifiedBy>
  <cp:revision>www.ywzx8.com</cp:revision>
  <dcterms:created xsi:type="dcterms:W3CDTF">2015-02-27T02:25:08Z</dcterms:created>
  <dcterms:modified xsi:type="dcterms:W3CDTF">2015-02-28T01:48:22Z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