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401" r:id="rId2"/>
    <p:sldId id="410" r:id="rId3"/>
    <p:sldId id="408" r:id="rId4"/>
    <p:sldId id="387" r:id="rId5"/>
    <p:sldId id="330" r:id="rId6"/>
    <p:sldId id="380" r:id="rId7"/>
    <p:sldId id="356" r:id="rId8"/>
    <p:sldId id="406" r:id="rId9"/>
    <p:sldId id="374" r:id="rId10"/>
    <p:sldId id="391" r:id="rId11"/>
    <p:sldId id="392" r:id="rId12"/>
    <p:sldId id="388" r:id="rId13"/>
    <p:sldId id="314" r:id="rId14"/>
    <p:sldId id="381" r:id="rId15"/>
    <p:sldId id="385" r:id="rId16"/>
    <p:sldId id="376" r:id="rId17"/>
    <p:sldId id="377" r:id="rId18"/>
    <p:sldId id="378" r:id="rId19"/>
    <p:sldId id="395" r:id="rId20"/>
    <p:sldId id="389" r:id="rId21"/>
    <p:sldId id="403" r:id="rId22"/>
    <p:sldId id="399" r:id="rId23"/>
    <p:sldId id="407" r:id="rId24"/>
    <p:sldId id="402" r:id="rId25"/>
    <p:sldId id="400" r:id="rId26"/>
    <p:sldId id="305" r:id="rId27"/>
    <p:sldId id="326" r:id="rId28"/>
    <p:sldId id="366" r:id="rId29"/>
    <p:sldId id="264" r:id="rId30"/>
  </p:sldIdLst>
  <p:sldSz cx="9144000" cy="6858000" type="screen4x3"/>
  <p:notesSz cx="6858000" cy="9144000"/>
  <p:defaultTextStyle>
    <a:defPPr>
      <a:defRPr lang="en-US"/>
    </a:defPPr>
    <a:lvl1pPr algn="l" rtl="0" fontAlgn="base">
      <a:spcBef>
        <a:spcPct val="0"/>
      </a:spcBef>
      <a:spcAft>
        <a:spcPct val="0"/>
      </a:spcAft>
      <a:defRPr kumimoji="1" sz="2400" b="1"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b="1"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b="1"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b="1"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b="1"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b="1"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b="1"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b="1"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b="1"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CC"/>
    <a:srgbClr val="66CCFF"/>
    <a:srgbClr val="FFFF66"/>
    <a:srgbClr val="0000FF"/>
    <a:srgbClr val="FF0000"/>
    <a:srgbClr val="800000"/>
    <a:srgbClr val="993300"/>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17" autoAdjust="0"/>
    <p:restoredTop sz="94013" autoAdjust="0"/>
  </p:normalViewPr>
  <p:slideViewPr>
    <p:cSldViewPr>
      <p:cViewPr varScale="1">
        <p:scale>
          <a:sx n="65" d="100"/>
          <a:sy n="65" d="100"/>
        </p:scale>
        <p:origin x="-108" y="-10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_rels/viewProps.xml.rels><?xml version="1.0" encoding="UTF-8" standalone="yes"?>
<Relationships xmlns="http://schemas.openxmlformats.org/package/2006/relationships"><Relationship Id="rId1" Type="http://schemas.openxmlformats.org/officeDocument/2006/relationships/slide" Target="slides/slide2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zh-CN" altLang="en-US"/>
          </a:p>
        </p:txBody>
      </p:sp>
      <p:sp>
        <p:nvSpPr>
          <p:cNvPr id="5325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ltLang="zh-CN"/>
          </a:p>
        </p:txBody>
      </p:sp>
      <p:sp>
        <p:nvSpPr>
          <p:cNvPr id="532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325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325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ltLang="zh-CN"/>
          </a:p>
        </p:txBody>
      </p:sp>
      <p:sp>
        <p:nvSpPr>
          <p:cNvPr id="5325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759D2845-0D81-4996-857E-DD2431931047}"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宋体" pitchFamily="2" charset="-122"/>
        <a:cs typeface="+mn-cs"/>
      </a:defRPr>
    </a:lvl1pPr>
    <a:lvl2pPr marL="457200" algn="l" rtl="0" fontAlgn="base">
      <a:spcBef>
        <a:spcPct val="30000"/>
      </a:spcBef>
      <a:spcAft>
        <a:spcPct val="0"/>
      </a:spcAft>
      <a:defRPr sz="1200" kern="1200">
        <a:solidFill>
          <a:schemeClr val="tx1"/>
        </a:solidFill>
        <a:latin typeface="Arial" pitchFamily="34" charset="0"/>
        <a:ea typeface="宋体" pitchFamily="2" charset="-122"/>
        <a:cs typeface="+mn-cs"/>
      </a:defRPr>
    </a:lvl2pPr>
    <a:lvl3pPr marL="914400" algn="l" rtl="0" fontAlgn="base">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fontAlgn="base">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fontAlgn="base">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49154" name="Group 2"/>
          <p:cNvGrpSpPr>
            <a:grpSpLocks/>
          </p:cNvGrpSpPr>
          <p:nvPr/>
        </p:nvGrpSpPr>
        <p:grpSpPr bwMode="auto">
          <a:xfrm>
            <a:off x="0" y="-19050"/>
            <a:ext cx="9144000" cy="6877050"/>
            <a:chOff x="0" y="-12"/>
            <a:chExt cx="5760" cy="4332"/>
          </a:xfrm>
        </p:grpSpPr>
        <p:sp>
          <p:nvSpPr>
            <p:cNvPr id="49155" name="Rectangle 3"/>
            <p:cNvSpPr>
              <a:spLocks noChangeArrowheads="1"/>
            </p:cNvSpPr>
            <p:nvPr userDrawn="1"/>
          </p:nvSpPr>
          <p:spPr bwMode="hidden">
            <a:xfrm>
              <a:off x="1104" y="1008"/>
              <a:ext cx="4656" cy="3312"/>
            </a:xfrm>
            <a:prstGeom prst="rect">
              <a:avLst/>
            </a:prstGeom>
            <a:gradFill rotWithShape="0">
              <a:gsLst>
                <a:gs pos="0">
                  <a:schemeClr val="bg2"/>
                </a:gs>
                <a:gs pos="50000">
                  <a:schemeClr val="bg1"/>
                </a:gs>
                <a:gs pos="100000">
                  <a:schemeClr val="bg2"/>
                </a:gs>
              </a:gsLst>
              <a:lin ang="2700000" scaled="1"/>
            </a:gradFill>
            <a:ln w="9525">
              <a:noFill/>
              <a:miter lim="800000"/>
              <a:headEnd/>
              <a:tailEnd/>
            </a:ln>
            <a:effectLst/>
          </p:spPr>
          <p:txBody>
            <a:bodyPr wrap="none" anchor="ctr"/>
            <a:lstStyle/>
            <a:p>
              <a:endParaRPr lang="zh-CN" altLang="en-US"/>
            </a:p>
          </p:txBody>
        </p:sp>
        <p:grpSp>
          <p:nvGrpSpPr>
            <p:cNvPr id="49156" name="Group 4"/>
            <p:cNvGrpSpPr>
              <a:grpSpLocks/>
            </p:cNvGrpSpPr>
            <p:nvPr userDrawn="1"/>
          </p:nvGrpSpPr>
          <p:grpSpPr bwMode="auto">
            <a:xfrm>
              <a:off x="0" y="-12"/>
              <a:ext cx="5760" cy="1045"/>
              <a:chOff x="0" y="-9"/>
              <a:chExt cx="5760" cy="1045"/>
            </a:xfrm>
          </p:grpSpPr>
          <p:sp>
            <p:nvSpPr>
              <p:cNvPr id="49157" name="Freeform 5"/>
              <p:cNvSpPr>
                <a:spLocks/>
              </p:cNvSpPr>
              <p:nvPr userDrawn="1"/>
            </p:nvSpPr>
            <p:spPr bwMode="ltGray">
              <a:xfrm>
                <a:off x="0" y="4"/>
                <a:ext cx="5760" cy="1032"/>
              </a:xfrm>
              <a:custGeom>
                <a:avLst/>
                <a:gdLst/>
                <a:ahLst/>
                <a:cxnLst>
                  <a:cxn ang="0">
                    <a:pos x="4848" y="432"/>
                  </a:cxn>
                  <a:cxn ang="0">
                    <a:pos x="0" y="432"/>
                  </a:cxn>
                  <a:cxn ang="0">
                    <a:pos x="0" y="0"/>
                  </a:cxn>
                  <a:cxn ang="0">
                    <a:pos x="4848" y="0"/>
                  </a:cxn>
                  <a:cxn ang="0">
                    <a:pos x="4848" y="432"/>
                  </a:cxn>
                </a:cxnLst>
                <a:rect l="0" t="0" r="r" b="b"/>
                <a:pathLst>
                  <a:path w="4848" h="432">
                    <a:moveTo>
                      <a:pt x="4848" y="432"/>
                    </a:moveTo>
                    <a:lnTo>
                      <a:pt x="0" y="432"/>
                    </a:lnTo>
                    <a:lnTo>
                      <a:pt x="0" y="0"/>
                    </a:lnTo>
                    <a:lnTo>
                      <a:pt x="4848" y="0"/>
                    </a:lnTo>
                    <a:lnTo>
                      <a:pt x="4848" y="432"/>
                    </a:lnTo>
                    <a:close/>
                  </a:path>
                </a:pathLst>
              </a:custGeom>
              <a:solidFill>
                <a:schemeClr val="hlink"/>
              </a:solidFill>
              <a:ln w="9525">
                <a:noFill/>
                <a:round/>
                <a:headEnd/>
                <a:tailEnd/>
              </a:ln>
              <a:effectLst/>
            </p:spPr>
            <p:txBody>
              <a:bodyPr wrap="none" anchor="ctr"/>
              <a:lstStyle/>
              <a:p>
                <a:endParaRPr lang="zh-CN" altLang="en-US"/>
              </a:p>
            </p:txBody>
          </p:sp>
          <p:grpSp>
            <p:nvGrpSpPr>
              <p:cNvPr id="49158" name="Group 6"/>
              <p:cNvGrpSpPr>
                <a:grpSpLocks/>
              </p:cNvGrpSpPr>
              <p:nvPr userDrawn="1"/>
            </p:nvGrpSpPr>
            <p:grpSpPr bwMode="auto">
              <a:xfrm>
                <a:off x="333" y="-9"/>
                <a:ext cx="5176" cy="1044"/>
                <a:chOff x="333" y="-9"/>
                <a:chExt cx="5176" cy="1044"/>
              </a:xfrm>
            </p:grpSpPr>
            <p:sp>
              <p:nvSpPr>
                <p:cNvPr id="49159" name="Freeform 7"/>
                <p:cNvSpPr>
                  <a:spLocks/>
                </p:cNvSpPr>
                <p:nvPr userDrawn="1"/>
              </p:nvSpPr>
              <p:spPr bwMode="ltGray">
                <a:xfrm>
                  <a:off x="3230" y="949"/>
                  <a:ext cx="17" cy="20"/>
                </a:xfrm>
                <a:custGeom>
                  <a:avLst/>
                  <a:gdLst/>
                  <a:ahLst/>
                  <a:cxnLst>
                    <a:cxn ang="0">
                      <a:pos x="5" y="11"/>
                    </a:cxn>
                    <a:cxn ang="0">
                      <a:pos x="15" y="5"/>
                    </a:cxn>
                    <a:cxn ang="0">
                      <a:pos x="13" y="17"/>
                    </a:cxn>
                    <a:cxn ang="0">
                      <a:pos x="5" y="11"/>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w="9525">
                  <a:noFill/>
                  <a:round/>
                  <a:headEnd/>
                  <a:tailEnd/>
                </a:ln>
                <a:effectLst/>
              </p:spPr>
              <p:txBody>
                <a:bodyPr wrap="none" anchor="ctr"/>
                <a:lstStyle/>
                <a:p>
                  <a:endParaRPr lang="zh-CN" altLang="en-US"/>
                </a:p>
              </p:txBody>
            </p:sp>
            <p:sp>
              <p:nvSpPr>
                <p:cNvPr id="49160" name="Freeform 8"/>
                <p:cNvSpPr>
                  <a:spLocks/>
                </p:cNvSpPr>
                <p:nvPr userDrawn="1"/>
              </p:nvSpPr>
              <p:spPr bwMode="ltGray">
                <a:xfrm>
                  <a:off x="3406" y="1015"/>
                  <a:ext cx="21" cy="20"/>
                </a:xfrm>
                <a:custGeom>
                  <a:avLst/>
                  <a:gdLst/>
                  <a:ahLst/>
                  <a:cxnLst>
                    <a:cxn ang="0">
                      <a:pos x="3" y="13"/>
                    </a:cxn>
                    <a:cxn ang="0">
                      <a:pos x="11" y="3"/>
                    </a:cxn>
                    <a:cxn ang="0">
                      <a:pos x="7" y="19"/>
                    </a:cxn>
                    <a:cxn ang="0">
                      <a:pos x="3" y="13"/>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w="9525">
                  <a:noFill/>
                  <a:round/>
                  <a:headEnd/>
                  <a:tailEnd/>
                </a:ln>
                <a:effectLst/>
              </p:spPr>
              <p:txBody>
                <a:bodyPr wrap="none" anchor="ctr"/>
                <a:lstStyle/>
                <a:p>
                  <a:endParaRPr lang="zh-CN" altLang="en-US"/>
                </a:p>
              </p:txBody>
            </p:sp>
            <p:sp>
              <p:nvSpPr>
                <p:cNvPr id="49161" name="Freeform 9"/>
                <p:cNvSpPr>
                  <a:spLocks/>
                </p:cNvSpPr>
                <p:nvPr userDrawn="1"/>
              </p:nvSpPr>
              <p:spPr bwMode="ltGray">
                <a:xfrm>
                  <a:off x="2909" y="908"/>
                  <a:ext cx="31" cy="34"/>
                </a:xfrm>
                <a:custGeom>
                  <a:avLst/>
                  <a:gdLst/>
                  <a:ahLst/>
                  <a:cxnLst>
                    <a:cxn ang="0">
                      <a:pos x="16" y="33"/>
                    </a:cxn>
                    <a:cxn ang="0">
                      <a:pos x="8" y="21"/>
                    </a:cxn>
                    <a:cxn ang="0">
                      <a:pos x="0" y="9"/>
                    </a:cxn>
                    <a:cxn ang="0">
                      <a:pos x="16" y="3"/>
                    </a:cxn>
                    <a:cxn ang="0">
                      <a:pos x="30" y="23"/>
                    </a:cxn>
                    <a:cxn ang="0">
                      <a:pos x="28" y="31"/>
                    </a:cxn>
                    <a:cxn ang="0">
                      <a:pos x="16" y="3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w="9525">
                  <a:noFill/>
                  <a:round/>
                  <a:headEnd/>
                  <a:tailEnd/>
                </a:ln>
                <a:effectLst/>
              </p:spPr>
              <p:txBody>
                <a:bodyPr wrap="none" anchor="ctr"/>
                <a:lstStyle/>
                <a:p>
                  <a:endParaRPr lang="zh-CN" altLang="en-US"/>
                </a:p>
              </p:txBody>
            </p:sp>
            <p:sp>
              <p:nvSpPr>
                <p:cNvPr id="49162" name="Freeform 10"/>
                <p:cNvSpPr>
                  <a:spLocks/>
                </p:cNvSpPr>
                <p:nvPr userDrawn="1"/>
              </p:nvSpPr>
              <p:spPr bwMode="ltGray">
                <a:xfrm>
                  <a:off x="2551" y="940"/>
                  <a:ext cx="25" cy="12"/>
                </a:xfrm>
                <a:custGeom>
                  <a:avLst/>
                  <a:gdLst/>
                  <a:ahLst/>
                  <a:cxnLst>
                    <a:cxn ang="0">
                      <a:pos x="15" y="16"/>
                    </a:cxn>
                    <a:cxn ang="0">
                      <a:pos x="3" y="8"/>
                    </a:cxn>
                    <a:cxn ang="0">
                      <a:pos x="15" y="0"/>
                    </a:cxn>
                    <a:cxn ang="0">
                      <a:pos x="15" y="16"/>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w="9525">
                  <a:noFill/>
                  <a:round/>
                  <a:headEnd/>
                  <a:tailEnd/>
                </a:ln>
                <a:effectLst/>
              </p:spPr>
              <p:txBody>
                <a:bodyPr wrap="none" anchor="ctr"/>
                <a:lstStyle/>
                <a:p>
                  <a:endParaRPr lang="zh-CN" altLang="en-US"/>
                </a:p>
              </p:txBody>
            </p:sp>
            <p:sp>
              <p:nvSpPr>
                <p:cNvPr id="49163" name="Freeform 11"/>
                <p:cNvSpPr>
                  <a:spLocks/>
                </p:cNvSpPr>
                <p:nvPr userDrawn="1"/>
              </p:nvSpPr>
              <p:spPr bwMode="ltGray">
                <a:xfrm>
                  <a:off x="2443" y="954"/>
                  <a:ext cx="65" cy="39"/>
                </a:xfrm>
                <a:custGeom>
                  <a:avLst/>
                  <a:gdLst/>
                  <a:ahLst/>
                  <a:cxnLst>
                    <a:cxn ang="0">
                      <a:pos x="14" y="24"/>
                    </a:cxn>
                    <a:cxn ang="0">
                      <a:pos x="30" y="4"/>
                    </a:cxn>
                    <a:cxn ang="0">
                      <a:pos x="42" y="0"/>
                    </a:cxn>
                    <a:cxn ang="0">
                      <a:pos x="58" y="12"/>
                    </a:cxn>
                    <a:cxn ang="0">
                      <a:pos x="32" y="26"/>
                    </a:cxn>
                    <a:cxn ang="0">
                      <a:pos x="12" y="46"/>
                    </a:cxn>
                    <a:cxn ang="0">
                      <a:pos x="8" y="20"/>
                    </a:cxn>
                    <a:cxn ang="0">
                      <a:pos x="12" y="14"/>
                    </a:cxn>
                    <a:cxn ang="0">
                      <a:pos x="14" y="24"/>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w="9525">
                  <a:noFill/>
                  <a:round/>
                  <a:headEnd/>
                  <a:tailEnd/>
                </a:ln>
                <a:effectLst/>
              </p:spPr>
              <p:txBody>
                <a:bodyPr wrap="none" anchor="ctr"/>
                <a:lstStyle/>
                <a:p>
                  <a:endParaRPr lang="zh-CN" altLang="en-US"/>
                </a:p>
              </p:txBody>
            </p:sp>
            <p:sp>
              <p:nvSpPr>
                <p:cNvPr id="49164" name="Freeform 12"/>
                <p:cNvSpPr>
                  <a:spLocks/>
                </p:cNvSpPr>
                <p:nvPr userDrawn="1"/>
              </p:nvSpPr>
              <p:spPr bwMode="ltGray">
                <a:xfrm>
                  <a:off x="2375" y="952"/>
                  <a:ext cx="68" cy="39"/>
                </a:xfrm>
                <a:custGeom>
                  <a:avLst/>
                  <a:gdLst/>
                  <a:ahLst/>
                  <a:cxnLst>
                    <a:cxn ang="0">
                      <a:pos x="0" y="31"/>
                    </a:cxn>
                    <a:cxn ang="0">
                      <a:pos x="18" y="25"/>
                    </a:cxn>
                    <a:cxn ang="0">
                      <a:pos x="52" y="1"/>
                    </a:cxn>
                    <a:cxn ang="0">
                      <a:pos x="64" y="3"/>
                    </a:cxn>
                    <a:cxn ang="0">
                      <a:pos x="50" y="19"/>
                    </a:cxn>
                    <a:cxn ang="0">
                      <a:pos x="28" y="33"/>
                    </a:cxn>
                    <a:cxn ang="0">
                      <a:pos x="22" y="47"/>
                    </a:cxn>
                    <a:cxn ang="0">
                      <a:pos x="16" y="45"/>
                    </a:cxn>
                    <a:cxn ang="0">
                      <a:pos x="12" y="39"/>
                    </a:cxn>
                    <a:cxn ang="0">
                      <a:pos x="0" y="35"/>
                    </a:cxn>
                    <a:cxn ang="0">
                      <a:pos x="0" y="3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w="9525">
                  <a:noFill/>
                  <a:round/>
                  <a:headEnd/>
                  <a:tailEnd/>
                </a:ln>
                <a:effectLst/>
              </p:spPr>
              <p:txBody>
                <a:bodyPr wrap="none" anchor="ctr"/>
                <a:lstStyle/>
                <a:p>
                  <a:endParaRPr lang="zh-CN" altLang="en-US"/>
                </a:p>
              </p:txBody>
            </p:sp>
            <p:sp>
              <p:nvSpPr>
                <p:cNvPr id="49165" name="Freeform 13"/>
                <p:cNvSpPr>
                  <a:spLocks/>
                </p:cNvSpPr>
                <p:nvPr userDrawn="1"/>
              </p:nvSpPr>
              <p:spPr bwMode="ltGray">
                <a:xfrm>
                  <a:off x="2007" y="739"/>
                  <a:ext cx="354" cy="228"/>
                </a:xfrm>
                <a:custGeom>
                  <a:avLst/>
                  <a:gdLst/>
                  <a:ahLst/>
                  <a:cxnLst>
                    <a:cxn ang="0">
                      <a:pos x="10" y="4"/>
                    </a:cxn>
                    <a:cxn ang="0">
                      <a:pos x="36" y="18"/>
                    </a:cxn>
                    <a:cxn ang="0">
                      <a:pos x="46" y="30"/>
                    </a:cxn>
                    <a:cxn ang="0">
                      <a:pos x="76" y="52"/>
                    </a:cxn>
                    <a:cxn ang="0">
                      <a:pos x="92" y="66"/>
                    </a:cxn>
                    <a:cxn ang="0">
                      <a:pos x="122" y="98"/>
                    </a:cxn>
                    <a:cxn ang="0">
                      <a:pos x="136" y="128"/>
                    </a:cxn>
                    <a:cxn ang="0">
                      <a:pos x="148" y="132"/>
                    </a:cxn>
                    <a:cxn ang="0">
                      <a:pos x="154" y="150"/>
                    </a:cxn>
                    <a:cxn ang="0">
                      <a:pos x="176" y="152"/>
                    </a:cxn>
                    <a:cxn ang="0">
                      <a:pos x="170" y="196"/>
                    </a:cxn>
                    <a:cxn ang="0">
                      <a:pos x="180" y="224"/>
                    </a:cxn>
                    <a:cxn ang="0">
                      <a:pos x="198" y="232"/>
                    </a:cxn>
                    <a:cxn ang="0">
                      <a:pos x="216" y="234"/>
                    </a:cxn>
                    <a:cxn ang="0">
                      <a:pos x="236" y="242"/>
                    </a:cxn>
                    <a:cxn ang="0">
                      <a:pos x="254" y="236"/>
                    </a:cxn>
                    <a:cxn ang="0">
                      <a:pos x="272" y="248"/>
                    </a:cxn>
                    <a:cxn ang="0">
                      <a:pos x="296" y="256"/>
                    </a:cxn>
                    <a:cxn ang="0">
                      <a:pos x="314" y="264"/>
                    </a:cxn>
                    <a:cxn ang="0">
                      <a:pos x="352" y="266"/>
                    </a:cxn>
                    <a:cxn ang="0">
                      <a:pos x="342" y="274"/>
                    </a:cxn>
                    <a:cxn ang="0">
                      <a:pos x="322" y="272"/>
                    </a:cxn>
                    <a:cxn ang="0">
                      <a:pos x="300" y="270"/>
                    </a:cxn>
                    <a:cxn ang="0">
                      <a:pos x="288" y="266"/>
                    </a:cxn>
                    <a:cxn ang="0">
                      <a:pos x="252" y="264"/>
                    </a:cxn>
                    <a:cxn ang="0">
                      <a:pos x="234" y="260"/>
                    </a:cxn>
                    <a:cxn ang="0">
                      <a:pos x="172" y="242"/>
                    </a:cxn>
                    <a:cxn ang="0">
                      <a:pos x="160" y="216"/>
                    </a:cxn>
                    <a:cxn ang="0">
                      <a:pos x="126" y="200"/>
                    </a:cxn>
                    <a:cxn ang="0">
                      <a:pos x="108" y="186"/>
                    </a:cxn>
                    <a:cxn ang="0">
                      <a:pos x="94" y="158"/>
                    </a:cxn>
                    <a:cxn ang="0">
                      <a:pos x="68" y="108"/>
                    </a:cxn>
                    <a:cxn ang="0">
                      <a:pos x="64" y="102"/>
                    </a:cxn>
                    <a:cxn ang="0">
                      <a:pos x="58" y="100"/>
                    </a:cxn>
                    <a:cxn ang="0">
                      <a:pos x="54" y="88"/>
                    </a:cxn>
                    <a:cxn ang="0">
                      <a:pos x="38" y="58"/>
                    </a:cxn>
                    <a:cxn ang="0">
                      <a:pos x="20" y="40"/>
                    </a:cxn>
                    <a:cxn ang="0">
                      <a:pos x="4" y="22"/>
                    </a:cxn>
                    <a:cxn ang="0">
                      <a:pos x="10" y="2"/>
                    </a:cxn>
                    <a:cxn ang="0">
                      <a:pos x="10" y="4"/>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w="9525">
                  <a:noFill/>
                  <a:round/>
                  <a:headEnd/>
                  <a:tailEnd/>
                </a:ln>
                <a:effectLst/>
              </p:spPr>
              <p:txBody>
                <a:bodyPr wrap="none" anchor="ctr"/>
                <a:lstStyle/>
                <a:p>
                  <a:endParaRPr lang="zh-CN" altLang="en-US"/>
                </a:p>
              </p:txBody>
            </p:sp>
            <p:sp>
              <p:nvSpPr>
                <p:cNvPr id="49166" name="Freeform 14"/>
                <p:cNvSpPr>
                  <a:spLocks/>
                </p:cNvSpPr>
                <p:nvPr userDrawn="1"/>
              </p:nvSpPr>
              <p:spPr bwMode="ltGray">
                <a:xfrm>
                  <a:off x="2222" y="724"/>
                  <a:ext cx="157" cy="167"/>
                </a:xfrm>
                <a:custGeom>
                  <a:avLst/>
                  <a:gdLst/>
                  <a:ahLst/>
                  <a:cxnLst>
                    <a:cxn ang="0">
                      <a:pos x="54" y="66"/>
                    </a:cxn>
                    <a:cxn ang="0">
                      <a:pos x="66" y="58"/>
                    </a:cxn>
                    <a:cxn ang="0">
                      <a:pos x="68" y="52"/>
                    </a:cxn>
                    <a:cxn ang="0">
                      <a:pos x="80" y="44"/>
                    </a:cxn>
                    <a:cxn ang="0">
                      <a:pos x="106" y="22"/>
                    </a:cxn>
                    <a:cxn ang="0">
                      <a:pos x="112" y="4"/>
                    </a:cxn>
                    <a:cxn ang="0">
                      <a:pos x="124" y="0"/>
                    </a:cxn>
                    <a:cxn ang="0">
                      <a:pos x="150" y="28"/>
                    </a:cxn>
                    <a:cxn ang="0">
                      <a:pos x="146" y="44"/>
                    </a:cxn>
                    <a:cxn ang="0">
                      <a:pos x="126" y="64"/>
                    </a:cxn>
                    <a:cxn ang="0">
                      <a:pos x="132" y="94"/>
                    </a:cxn>
                    <a:cxn ang="0">
                      <a:pos x="142" y="110"/>
                    </a:cxn>
                    <a:cxn ang="0">
                      <a:pos x="146" y="128"/>
                    </a:cxn>
                    <a:cxn ang="0">
                      <a:pos x="128" y="128"/>
                    </a:cxn>
                    <a:cxn ang="0">
                      <a:pos x="116" y="146"/>
                    </a:cxn>
                    <a:cxn ang="0">
                      <a:pos x="104" y="156"/>
                    </a:cxn>
                    <a:cxn ang="0">
                      <a:pos x="100" y="198"/>
                    </a:cxn>
                    <a:cxn ang="0">
                      <a:pos x="88" y="202"/>
                    </a:cxn>
                    <a:cxn ang="0">
                      <a:pos x="82" y="206"/>
                    </a:cxn>
                    <a:cxn ang="0">
                      <a:pos x="76" y="202"/>
                    </a:cxn>
                    <a:cxn ang="0">
                      <a:pos x="72" y="190"/>
                    </a:cxn>
                    <a:cxn ang="0">
                      <a:pos x="60" y="186"/>
                    </a:cxn>
                    <a:cxn ang="0">
                      <a:pos x="42" y="194"/>
                    </a:cxn>
                    <a:cxn ang="0">
                      <a:pos x="28" y="186"/>
                    </a:cxn>
                    <a:cxn ang="0">
                      <a:pos x="10" y="148"/>
                    </a:cxn>
                    <a:cxn ang="0">
                      <a:pos x="4" y="130"/>
                    </a:cxn>
                    <a:cxn ang="0">
                      <a:pos x="0" y="118"/>
                    </a:cxn>
                    <a:cxn ang="0">
                      <a:pos x="20" y="96"/>
                    </a:cxn>
                    <a:cxn ang="0">
                      <a:pos x="32" y="104"/>
                    </a:cxn>
                    <a:cxn ang="0">
                      <a:pos x="34" y="80"/>
                    </a:cxn>
                    <a:cxn ang="0">
                      <a:pos x="52" y="70"/>
                    </a:cxn>
                    <a:cxn ang="0">
                      <a:pos x="54" y="66"/>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w="9525">
                  <a:noFill/>
                  <a:round/>
                  <a:headEnd/>
                  <a:tailEnd/>
                </a:ln>
                <a:effectLst/>
              </p:spPr>
              <p:txBody>
                <a:bodyPr wrap="none" anchor="ctr"/>
                <a:lstStyle/>
                <a:p>
                  <a:endParaRPr lang="zh-CN" altLang="en-US"/>
                </a:p>
              </p:txBody>
            </p:sp>
            <p:sp>
              <p:nvSpPr>
                <p:cNvPr id="49167" name="Freeform 15"/>
                <p:cNvSpPr>
                  <a:spLocks/>
                </p:cNvSpPr>
                <p:nvPr userDrawn="1"/>
              </p:nvSpPr>
              <p:spPr bwMode="ltGray">
                <a:xfrm>
                  <a:off x="2375" y="800"/>
                  <a:ext cx="110" cy="32"/>
                </a:xfrm>
                <a:custGeom>
                  <a:avLst/>
                  <a:gdLst/>
                  <a:ahLst/>
                  <a:cxnLst>
                    <a:cxn ang="0">
                      <a:pos x="4" y="32"/>
                    </a:cxn>
                    <a:cxn ang="0">
                      <a:pos x="18" y="10"/>
                    </a:cxn>
                    <a:cxn ang="0">
                      <a:pos x="46" y="20"/>
                    </a:cxn>
                    <a:cxn ang="0">
                      <a:pos x="72" y="14"/>
                    </a:cxn>
                    <a:cxn ang="0">
                      <a:pos x="90" y="0"/>
                    </a:cxn>
                    <a:cxn ang="0">
                      <a:pos x="76" y="26"/>
                    </a:cxn>
                    <a:cxn ang="0">
                      <a:pos x="60" y="38"/>
                    </a:cxn>
                    <a:cxn ang="0">
                      <a:pos x="42" y="32"/>
                    </a:cxn>
                    <a:cxn ang="0">
                      <a:pos x="14" y="30"/>
                    </a:cxn>
                    <a:cxn ang="0">
                      <a:pos x="4" y="32"/>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w="9525">
                  <a:noFill/>
                  <a:round/>
                  <a:headEnd/>
                  <a:tailEnd/>
                </a:ln>
                <a:effectLst/>
              </p:spPr>
              <p:txBody>
                <a:bodyPr wrap="none" anchor="ctr"/>
                <a:lstStyle/>
                <a:p>
                  <a:endParaRPr lang="zh-CN" altLang="en-US"/>
                </a:p>
              </p:txBody>
            </p:sp>
            <p:sp>
              <p:nvSpPr>
                <p:cNvPr id="49168" name="Freeform 16"/>
                <p:cNvSpPr>
                  <a:spLocks/>
                </p:cNvSpPr>
                <p:nvPr userDrawn="1"/>
              </p:nvSpPr>
              <p:spPr bwMode="ltGray">
                <a:xfrm>
                  <a:off x="2370" y="839"/>
                  <a:ext cx="75" cy="84"/>
                </a:xfrm>
                <a:custGeom>
                  <a:avLst/>
                  <a:gdLst/>
                  <a:ahLst/>
                  <a:cxnLst>
                    <a:cxn ang="0">
                      <a:pos x="8" y="18"/>
                    </a:cxn>
                    <a:cxn ang="0">
                      <a:pos x="18" y="0"/>
                    </a:cxn>
                    <a:cxn ang="0">
                      <a:pos x="34" y="18"/>
                    </a:cxn>
                    <a:cxn ang="0">
                      <a:pos x="62" y="4"/>
                    </a:cxn>
                    <a:cxn ang="0">
                      <a:pos x="46" y="34"/>
                    </a:cxn>
                    <a:cxn ang="0">
                      <a:pos x="54" y="48"/>
                    </a:cxn>
                    <a:cxn ang="0">
                      <a:pos x="58" y="60"/>
                    </a:cxn>
                    <a:cxn ang="0">
                      <a:pos x="46" y="74"/>
                    </a:cxn>
                    <a:cxn ang="0">
                      <a:pos x="34" y="60"/>
                    </a:cxn>
                    <a:cxn ang="0">
                      <a:pos x="22" y="48"/>
                    </a:cxn>
                    <a:cxn ang="0">
                      <a:pos x="28" y="68"/>
                    </a:cxn>
                    <a:cxn ang="0">
                      <a:pos x="30" y="74"/>
                    </a:cxn>
                    <a:cxn ang="0">
                      <a:pos x="20" y="104"/>
                    </a:cxn>
                    <a:cxn ang="0">
                      <a:pos x="12" y="102"/>
                    </a:cxn>
                    <a:cxn ang="0">
                      <a:pos x="8" y="90"/>
                    </a:cxn>
                    <a:cxn ang="0">
                      <a:pos x="0" y="54"/>
                    </a:cxn>
                    <a:cxn ang="0">
                      <a:pos x="2" y="30"/>
                    </a:cxn>
                    <a:cxn ang="0">
                      <a:pos x="8" y="18"/>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w="9525">
                  <a:noFill/>
                  <a:round/>
                  <a:headEnd/>
                  <a:tailEnd/>
                </a:ln>
                <a:effectLst/>
              </p:spPr>
              <p:txBody>
                <a:bodyPr wrap="none" anchor="ctr"/>
                <a:lstStyle/>
                <a:p>
                  <a:endParaRPr lang="zh-CN" altLang="en-US"/>
                </a:p>
              </p:txBody>
            </p:sp>
            <p:sp>
              <p:nvSpPr>
                <p:cNvPr id="49169" name="Freeform 17"/>
                <p:cNvSpPr>
                  <a:spLocks/>
                </p:cNvSpPr>
                <p:nvPr userDrawn="1"/>
              </p:nvSpPr>
              <p:spPr bwMode="ltGray">
                <a:xfrm>
                  <a:off x="2497" y="793"/>
                  <a:ext cx="37" cy="49"/>
                </a:xfrm>
                <a:custGeom>
                  <a:avLst/>
                  <a:gdLst/>
                  <a:ahLst/>
                  <a:cxnLst>
                    <a:cxn ang="0">
                      <a:pos x="3" y="28"/>
                    </a:cxn>
                    <a:cxn ang="0">
                      <a:pos x="13" y="0"/>
                    </a:cxn>
                    <a:cxn ang="0">
                      <a:pos x="15" y="28"/>
                    </a:cxn>
                    <a:cxn ang="0">
                      <a:pos x="37" y="38"/>
                    </a:cxn>
                    <a:cxn ang="0">
                      <a:pos x="19" y="44"/>
                    </a:cxn>
                    <a:cxn ang="0">
                      <a:pos x="5" y="58"/>
                    </a:cxn>
                    <a:cxn ang="0">
                      <a:pos x="1" y="34"/>
                    </a:cxn>
                    <a:cxn ang="0">
                      <a:pos x="3" y="28"/>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w="9525">
                  <a:noFill/>
                  <a:round/>
                  <a:headEnd/>
                  <a:tailEnd/>
                </a:ln>
                <a:effectLst/>
              </p:spPr>
              <p:txBody>
                <a:bodyPr wrap="none" anchor="ctr"/>
                <a:lstStyle/>
                <a:p>
                  <a:endParaRPr lang="zh-CN" altLang="en-US"/>
                </a:p>
              </p:txBody>
            </p:sp>
            <p:sp>
              <p:nvSpPr>
                <p:cNvPr id="49170" name="Freeform 18"/>
                <p:cNvSpPr>
                  <a:spLocks/>
                </p:cNvSpPr>
                <p:nvPr userDrawn="1"/>
              </p:nvSpPr>
              <p:spPr bwMode="ltGray">
                <a:xfrm>
                  <a:off x="2506" y="869"/>
                  <a:ext cx="47" cy="24"/>
                </a:xfrm>
                <a:custGeom>
                  <a:avLst/>
                  <a:gdLst/>
                  <a:ahLst/>
                  <a:cxnLst>
                    <a:cxn ang="0">
                      <a:pos x="7" y="0"/>
                    </a:cxn>
                    <a:cxn ang="0">
                      <a:pos x="29" y="0"/>
                    </a:cxn>
                    <a:cxn ang="0">
                      <a:pos x="49" y="16"/>
                    </a:cxn>
                    <a:cxn ang="0">
                      <a:pos x="35" y="14"/>
                    </a:cxn>
                    <a:cxn ang="0">
                      <a:pos x="3" y="16"/>
                    </a:cxn>
                    <a:cxn ang="0">
                      <a:pos x="7" y="0"/>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w="9525">
                  <a:noFill/>
                  <a:round/>
                  <a:headEnd/>
                  <a:tailEnd/>
                </a:ln>
                <a:effectLst/>
              </p:spPr>
              <p:txBody>
                <a:bodyPr wrap="none" anchor="ctr"/>
                <a:lstStyle/>
                <a:p>
                  <a:endParaRPr lang="zh-CN" altLang="en-US"/>
                </a:p>
              </p:txBody>
            </p:sp>
            <p:sp>
              <p:nvSpPr>
                <p:cNvPr id="49171" name="Freeform 19"/>
                <p:cNvSpPr>
                  <a:spLocks/>
                </p:cNvSpPr>
                <p:nvPr userDrawn="1"/>
              </p:nvSpPr>
              <p:spPr bwMode="ltGray">
                <a:xfrm>
                  <a:off x="2555" y="832"/>
                  <a:ext cx="61" cy="42"/>
                </a:xfrm>
                <a:custGeom>
                  <a:avLst/>
                  <a:gdLst/>
                  <a:ahLst/>
                  <a:cxnLst>
                    <a:cxn ang="0">
                      <a:pos x="21" y="38"/>
                    </a:cxn>
                    <a:cxn ang="0">
                      <a:pos x="15" y="26"/>
                    </a:cxn>
                    <a:cxn ang="0">
                      <a:pos x="3" y="22"/>
                    </a:cxn>
                    <a:cxn ang="0">
                      <a:pos x="13" y="8"/>
                    </a:cxn>
                    <a:cxn ang="0">
                      <a:pos x="25" y="0"/>
                    </a:cxn>
                    <a:cxn ang="0">
                      <a:pos x="49" y="10"/>
                    </a:cxn>
                    <a:cxn ang="0">
                      <a:pos x="53" y="20"/>
                    </a:cxn>
                    <a:cxn ang="0">
                      <a:pos x="61" y="32"/>
                    </a:cxn>
                    <a:cxn ang="0">
                      <a:pos x="41" y="38"/>
                    </a:cxn>
                    <a:cxn ang="0">
                      <a:pos x="23" y="44"/>
                    </a:cxn>
                    <a:cxn ang="0">
                      <a:pos x="21" y="38"/>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w="9525">
                  <a:noFill/>
                  <a:round/>
                  <a:headEnd/>
                  <a:tailEnd/>
                </a:ln>
                <a:effectLst/>
              </p:spPr>
              <p:txBody>
                <a:bodyPr wrap="none" anchor="ctr"/>
                <a:lstStyle/>
                <a:p>
                  <a:endParaRPr lang="zh-CN" altLang="en-US"/>
                </a:p>
              </p:txBody>
            </p:sp>
            <p:sp>
              <p:nvSpPr>
                <p:cNvPr id="49172" name="Freeform 20"/>
                <p:cNvSpPr>
                  <a:spLocks/>
                </p:cNvSpPr>
                <p:nvPr userDrawn="1"/>
              </p:nvSpPr>
              <p:spPr bwMode="ltGray">
                <a:xfrm>
                  <a:off x="2572" y="852"/>
                  <a:ext cx="286" cy="149"/>
                </a:xfrm>
                <a:custGeom>
                  <a:avLst/>
                  <a:gdLst/>
                  <a:ahLst/>
                  <a:cxnLst>
                    <a:cxn ang="0">
                      <a:pos x="46" y="28"/>
                    </a:cxn>
                    <a:cxn ang="0">
                      <a:pos x="36" y="14"/>
                    </a:cxn>
                    <a:cxn ang="0">
                      <a:pos x="26" y="30"/>
                    </a:cxn>
                    <a:cxn ang="0">
                      <a:pos x="0" y="24"/>
                    </a:cxn>
                    <a:cxn ang="0">
                      <a:pos x="10" y="42"/>
                    </a:cxn>
                    <a:cxn ang="0">
                      <a:pos x="16" y="62"/>
                    </a:cxn>
                    <a:cxn ang="0">
                      <a:pos x="24" y="48"/>
                    </a:cxn>
                    <a:cxn ang="0">
                      <a:pos x="30" y="44"/>
                    </a:cxn>
                    <a:cxn ang="0">
                      <a:pos x="48" y="56"/>
                    </a:cxn>
                    <a:cxn ang="0">
                      <a:pos x="70" y="62"/>
                    </a:cxn>
                    <a:cxn ang="0">
                      <a:pos x="88" y="72"/>
                    </a:cxn>
                    <a:cxn ang="0">
                      <a:pos x="106" y="102"/>
                    </a:cxn>
                    <a:cxn ang="0">
                      <a:pos x="104" y="122"/>
                    </a:cxn>
                    <a:cxn ang="0">
                      <a:pos x="98" y="134"/>
                    </a:cxn>
                    <a:cxn ang="0">
                      <a:pos x="122" y="128"/>
                    </a:cxn>
                    <a:cxn ang="0">
                      <a:pos x="140" y="140"/>
                    </a:cxn>
                    <a:cxn ang="0">
                      <a:pos x="168" y="148"/>
                    </a:cxn>
                    <a:cxn ang="0">
                      <a:pos x="174" y="146"/>
                    </a:cxn>
                    <a:cxn ang="0">
                      <a:pos x="168" y="134"/>
                    </a:cxn>
                    <a:cxn ang="0">
                      <a:pos x="178" y="136"/>
                    </a:cxn>
                    <a:cxn ang="0">
                      <a:pos x="186" y="118"/>
                    </a:cxn>
                    <a:cxn ang="0">
                      <a:pos x="202" y="122"/>
                    </a:cxn>
                    <a:cxn ang="0">
                      <a:pos x="214" y="130"/>
                    </a:cxn>
                    <a:cxn ang="0">
                      <a:pos x="244" y="168"/>
                    </a:cxn>
                    <a:cxn ang="0">
                      <a:pos x="262" y="178"/>
                    </a:cxn>
                    <a:cxn ang="0">
                      <a:pos x="284" y="170"/>
                    </a:cxn>
                    <a:cxn ang="0">
                      <a:pos x="268" y="160"/>
                    </a:cxn>
                    <a:cxn ang="0">
                      <a:pos x="256" y="138"/>
                    </a:cxn>
                    <a:cxn ang="0">
                      <a:pos x="250" y="132"/>
                    </a:cxn>
                    <a:cxn ang="0">
                      <a:pos x="248" y="122"/>
                    </a:cxn>
                    <a:cxn ang="0">
                      <a:pos x="236" y="116"/>
                    </a:cxn>
                    <a:cxn ang="0">
                      <a:pos x="240" y="96"/>
                    </a:cxn>
                    <a:cxn ang="0">
                      <a:pos x="220" y="86"/>
                    </a:cxn>
                    <a:cxn ang="0">
                      <a:pos x="210" y="70"/>
                    </a:cxn>
                    <a:cxn ang="0">
                      <a:pos x="190" y="54"/>
                    </a:cxn>
                    <a:cxn ang="0">
                      <a:pos x="168" y="38"/>
                    </a:cxn>
                    <a:cxn ang="0">
                      <a:pos x="156" y="34"/>
                    </a:cxn>
                    <a:cxn ang="0">
                      <a:pos x="120" y="16"/>
                    </a:cxn>
                    <a:cxn ang="0">
                      <a:pos x="102" y="4"/>
                    </a:cxn>
                    <a:cxn ang="0">
                      <a:pos x="96" y="0"/>
                    </a:cxn>
                    <a:cxn ang="0">
                      <a:pos x="70" y="10"/>
                    </a:cxn>
                    <a:cxn ang="0">
                      <a:pos x="56" y="32"/>
                    </a:cxn>
                    <a:cxn ang="0">
                      <a:pos x="46" y="28"/>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w="9525">
                  <a:noFill/>
                  <a:round/>
                  <a:headEnd/>
                  <a:tailEnd/>
                </a:ln>
                <a:effectLst/>
              </p:spPr>
              <p:txBody>
                <a:bodyPr wrap="none" anchor="ctr"/>
                <a:lstStyle/>
                <a:p>
                  <a:endParaRPr lang="zh-CN" altLang="en-US"/>
                </a:p>
              </p:txBody>
            </p:sp>
            <p:sp>
              <p:nvSpPr>
                <p:cNvPr id="49173" name="Freeform 21"/>
                <p:cNvSpPr>
                  <a:spLocks/>
                </p:cNvSpPr>
                <p:nvPr userDrawn="1"/>
              </p:nvSpPr>
              <p:spPr bwMode="ltGray">
                <a:xfrm>
                  <a:off x="2820" y="866"/>
                  <a:ext cx="78" cy="64"/>
                </a:xfrm>
                <a:custGeom>
                  <a:avLst/>
                  <a:gdLst/>
                  <a:ahLst/>
                  <a:cxnLst>
                    <a:cxn ang="0">
                      <a:pos x="1" y="58"/>
                    </a:cxn>
                    <a:cxn ang="0">
                      <a:pos x="27" y="60"/>
                    </a:cxn>
                    <a:cxn ang="0">
                      <a:pos x="45" y="48"/>
                    </a:cxn>
                    <a:cxn ang="0">
                      <a:pos x="57" y="30"/>
                    </a:cxn>
                    <a:cxn ang="0">
                      <a:pos x="43" y="14"/>
                    </a:cxn>
                    <a:cxn ang="0">
                      <a:pos x="43" y="4"/>
                    </a:cxn>
                    <a:cxn ang="0">
                      <a:pos x="71" y="26"/>
                    </a:cxn>
                    <a:cxn ang="0">
                      <a:pos x="67" y="54"/>
                    </a:cxn>
                    <a:cxn ang="0">
                      <a:pos x="33" y="78"/>
                    </a:cxn>
                    <a:cxn ang="0">
                      <a:pos x="9" y="66"/>
                    </a:cxn>
                    <a:cxn ang="0">
                      <a:pos x="3" y="62"/>
                    </a:cxn>
                    <a:cxn ang="0">
                      <a:pos x="1" y="58"/>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w="9525">
                  <a:noFill/>
                  <a:round/>
                  <a:headEnd/>
                  <a:tailEnd/>
                </a:ln>
                <a:effectLst/>
              </p:spPr>
              <p:txBody>
                <a:bodyPr wrap="none" anchor="ctr"/>
                <a:lstStyle/>
                <a:p>
                  <a:endParaRPr lang="zh-CN" altLang="en-US"/>
                </a:p>
              </p:txBody>
            </p:sp>
            <p:sp>
              <p:nvSpPr>
                <p:cNvPr id="49174" name="Freeform 22"/>
                <p:cNvSpPr>
                  <a:spLocks/>
                </p:cNvSpPr>
                <p:nvPr userDrawn="1"/>
              </p:nvSpPr>
              <p:spPr bwMode="ltGray">
                <a:xfrm>
                  <a:off x="2984" y="732"/>
                  <a:ext cx="19" cy="14"/>
                </a:xfrm>
                <a:custGeom>
                  <a:avLst/>
                  <a:gdLst/>
                  <a:ahLst/>
                  <a:cxnLst>
                    <a:cxn ang="0">
                      <a:pos x="3" y="4"/>
                    </a:cxn>
                    <a:cxn ang="0">
                      <a:pos x="3" y="14"/>
                    </a:cxn>
                    <a:cxn ang="0">
                      <a:pos x="3" y="4"/>
                    </a:cxn>
                  </a:cxnLst>
                  <a:rect l="0" t="0" r="r" b="b"/>
                  <a:pathLst>
                    <a:path w="17" h="18">
                      <a:moveTo>
                        <a:pt x="3" y="4"/>
                      </a:moveTo>
                      <a:cubicBezTo>
                        <a:pt x="17" y="7"/>
                        <a:pt x="16" y="18"/>
                        <a:pt x="3" y="14"/>
                      </a:cubicBezTo>
                      <a:cubicBezTo>
                        <a:pt x="0" y="6"/>
                        <a:pt x="7" y="0"/>
                        <a:pt x="3" y="4"/>
                      </a:cubicBezTo>
                      <a:close/>
                    </a:path>
                  </a:pathLst>
                </a:custGeom>
                <a:solidFill>
                  <a:schemeClr val="folHlink"/>
                </a:solidFill>
                <a:ln w="9525">
                  <a:noFill/>
                  <a:round/>
                  <a:headEnd/>
                  <a:tailEnd/>
                </a:ln>
                <a:effectLst/>
              </p:spPr>
              <p:txBody>
                <a:bodyPr wrap="none" anchor="ctr"/>
                <a:lstStyle/>
                <a:p>
                  <a:endParaRPr lang="zh-CN" altLang="en-US"/>
                </a:p>
              </p:txBody>
            </p:sp>
            <p:sp>
              <p:nvSpPr>
                <p:cNvPr id="49175" name="Freeform 23"/>
                <p:cNvSpPr>
                  <a:spLocks/>
                </p:cNvSpPr>
                <p:nvPr userDrawn="1"/>
              </p:nvSpPr>
              <p:spPr bwMode="ltGray">
                <a:xfrm>
                  <a:off x="3083" y="830"/>
                  <a:ext cx="26" cy="19"/>
                </a:xfrm>
                <a:custGeom>
                  <a:avLst/>
                  <a:gdLst/>
                  <a:ahLst/>
                  <a:cxnLst>
                    <a:cxn ang="0">
                      <a:pos x="8" y="14"/>
                    </a:cxn>
                    <a:cxn ang="0">
                      <a:pos x="14" y="0"/>
                    </a:cxn>
                    <a:cxn ang="0">
                      <a:pos x="14" y="22"/>
                    </a:cxn>
                    <a:cxn ang="0">
                      <a:pos x="8" y="14"/>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w="9525">
                  <a:noFill/>
                  <a:round/>
                  <a:headEnd/>
                  <a:tailEnd/>
                </a:ln>
                <a:effectLst/>
              </p:spPr>
              <p:txBody>
                <a:bodyPr wrap="none" anchor="ctr"/>
                <a:lstStyle/>
                <a:p>
                  <a:endParaRPr lang="zh-CN" altLang="en-US"/>
                </a:p>
              </p:txBody>
            </p:sp>
            <p:sp>
              <p:nvSpPr>
                <p:cNvPr id="49176" name="Freeform 24"/>
                <p:cNvSpPr>
                  <a:spLocks/>
                </p:cNvSpPr>
                <p:nvPr userDrawn="1"/>
              </p:nvSpPr>
              <p:spPr bwMode="ltGray">
                <a:xfrm>
                  <a:off x="2766" y="610"/>
                  <a:ext cx="19" cy="12"/>
                </a:xfrm>
                <a:custGeom>
                  <a:avLst/>
                  <a:gdLst/>
                  <a:ahLst/>
                  <a:cxnLst>
                    <a:cxn ang="0">
                      <a:pos x="7" y="12"/>
                    </a:cxn>
                    <a:cxn ang="0">
                      <a:pos x="17" y="2"/>
                    </a:cxn>
                    <a:cxn ang="0">
                      <a:pos x="9" y="12"/>
                    </a:cxn>
                    <a:cxn ang="0">
                      <a:pos x="7" y="12"/>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w="9525">
                  <a:noFill/>
                  <a:round/>
                  <a:headEnd/>
                  <a:tailEnd/>
                </a:ln>
                <a:effectLst/>
              </p:spPr>
              <p:txBody>
                <a:bodyPr wrap="none" anchor="ctr"/>
                <a:lstStyle/>
                <a:p>
                  <a:endParaRPr lang="zh-CN" altLang="en-US"/>
                </a:p>
              </p:txBody>
            </p:sp>
            <p:sp>
              <p:nvSpPr>
                <p:cNvPr id="49177" name="Freeform 25"/>
                <p:cNvSpPr>
                  <a:spLocks/>
                </p:cNvSpPr>
                <p:nvPr userDrawn="1"/>
              </p:nvSpPr>
              <p:spPr bwMode="ltGray">
                <a:xfrm>
                  <a:off x="2600" y="712"/>
                  <a:ext cx="19" cy="12"/>
                </a:xfrm>
                <a:custGeom>
                  <a:avLst/>
                  <a:gdLst/>
                  <a:ahLst/>
                  <a:cxnLst>
                    <a:cxn ang="0">
                      <a:pos x="7" y="12"/>
                    </a:cxn>
                    <a:cxn ang="0">
                      <a:pos x="15" y="2"/>
                    </a:cxn>
                    <a:cxn ang="0">
                      <a:pos x="15" y="14"/>
                    </a:cxn>
                    <a:cxn ang="0">
                      <a:pos x="7" y="12"/>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w="9525">
                  <a:noFill/>
                  <a:round/>
                  <a:headEnd/>
                  <a:tailEnd/>
                </a:ln>
                <a:effectLst/>
              </p:spPr>
              <p:txBody>
                <a:bodyPr wrap="none" anchor="ctr"/>
                <a:lstStyle/>
                <a:p>
                  <a:endParaRPr lang="zh-CN" altLang="en-US"/>
                </a:p>
              </p:txBody>
            </p:sp>
            <p:sp>
              <p:nvSpPr>
                <p:cNvPr id="49178" name="Freeform 26"/>
                <p:cNvSpPr>
                  <a:spLocks/>
                </p:cNvSpPr>
                <p:nvPr userDrawn="1"/>
              </p:nvSpPr>
              <p:spPr bwMode="ltGray">
                <a:xfrm>
                  <a:off x="2417" y="680"/>
                  <a:ext cx="80" cy="66"/>
                </a:xfrm>
                <a:custGeom>
                  <a:avLst/>
                  <a:gdLst/>
                  <a:ahLst/>
                  <a:cxnLst>
                    <a:cxn ang="0">
                      <a:pos x="0" y="50"/>
                    </a:cxn>
                    <a:cxn ang="0">
                      <a:pos x="14" y="24"/>
                    </a:cxn>
                    <a:cxn ang="0">
                      <a:pos x="26" y="20"/>
                    </a:cxn>
                    <a:cxn ang="0">
                      <a:pos x="48" y="18"/>
                    </a:cxn>
                    <a:cxn ang="0">
                      <a:pos x="58" y="0"/>
                    </a:cxn>
                    <a:cxn ang="0">
                      <a:pos x="80" y="40"/>
                    </a:cxn>
                    <a:cxn ang="0">
                      <a:pos x="70" y="56"/>
                    </a:cxn>
                    <a:cxn ang="0">
                      <a:pos x="54" y="62"/>
                    </a:cxn>
                    <a:cxn ang="0">
                      <a:pos x="48" y="80"/>
                    </a:cxn>
                    <a:cxn ang="0">
                      <a:pos x="32" y="68"/>
                    </a:cxn>
                    <a:cxn ang="0">
                      <a:pos x="38" y="52"/>
                    </a:cxn>
                    <a:cxn ang="0">
                      <a:pos x="30" y="28"/>
                    </a:cxn>
                    <a:cxn ang="0">
                      <a:pos x="20" y="48"/>
                    </a:cxn>
                    <a:cxn ang="0">
                      <a:pos x="8" y="56"/>
                    </a:cxn>
                    <a:cxn ang="0">
                      <a:pos x="0" y="50"/>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w="9525">
                  <a:noFill/>
                  <a:round/>
                  <a:headEnd/>
                  <a:tailEnd/>
                </a:ln>
                <a:effectLst/>
              </p:spPr>
              <p:txBody>
                <a:bodyPr wrap="none" anchor="ctr"/>
                <a:lstStyle/>
                <a:p>
                  <a:endParaRPr lang="zh-CN" altLang="en-US"/>
                </a:p>
              </p:txBody>
            </p:sp>
            <p:sp>
              <p:nvSpPr>
                <p:cNvPr id="49179" name="Freeform 27"/>
                <p:cNvSpPr>
                  <a:spLocks/>
                </p:cNvSpPr>
                <p:nvPr userDrawn="1"/>
              </p:nvSpPr>
              <p:spPr bwMode="ltGray">
                <a:xfrm>
                  <a:off x="2391" y="541"/>
                  <a:ext cx="94" cy="142"/>
                </a:xfrm>
                <a:custGeom>
                  <a:avLst/>
                  <a:gdLst/>
                  <a:ahLst/>
                  <a:cxnLst>
                    <a:cxn ang="0">
                      <a:pos x="14" y="96"/>
                    </a:cxn>
                    <a:cxn ang="0">
                      <a:pos x="26" y="128"/>
                    </a:cxn>
                    <a:cxn ang="0">
                      <a:pos x="32" y="108"/>
                    </a:cxn>
                    <a:cxn ang="0">
                      <a:pos x="52" y="100"/>
                    </a:cxn>
                    <a:cxn ang="0">
                      <a:pos x="46" y="124"/>
                    </a:cxn>
                    <a:cxn ang="0">
                      <a:pos x="66" y="126"/>
                    </a:cxn>
                    <a:cxn ang="0">
                      <a:pos x="76" y="142"/>
                    </a:cxn>
                    <a:cxn ang="0">
                      <a:pos x="58" y="148"/>
                    </a:cxn>
                    <a:cxn ang="0">
                      <a:pos x="74" y="174"/>
                    </a:cxn>
                    <a:cxn ang="0">
                      <a:pos x="84" y="154"/>
                    </a:cxn>
                    <a:cxn ang="0">
                      <a:pos x="82" y="112"/>
                    </a:cxn>
                    <a:cxn ang="0">
                      <a:pos x="60" y="106"/>
                    </a:cxn>
                    <a:cxn ang="0">
                      <a:pos x="50" y="82"/>
                    </a:cxn>
                    <a:cxn ang="0">
                      <a:pos x="34" y="82"/>
                    </a:cxn>
                    <a:cxn ang="0">
                      <a:pos x="30" y="70"/>
                    </a:cxn>
                    <a:cxn ang="0">
                      <a:pos x="42" y="42"/>
                    </a:cxn>
                    <a:cxn ang="0">
                      <a:pos x="30" y="0"/>
                    </a:cxn>
                    <a:cxn ang="0">
                      <a:pos x="18" y="22"/>
                    </a:cxn>
                    <a:cxn ang="0">
                      <a:pos x="4" y="46"/>
                    </a:cxn>
                    <a:cxn ang="0">
                      <a:pos x="14" y="76"/>
                    </a:cxn>
                    <a:cxn ang="0">
                      <a:pos x="14" y="96"/>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w="9525">
                  <a:noFill/>
                  <a:round/>
                  <a:headEnd/>
                  <a:tailEnd/>
                </a:ln>
                <a:effectLst/>
              </p:spPr>
              <p:txBody>
                <a:bodyPr wrap="none" anchor="ctr"/>
                <a:lstStyle/>
                <a:p>
                  <a:endParaRPr lang="zh-CN" altLang="en-US"/>
                </a:p>
              </p:txBody>
            </p:sp>
            <p:sp>
              <p:nvSpPr>
                <p:cNvPr id="49180" name="Freeform 28"/>
                <p:cNvSpPr>
                  <a:spLocks/>
                </p:cNvSpPr>
                <p:nvPr userDrawn="1"/>
              </p:nvSpPr>
              <p:spPr bwMode="ltGray">
                <a:xfrm>
                  <a:off x="2415" y="644"/>
                  <a:ext cx="32" cy="41"/>
                </a:xfrm>
                <a:custGeom>
                  <a:avLst/>
                  <a:gdLst/>
                  <a:ahLst/>
                  <a:cxnLst>
                    <a:cxn ang="0">
                      <a:pos x="6" y="24"/>
                    </a:cxn>
                    <a:cxn ang="0">
                      <a:pos x="12" y="0"/>
                    </a:cxn>
                    <a:cxn ang="0">
                      <a:pos x="20" y="16"/>
                    </a:cxn>
                    <a:cxn ang="0">
                      <a:pos x="22" y="24"/>
                    </a:cxn>
                    <a:cxn ang="0">
                      <a:pos x="28" y="26"/>
                    </a:cxn>
                    <a:cxn ang="0">
                      <a:pos x="32" y="38"/>
                    </a:cxn>
                    <a:cxn ang="0">
                      <a:pos x="18" y="50"/>
                    </a:cxn>
                    <a:cxn ang="0">
                      <a:pos x="6" y="24"/>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w="9525">
                  <a:noFill/>
                  <a:round/>
                  <a:headEnd/>
                  <a:tailEnd/>
                </a:ln>
                <a:effectLst/>
              </p:spPr>
              <p:txBody>
                <a:bodyPr wrap="none" anchor="ctr"/>
                <a:lstStyle/>
                <a:p>
                  <a:endParaRPr lang="zh-CN" altLang="en-US"/>
                </a:p>
              </p:txBody>
            </p:sp>
            <p:sp>
              <p:nvSpPr>
                <p:cNvPr id="49181" name="Freeform 29"/>
                <p:cNvSpPr>
                  <a:spLocks/>
                </p:cNvSpPr>
                <p:nvPr userDrawn="1"/>
              </p:nvSpPr>
              <p:spPr bwMode="ltGray">
                <a:xfrm>
                  <a:off x="2349" y="654"/>
                  <a:ext cx="45" cy="41"/>
                </a:xfrm>
                <a:custGeom>
                  <a:avLst/>
                  <a:gdLst/>
                  <a:ahLst/>
                  <a:cxnLst>
                    <a:cxn ang="0">
                      <a:pos x="0" y="44"/>
                    </a:cxn>
                    <a:cxn ang="0">
                      <a:pos x="22" y="20"/>
                    </a:cxn>
                    <a:cxn ang="0">
                      <a:pos x="36" y="0"/>
                    </a:cxn>
                    <a:cxn ang="0">
                      <a:pos x="24" y="28"/>
                    </a:cxn>
                    <a:cxn ang="0">
                      <a:pos x="2" y="50"/>
                    </a:cxn>
                    <a:cxn ang="0">
                      <a:pos x="0" y="44"/>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w="9525">
                  <a:noFill/>
                  <a:round/>
                  <a:headEnd/>
                  <a:tailEnd/>
                </a:ln>
                <a:effectLst/>
              </p:spPr>
              <p:txBody>
                <a:bodyPr wrap="none" anchor="ctr"/>
                <a:lstStyle/>
                <a:p>
                  <a:endParaRPr lang="zh-CN" altLang="en-US"/>
                </a:p>
              </p:txBody>
            </p:sp>
            <p:sp>
              <p:nvSpPr>
                <p:cNvPr id="49182" name="Freeform 30"/>
                <p:cNvSpPr>
                  <a:spLocks/>
                </p:cNvSpPr>
                <p:nvPr userDrawn="1"/>
              </p:nvSpPr>
              <p:spPr bwMode="ltGray">
                <a:xfrm>
                  <a:off x="4808" y="597"/>
                  <a:ext cx="701" cy="438"/>
                </a:xfrm>
                <a:custGeom>
                  <a:avLst/>
                  <a:gdLst/>
                  <a:ahLst/>
                  <a:cxnLst>
                    <a:cxn ang="0">
                      <a:pos x="21" y="280"/>
                    </a:cxn>
                    <a:cxn ang="0">
                      <a:pos x="24" y="250"/>
                    </a:cxn>
                    <a:cxn ang="0">
                      <a:pos x="22" y="245"/>
                    </a:cxn>
                    <a:cxn ang="0">
                      <a:pos x="16" y="218"/>
                    </a:cxn>
                    <a:cxn ang="0">
                      <a:pos x="4" y="215"/>
                    </a:cxn>
                    <a:cxn ang="0">
                      <a:pos x="0" y="191"/>
                    </a:cxn>
                    <a:cxn ang="0">
                      <a:pos x="12" y="180"/>
                    </a:cxn>
                    <a:cxn ang="0">
                      <a:pos x="6" y="165"/>
                    </a:cxn>
                    <a:cxn ang="0">
                      <a:pos x="2" y="160"/>
                    </a:cxn>
                    <a:cxn ang="0">
                      <a:pos x="28" y="120"/>
                    </a:cxn>
                    <a:cxn ang="0">
                      <a:pos x="44" y="96"/>
                    </a:cxn>
                    <a:cxn ang="0">
                      <a:pos x="42" y="70"/>
                    </a:cxn>
                    <a:cxn ang="0">
                      <a:pos x="24" y="43"/>
                    </a:cxn>
                    <a:cxn ang="0">
                      <a:pos x="20" y="32"/>
                    </a:cxn>
                    <a:cxn ang="0">
                      <a:pos x="26" y="36"/>
                    </a:cxn>
                    <a:cxn ang="0">
                      <a:pos x="48" y="35"/>
                    </a:cxn>
                    <a:cxn ang="0">
                      <a:pos x="64" y="11"/>
                    </a:cxn>
                    <a:cxn ang="0">
                      <a:pos x="82" y="0"/>
                    </a:cxn>
                    <a:cxn ang="0">
                      <a:pos x="88" y="2"/>
                    </a:cxn>
                    <a:cxn ang="0">
                      <a:pos x="92" y="9"/>
                    </a:cxn>
                    <a:cxn ang="0">
                      <a:pos x="98" y="5"/>
                    </a:cxn>
                    <a:cxn ang="0">
                      <a:pos x="110" y="8"/>
                    </a:cxn>
                    <a:cxn ang="0">
                      <a:pos x="116" y="9"/>
                    </a:cxn>
                    <a:cxn ang="0">
                      <a:pos x="141" y="14"/>
                    </a:cxn>
                    <a:cxn ang="0">
                      <a:pos x="155" y="24"/>
                    </a:cxn>
                    <a:cxn ang="0">
                      <a:pos x="167" y="17"/>
                    </a:cxn>
                    <a:cxn ang="0">
                      <a:pos x="173" y="14"/>
                    </a:cxn>
                    <a:cxn ang="0">
                      <a:pos x="195" y="14"/>
                    </a:cxn>
                    <a:cxn ang="0">
                      <a:pos x="211" y="32"/>
                    </a:cxn>
                    <a:cxn ang="0">
                      <a:pos x="231" y="59"/>
                    </a:cxn>
                    <a:cxn ang="0">
                      <a:pos x="245" y="70"/>
                    </a:cxn>
                    <a:cxn ang="0">
                      <a:pos x="257" y="68"/>
                    </a:cxn>
                    <a:cxn ang="0">
                      <a:pos x="270" y="65"/>
                    </a:cxn>
                    <a:cxn ang="0">
                      <a:pos x="290" y="71"/>
                    </a:cxn>
                    <a:cxn ang="0">
                      <a:pos x="300" y="81"/>
                    </a:cxn>
                    <a:cxn ang="0">
                      <a:pos x="308" y="90"/>
                    </a:cxn>
                    <a:cxn ang="0">
                      <a:pos x="318" y="111"/>
                    </a:cxn>
                    <a:cxn ang="0">
                      <a:pos x="322" y="120"/>
                    </a:cxn>
                    <a:cxn ang="0">
                      <a:pos x="324" y="125"/>
                    </a:cxn>
                    <a:cxn ang="0">
                      <a:pos x="310" y="142"/>
                    </a:cxn>
                    <a:cxn ang="0">
                      <a:pos x="322" y="141"/>
                    </a:cxn>
                    <a:cxn ang="0">
                      <a:pos x="342" y="155"/>
                    </a:cxn>
                    <a:cxn ang="0">
                      <a:pos x="364" y="157"/>
                    </a:cxn>
                    <a:cxn ang="0">
                      <a:pos x="380" y="168"/>
                    </a:cxn>
                    <a:cxn ang="0">
                      <a:pos x="382" y="172"/>
                    </a:cxn>
                    <a:cxn ang="0">
                      <a:pos x="382" y="176"/>
                    </a:cxn>
                    <a:cxn ang="0">
                      <a:pos x="394" y="172"/>
                    </a:cxn>
                    <a:cxn ang="0">
                      <a:pos x="400" y="171"/>
                    </a:cxn>
                    <a:cxn ang="0">
                      <a:pos x="439" y="185"/>
                    </a:cxn>
                    <a:cxn ang="0">
                      <a:pos x="447" y="199"/>
                    </a:cxn>
                    <a:cxn ang="0">
                      <a:pos x="465" y="201"/>
                    </a:cxn>
                    <a:cxn ang="0">
                      <a:pos x="471" y="215"/>
                    </a:cxn>
                    <a:cxn ang="0">
                      <a:pos x="451" y="258"/>
                    </a:cxn>
                    <a:cxn ang="0">
                      <a:pos x="435" y="281"/>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w="9525">
                  <a:noFill/>
                  <a:round/>
                  <a:headEnd/>
                  <a:tailEnd/>
                </a:ln>
                <a:effectLst/>
              </p:spPr>
              <p:txBody>
                <a:bodyPr wrap="none" anchor="ctr"/>
                <a:lstStyle/>
                <a:p>
                  <a:endParaRPr lang="zh-CN" altLang="en-US"/>
                </a:p>
              </p:txBody>
            </p:sp>
            <p:sp>
              <p:nvSpPr>
                <p:cNvPr id="49183" name="Freeform 31"/>
                <p:cNvSpPr>
                  <a:spLocks/>
                </p:cNvSpPr>
                <p:nvPr userDrawn="1"/>
              </p:nvSpPr>
              <p:spPr bwMode="ltGray">
                <a:xfrm>
                  <a:off x="3880" y="-7"/>
                  <a:ext cx="984" cy="692"/>
                </a:xfrm>
                <a:custGeom>
                  <a:avLst/>
                  <a:gdLst/>
                  <a:ahLst/>
                  <a:cxnLst>
                    <a:cxn ang="0">
                      <a:pos x="406" y="6"/>
                    </a:cxn>
                    <a:cxn ang="0">
                      <a:pos x="502" y="34"/>
                    </a:cxn>
                    <a:cxn ang="0">
                      <a:pos x="550" y="38"/>
                    </a:cxn>
                    <a:cxn ang="0">
                      <a:pos x="578" y="130"/>
                    </a:cxn>
                    <a:cxn ang="0">
                      <a:pos x="586" y="90"/>
                    </a:cxn>
                    <a:cxn ang="0">
                      <a:pos x="606" y="70"/>
                    </a:cxn>
                    <a:cxn ang="0">
                      <a:pos x="642" y="126"/>
                    </a:cxn>
                    <a:cxn ang="0">
                      <a:pos x="682" y="98"/>
                    </a:cxn>
                    <a:cxn ang="0">
                      <a:pos x="706" y="86"/>
                    </a:cxn>
                    <a:cxn ang="0">
                      <a:pos x="762" y="2"/>
                    </a:cxn>
                    <a:cxn ang="0">
                      <a:pos x="798" y="70"/>
                    </a:cxn>
                    <a:cxn ang="0">
                      <a:pos x="798" y="130"/>
                    </a:cxn>
                    <a:cxn ang="0">
                      <a:pos x="790" y="158"/>
                    </a:cxn>
                    <a:cxn ang="0">
                      <a:pos x="766" y="162"/>
                    </a:cxn>
                    <a:cxn ang="0">
                      <a:pos x="762" y="186"/>
                    </a:cxn>
                    <a:cxn ang="0">
                      <a:pos x="802" y="226"/>
                    </a:cxn>
                    <a:cxn ang="0">
                      <a:pos x="786" y="322"/>
                    </a:cxn>
                    <a:cxn ang="0">
                      <a:pos x="830" y="414"/>
                    </a:cxn>
                    <a:cxn ang="0">
                      <a:pos x="854" y="450"/>
                    </a:cxn>
                    <a:cxn ang="0">
                      <a:pos x="830" y="450"/>
                    </a:cxn>
                    <a:cxn ang="0">
                      <a:pos x="746" y="378"/>
                    </a:cxn>
                    <a:cxn ang="0">
                      <a:pos x="678" y="402"/>
                    </a:cxn>
                    <a:cxn ang="0">
                      <a:pos x="590" y="442"/>
                    </a:cxn>
                    <a:cxn ang="0">
                      <a:pos x="642" y="578"/>
                    </a:cxn>
                    <a:cxn ang="0">
                      <a:pos x="710" y="610"/>
                    </a:cxn>
                    <a:cxn ang="0">
                      <a:pos x="738" y="550"/>
                    </a:cxn>
                    <a:cxn ang="0">
                      <a:pos x="774" y="570"/>
                    </a:cxn>
                    <a:cxn ang="0">
                      <a:pos x="766" y="630"/>
                    </a:cxn>
                    <a:cxn ang="0">
                      <a:pos x="802" y="670"/>
                    </a:cxn>
                    <a:cxn ang="0">
                      <a:pos x="838" y="658"/>
                    </a:cxn>
                    <a:cxn ang="0">
                      <a:pos x="922" y="806"/>
                    </a:cxn>
                    <a:cxn ang="0">
                      <a:pos x="942" y="826"/>
                    </a:cxn>
                    <a:cxn ang="0">
                      <a:pos x="874" y="810"/>
                    </a:cxn>
                    <a:cxn ang="0">
                      <a:pos x="830" y="758"/>
                    </a:cxn>
                    <a:cxn ang="0">
                      <a:pos x="778" y="710"/>
                    </a:cxn>
                    <a:cxn ang="0">
                      <a:pos x="702" y="662"/>
                    </a:cxn>
                    <a:cxn ang="0">
                      <a:pos x="614" y="646"/>
                    </a:cxn>
                    <a:cxn ang="0">
                      <a:pos x="506" y="594"/>
                    </a:cxn>
                    <a:cxn ang="0">
                      <a:pos x="462" y="506"/>
                    </a:cxn>
                    <a:cxn ang="0">
                      <a:pos x="430" y="462"/>
                    </a:cxn>
                    <a:cxn ang="0">
                      <a:pos x="382" y="430"/>
                    </a:cxn>
                    <a:cxn ang="0">
                      <a:pos x="342" y="370"/>
                    </a:cxn>
                    <a:cxn ang="0">
                      <a:pos x="354" y="414"/>
                    </a:cxn>
                    <a:cxn ang="0">
                      <a:pos x="418" y="494"/>
                    </a:cxn>
                    <a:cxn ang="0">
                      <a:pos x="422" y="526"/>
                    </a:cxn>
                    <a:cxn ang="0">
                      <a:pos x="394" y="498"/>
                    </a:cxn>
                    <a:cxn ang="0">
                      <a:pos x="354" y="466"/>
                    </a:cxn>
                    <a:cxn ang="0">
                      <a:pos x="314" y="402"/>
                    </a:cxn>
                    <a:cxn ang="0">
                      <a:pos x="266" y="346"/>
                    </a:cxn>
                    <a:cxn ang="0">
                      <a:pos x="210" y="314"/>
                    </a:cxn>
                    <a:cxn ang="0">
                      <a:pos x="154" y="238"/>
                    </a:cxn>
                    <a:cxn ang="0">
                      <a:pos x="66" y="66"/>
                    </a:cxn>
                    <a:cxn ang="0">
                      <a:pos x="34" y="38"/>
                    </a:cxn>
                    <a:cxn ang="0">
                      <a:pos x="46" y="22"/>
                    </a:cxn>
                    <a:cxn ang="0">
                      <a:pos x="102" y="70"/>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w="9525">
                  <a:noFill/>
                  <a:round/>
                  <a:headEnd/>
                  <a:tailEnd/>
                </a:ln>
                <a:effectLst/>
              </p:spPr>
              <p:txBody>
                <a:bodyPr wrap="none" anchor="ctr"/>
                <a:lstStyle/>
                <a:p>
                  <a:endParaRPr lang="zh-CN" altLang="en-US"/>
                </a:p>
              </p:txBody>
            </p:sp>
            <p:sp>
              <p:nvSpPr>
                <p:cNvPr id="49184" name="Freeform 32"/>
                <p:cNvSpPr>
                  <a:spLocks/>
                </p:cNvSpPr>
                <p:nvPr userDrawn="1"/>
              </p:nvSpPr>
              <p:spPr bwMode="ltGray">
                <a:xfrm>
                  <a:off x="3577" y="490"/>
                  <a:ext cx="36" cy="39"/>
                </a:xfrm>
                <a:custGeom>
                  <a:avLst/>
                  <a:gdLst/>
                  <a:ahLst/>
                  <a:cxnLst>
                    <a:cxn ang="0">
                      <a:pos x="6" y="28"/>
                    </a:cxn>
                    <a:cxn ang="0">
                      <a:pos x="10" y="48"/>
                    </a:cxn>
                    <a:cxn ang="0">
                      <a:pos x="6" y="28"/>
                    </a:cxn>
                  </a:cxnLst>
                  <a:rect l="0" t="0" r="r" b="b"/>
                  <a:pathLst>
                    <a:path w="36" h="48">
                      <a:moveTo>
                        <a:pt x="6" y="28"/>
                      </a:moveTo>
                      <a:cubicBezTo>
                        <a:pt x="25" y="0"/>
                        <a:pt x="36" y="31"/>
                        <a:pt x="10" y="48"/>
                      </a:cubicBezTo>
                      <a:cubicBezTo>
                        <a:pt x="0" y="34"/>
                        <a:pt x="0" y="40"/>
                        <a:pt x="6" y="28"/>
                      </a:cubicBezTo>
                      <a:close/>
                    </a:path>
                  </a:pathLst>
                </a:custGeom>
                <a:solidFill>
                  <a:schemeClr val="folHlink"/>
                </a:solidFill>
                <a:ln w="9525">
                  <a:noFill/>
                  <a:round/>
                  <a:headEnd/>
                  <a:tailEnd/>
                </a:ln>
                <a:effectLst/>
              </p:spPr>
              <p:txBody>
                <a:bodyPr wrap="none" anchor="ctr"/>
                <a:lstStyle/>
                <a:p>
                  <a:endParaRPr lang="zh-CN" altLang="en-US"/>
                </a:p>
              </p:txBody>
            </p:sp>
            <p:sp>
              <p:nvSpPr>
                <p:cNvPr id="49185" name="Freeform 33"/>
                <p:cNvSpPr>
                  <a:spLocks/>
                </p:cNvSpPr>
                <p:nvPr userDrawn="1"/>
              </p:nvSpPr>
              <p:spPr bwMode="ltGray">
                <a:xfrm>
                  <a:off x="3549" y="475"/>
                  <a:ext cx="38" cy="29"/>
                </a:xfrm>
                <a:custGeom>
                  <a:avLst/>
                  <a:gdLst/>
                  <a:ahLst/>
                  <a:cxnLst>
                    <a:cxn ang="0">
                      <a:pos x="0" y="5"/>
                    </a:cxn>
                    <a:cxn ang="0">
                      <a:pos x="12" y="1"/>
                    </a:cxn>
                    <a:cxn ang="0">
                      <a:pos x="36" y="17"/>
                    </a:cxn>
                    <a:cxn ang="0">
                      <a:pos x="8" y="17"/>
                    </a:cxn>
                    <a:cxn ang="0">
                      <a:pos x="0" y="5"/>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w="9525">
                  <a:noFill/>
                  <a:round/>
                  <a:headEnd/>
                  <a:tailEnd/>
                </a:ln>
                <a:effectLst/>
              </p:spPr>
              <p:txBody>
                <a:bodyPr wrap="none" anchor="ctr"/>
                <a:lstStyle/>
                <a:p>
                  <a:endParaRPr lang="zh-CN" altLang="en-US"/>
                </a:p>
              </p:txBody>
            </p:sp>
            <p:sp>
              <p:nvSpPr>
                <p:cNvPr id="49186" name="Freeform 34"/>
                <p:cNvSpPr>
                  <a:spLocks/>
                </p:cNvSpPr>
                <p:nvPr userDrawn="1"/>
              </p:nvSpPr>
              <p:spPr bwMode="ltGray">
                <a:xfrm>
                  <a:off x="4686" y="394"/>
                  <a:ext cx="171" cy="81"/>
                </a:xfrm>
                <a:custGeom>
                  <a:avLst/>
                  <a:gdLst/>
                  <a:ahLst/>
                  <a:cxnLst>
                    <a:cxn ang="0">
                      <a:pos x="0" y="49"/>
                    </a:cxn>
                    <a:cxn ang="0">
                      <a:pos x="28" y="25"/>
                    </a:cxn>
                    <a:cxn ang="0">
                      <a:pos x="56" y="21"/>
                    </a:cxn>
                    <a:cxn ang="0">
                      <a:pos x="80" y="9"/>
                    </a:cxn>
                    <a:cxn ang="0">
                      <a:pos x="64" y="25"/>
                    </a:cxn>
                    <a:cxn ang="0">
                      <a:pos x="124" y="49"/>
                    </a:cxn>
                    <a:cxn ang="0">
                      <a:pos x="160" y="65"/>
                    </a:cxn>
                    <a:cxn ang="0">
                      <a:pos x="116" y="77"/>
                    </a:cxn>
                    <a:cxn ang="0">
                      <a:pos x="88" y="57"/>
                    </a:cxn>
                    <a:cxn ang="0">
                      <a:pos x="76" y="53"/>
                    </a:cxn>
                    <a:cxn ang="0">
                      <a:pos x="24" y="41"/>
                    </a:cxn>
                    <a:cxn ang="0">
                      <a:pos x="0" y="49"/>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w="9525">
                  <a:noFill/>
                  <a:round/>
                  <a:headEnd/>
                  <a:tailEnd/>
                </a:ln>
                <a:effectLst/>
              </p:spPr>
              <p:txBody>
                <a:bodyPr wrap="none" anchor="ctr"/>
                <a:lstStyle/>
                <a:p>
                  <a:endParaRPr lang="zh-CN" altLang="en-US"/>
                </a:p>
              </p:txBody>
            </p:sp>
            <p:sp>
              <p:nvSpPr>
                <p:cNvPr id="49187" name="Freeform 35"/>
                <p:cNvSpPr>
                  <a:spLocks/>
                </p:cNvSpPr>
                <p:nvPr userDrawn="1"/>
              </p:nvSpPr>
              <p:spPr bwMode="ltGray">
                <a:xfrm>
                  <a:off x="4867" y="460"/>
                  <a:ext cx="138" cy="37"/>
                </a:xfrm>
                <a:custGeom>
                  <a:avLst/>
                  <a:gdLst/>
                  <a:ahLst/>
                  <a:cxnLst>
                    <a:cxn ang="0">
                      <a:pos x="0" y="0"/>
                    </a:cxn>
                    <a:cxn ang="0">
                      <a:pos x="52" y="4"/>
                    </a:cxn>
                    <a:cxn ang="0">
                      <a:pos x="88" y="24"/>
                    </a:cxn>
                    <a:cxn ang="0">
                      <a:pos x="112" y="20"/>
                    </a:cxn>
                    <a:cxn ang="0">
                      <a:pos x="108" y="44"/>
                    </a:cxn>
                    <a:cxn ang="0">
                      <a:pos x="64" y="40"/>
                    </a:cxn>
                    <a:cxn ang="0">
                      <a:pos x="0" y="36"/>
                    </a:cxn>
                    <a:cxn ang="0">
                      <a:pos x="28" y="20"/>
                    </a:cxn>
                    <a:cxn ang="0">
                      <a:pos x="0" y="0"/>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w="9525">
                  <a:noFill/>
                  <a:round/>
                  <a:headEnd/>
                  <a:tailEnd/>
                </a:ln>
                <a:effectLst/>
              </p:spPr>
              <p:txBody>
                <a:bodyPr wrap="none" anchor="ctr"/>
                <a:lstStyle/>
                <a:p>
                  <a:endParaRPr lang="zh-CN" altLang="en-US"/>
                </a:p>
              </p:txBody>
            </p:sp>
            <p:sp>
              <p:nvSpPr>
                <p:cNvPr id="49188" name="Freeform 36"/>
                <p:cNvSpPr>
                  <a:spLocks/>
                </p:cNvSpPr>
                <p:nvPr userDrawn="1"/>
              </p:nvSpPr>
              <p:spPr bwMode="ltGray">
                <a:xfrm>
                  <a:off x="4794" y="480"/>
                  <a:ext cx="56" cy="34"/>
                </a:xfrm>
                <a:custGeom>
                  <a:avLst/>
                  <a:gdLst/>
                  <a:ahLst/>
                  <a:cxnLst>
                    <a:cxn ang="0">
                      <a:pos x="17" y="25"/>
                    </a:cxn>
                    <a:cxn ang="0">
                      <a:pos x="37" y="13"/>
                    </a:cxn>
                    <a:cxn ang="0">
                      <a:pos x="17" y="2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w="9525">
                  <a:noFill/>
                  <a:round/>
                  <a:headEnd/>
                  <a:tailEnd/>
                </a:ln>
                <a:effectLst/>
              </p:spPr>
              <p:txBody>
                <a:bodyPr wrap="none" anchor="ctr"/>
                <a:lstStyle/>
                <a:p>
                  <a:endParaRPr lang="zh-CN" altLang="en-US"/>
                </a:p>
              </p:txBody>
            </p:sp>
            <p:sp>
              <p:nvSpPr>
                <p:cNvPr id="49189" name="Freeform 37"/>
                <p:cNvSpPr>
                  <a:spLocks/>
                </p:cNvSpPr>
                <p:nvPr userDrawn="1"/>
              </p:nvSpPr>
              <p:spPr bwMode="ltGray">
                <a:xfrm>
                  <a:off x="4757" y="375"/>
                  <a:ext cx="37" cy="44"/>
                </a:xfrm>
                <a:custGeom>
                  <a:avLst/>
                  <a:gdLst/>
                  <a:ahLst/>
                  <a:cxnLst>
                    <a:cxn ang="0">
                      <a:pos x="19" y="32"/>
                    </a:cxn>
                    <a:cxn ang="0">
                      <a:pos x="19" y="0"/>
                    </a:cxn>
                    <a:cxn ang="0">
                      <a:pos x="19" y="32"/>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w="9525">
                  <a:noFill/>
                  <a:round/>
                  <a:headEnd/>
                  <a:tailEnd/>
                </a:ln>
                <a:effectLst/>
              </p:spPr>
              <p:txBody>
                <a:bodyPr wrap="none" anchor="ctr"/>
                <a:lstStyle/>
                <a:p>
                  <a:endParaRPr lang="zh-CN" altLang="en-US"/>
                </a:p>
              </p:txBody>
            </p:sp>
            <p:sp>
              <p:nvSpPr>
                <p:cNvPr id="49190" name="Freeform 38"/>
                <p:cNvSpPr>
                  <a:spLocks/>
                </p:cNvSpPr>
                <p:nvPr userDrawn="1"/>
              </p:nvSpPr>
              <p:spPr bwMode="ltGray">
                <a:xfrm>
                  <a:off x="5054" y="507"/>
                  <a:ext cx="45" cy="66"/>
                </a:xfrm>
                <a:custGeom>
                  <a:avLst/>
                  <a:gdLst/>
                  <a:ahLst/>
                  <a:cxnLst>
                    <a:cxn ang="0">
                      <a:pos x="4" y="9"/>
                    </a:cxn>
                    <a:cxn ang="0">
                      <a:pos x="20" y="33"/>
                    </a:cxn>
                    <a:cxn ang="0">
                      <a:pos x="24" y="49"/>
                    </a:cxn>
                    <a:cxn ang="0">
                      <a:pos x="36" y="53"/>
                    </a:cxn>
                    <a:cxn ang="0">
                      <a:pos x="24" y="73"/>
                    </a:cxn>
                    <a:cxn ang="0">
                      <a:pos x="0" y="21"/>
                    </a:cxn>
                    <a:cxn ang="0">
                      <a:pos x="4" y="9"/>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w="9525">
                  <a:noFill/>
                  <a:round/>
                  <a:headEnd/>
                  <a:tailEnd/>
                </a:ln>
                <a:effectLst/>
              </p:spPr>
              <p:txBody>
                <a:bodyPr wrap="none" anchor="ctr"/>
                <a:lstStyle/>
                <a:p>
                  <a:endParaRPr lang="zh-CN" altLang="en-US"/>
                </a:p>
              </p:txBody>
            </p:sp>
            <p:sp>
              <p:nvSpPr>
                <p:cNvPr id="49191" name="Freeform 39"/>
                <p:cNvSpPr>
                  <a:spLocks/>
                </p:cNvSpPr>
                <p:nvPr userDrawn="1"/>
              </p:nvSpPr>
              <p:spPr bwMode="ltGray">
                <a:xfrm>
                  <a:off x="4260" y="6"/>
                  <a:ext cx="480" cy="100"/>
                </a:xfrm>
                <a:custGeom>
                  <a:avLst/>
                  <a:gdLst/>
                  <a:ahLst/>
                  <a:cxnLst>
                    <a:cxn ang="0">
                      <a:pos x="220" y="1"/>
                    </a:cxn>
                    <a:cxn ang="0">
                      <a:pos x="231" y="8"/>
                    </a:cxn>
                    <a:cxn ang="0">
                      <a:pos x="235" y="0"/>
                    </a:cxn>
                    <a:cxn ang="0">
                      <a:pos x="265" y="0"/>
                    </a:cxn>
                    <a:cxn ang="0">
                      <a:pos x="287" y="17"/>
                    </a:cxn>
                    <a:cxn ang="0">
                      <a:pos x="319" y="10"/>
                    </a:cxn>
                    <a:cxn ang="0">
                      <a:pos x="314" y="29"/>
                    </a:cxn>
                    <a:cxn ang="0">
                      <a:pos x="298" y="46"/>
                    </a:cxn>
                    <a:cxn ang="0">
                      <a:pos x="295" y="29"/>
                    </a:cxn>
                    <a:cxn ang="0">
                      <a:pos x="287" y="31"/>
                    </a:cxn>
                    <a:cxn ang="0">
                      <a:pos x="279" y="29"/>
                    </a:cxn>
                    <a:cxn ang="0">
                      <a:pos x="263" y="21"/>
                    </a:cxn>
                    <a:cxn ang="0">
                      <a:pos x="228" y="38"/>
                    </a:cxn>
                    <a:cxn ang="0">
                      <a:pos x="201" y="44"/>
                    </a:cxn>
                    <a:cxn ang="0">
                      <a:pos x="212" y="57"/>
                    </a:cxn>
                    <a:cxn ang="0">
                      <a:pos x="188" y="63"/>
                    </a:cxn>
                    <a:cxn ang="0">
                      <a:pos x="169" y="61"/>
                    </a:cxn>
                    <a:cxn ang="0">
                      <a:pos x="177" y="57"/>
                    </a:cxn>
                    <a:cxn ang="0">
                      <a:pos x="171" y="40"/>
                    </a:cxn>
                    <a:cxn ang="0">
                      <a:pos x="169" y="31"/>
                    </a:cxn>
                    <a:cxn ang="0">
                      <a:pos x="158" y="23"/>
                    </a:cxn>
                    <a:cxn ang="0">
                      <a:pos x="142" y="27"/>
                    </a:cxn>
                    <a:cxn ang="0">
                      <a:pos x="134" y="27"/>
                    </a:cxn>
                    <a:cxn ang="0">
                      <a:pos x="123" y="25"/>
                    </a:cxn>
                    <a:cxn ang="0">
                      <a:pos x="83" y="2"/>
                    </a:cxn>
                    <a:cxn ang="0">
                      <a:pos x="59" y="14"/>
                    </a:cxn>
                    <a:cxn ang="0">
                      <a:pos x="1" y="0"/>
                    </a:cxn>
                    <a:cxn ang="0">
                      <a:pos x="220" y="1"/>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w="9525">
                  <a:noFill/>
                  <a:round/>
                  <a:headEnd/>
                  <a:tailEnd/>
                </a:ln>
                <a:effectLst/>
              </p:spPr>
              <p:txBody>
                <a:bodyPr wrap="none" anchor="ctr"/>
                <a:lstStyle/>
                <a:p>
                  <a:endParaRPr lang="zh-CN" altLang="en-US"/>
                </a:p>
              </p:txBody>
            </p:sp>
            <p:sp>
              <p:nvSpPr>
                <p:cNvPr id="49192" name="Freeform 40"/>
                <p:cNvSpPr>
                  <a:spLocks/>
                </p:cNvSpPr>
                <p:nvPr userDrawn="1"/>
              </p:nvSpPr>
              <p:spPr bwMode="ltGray">
                <a:xfrm>
                  <a:off x="3835" y="3"/>
                  <a:ext cx="446" cy="49"/>
                </a:xfrm>
                <a:custGeom>
                  <a:avLst/>
                  <a:gdLst/>
                  <a:ahLst/>
                  <a:cxnLst>
                    <a:cxn ang="0">
                      <a:pos x="105" y="31"/>
                    </a:cxn>
                    <a:cxn ang="0">
                      <a:pos x="30" y="1"/>
                    </a:cxn>
                    <a:cxn ang="0">
                      <a:pos x="285" y="0"/>
                    </a:cxn>
                    <a:cxn ang="0">
                      <a:pos x="296" y="14"/>
                    </a:cxn>
                    <a:cxn ang="0">
                      <a:pos x="264" y="16"/>
                    </a:cxn>
                    <a:cxn ang="0">
                      <a:pos x="105" y="3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w="9525">
                  <a:noFill/>
                  <a:round/>
                  <a:headEnd/>
                  <a:tailEnd/>
                </a:ln>
                <a:effectLst/>
              </p:spPr>
              <p:txBody>
                <a:bodyPr wrap="none" anchor="ctr"/>
                <a:lstStyle/>
                <a:p>
                  <a:endParaRPr lang="zh-CN" altLang="en-US"/>
                </a:p>
              </p:txBody>
            </p:sp>
            <p:sp>
              <p:nvSpPr>
                <p:cNvPr id="49193" name="Freeform 41"/>
                <p:cNvSpPr>
                  <a:spLocks/>
                </p:cNvSpPr>
                <p:nvPr userDrawn="1"/>
              </p:nvSpPr>
              <p:spPr bwMode="ltGray">
                <a:xfrm>
                  <a:off x="2853" y="74"/>
                  <a:ext cx="42" cy="25"/>
                </a:xfrm>
                <a:custGeom>
                  <a:avLst/>
                  <a:gdLst/>
                  <a:ahLst/>
                  <a:cxnLst>
                    <a:cxn ang="0">
                      <a:pos x="0" y="25"/>
                    </a:cxn>
                    <a:cxn ang="0">
                      <a:pos x="12" y="29"/>
                    </a:cxn>
                    <a:cxn ang="0">
                      <a:pos x="0" y="2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w="9525">
                  <a:noFill/>
                  <a:round/>
                  <a:headEnd/>
                  <a:tailEnd/>
                </a:ln>
                <a:effectLst/>
              </p:spPr>
              <p:txBody>
                <a:bodyPr wrap="none" anchor="ctr"/>
                <a:lstStyle/>
                <a:p>
                  <a:endParaRPr lang="zh-CN" altLang="en-US"/>
                </a:p>
              </p:txBody>
            </p:sp>
            <p:sp>
              <p:nvSpPr>
                <p:cNvPr id="49194" name="Freeform 42"/>
                <p:cNvSpPr>
                  <a:spLocks/>
                </p:cNvSpPr>
                <p:nvPr userDrawn="1"/>
              </p:nvSpPr>
              <p:spPr bwMode="ltGray">
                <a:xfrm>
                  <a:off x="1704" y="3"/>
                  <a:ext cx="1022" cy="372"/>
                </a:xfrm>
                <a:custGeom>
                  <a:avLst/>
                  <a:gdLst/>
                  <a:ahLst/>
                  <a:cxnLst>
                    <a:cxn ang="0">
                      <a:pos x="73" y="1"/>
                    </a:cxn>
                    <a:cxn ang="0">
                      <a:pos x="436" y="0"/>
                    </a:cxn>
                    <a:cxn ang="0">
                      <a:pos x="416" y="54"/>
                    </a:cxn>
                    <a:cxn ang="0">
                      <a:pos x="397" y="68"/>
                    </a:cxn>
                    <a:cxn ang="0">
                      <a:pos x="392" y="70"/>
                    </a:cxn>
                    <a:cxn ang="0">
                      <a:pos x="375" y="73"/>
                    </a:cxn>
                    <a:cxn ang="0">
                      <a:pos x="361" y="88"/>
                    </a:cxn>
                    <a:cxn ang="0">
                      <a:pos x="362" y="99"/>
                    </a:cxn>
                    <a:cxn ang="0">
                      <a:pos x="364" y="107"/>
                    </a:cxn>
                    <a:cxn ang="0">
                      <a:pos x="366" y="113"/>
                    </a:cxn>
                    <a:cxn ang="0">
                      <a:pos x="362" y="122"/>
                    </a:cxn>
                    <a:cxn ang="0">
                      <a:pos x="351" y="120"/>
                    </a:cxn>
                    <a:cxn ang="0">
                      <a:pos x="342" y="129"/>
                    </a:cxn>
                    <a:cxn ang="0">
                      <a:pos x="347" y="105"/>
                    </a:cxn>
                    <a:cxn ang="0">
                      <a:pos x="338" y="100"/>
                    </a:cxn>
                    <a:cxn ang="0">
                      <a:pos x="344" y="93"/>
                    </a:cxn>
                    <a:cxn ang="0">
                      <a:pos x="342" y="89"/>
                    </a:cxn>
                    <a:cxn ang="0">
                      <a:pos x="320" y="94"/>
                    </a:cxn>
                    <a:cxn ang="0">
                      <a:pos x="317" y="85"/>
                    </a:cxn>
                    <a:cxn ang="0">
                      <a:pos x="297" y="94"/>
                    </a:cxn>
                    <a:cxn ang="0">
                      <a:pos x="320" y="103"/>
                    </a:cxn>
                    <a:cxn ang="0">
                      <a:pos x="305" y="117"/>
                    </a:cxn>
                    <a:cxn ang="0">
                      <a:pos x="311" y="126"/>
                    </a:cxn>
                    <a:cxn ang="0">
                      <a:pos x="315" y="138"/>
                    </a:cxn>
                    <a:cxn ang="0">
                      <a:pos x="309" y="139"/>
                    </a:cxn>
                    <a:cxn ang="0">
                      <a:pos x="314" y="144"/>
                    </a:cxn>
                    <a:cxn ang="0">
                      <a:pos x="307" y="152"/>
                    </a:cxn>
                    <a:cxn ang="0">
                      <a:pos x="0" y="149"/>
                    </a:cxn>
                    <a:cxn ang="0">
                      <a:pos x="73" y="1"/>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w="9525">
                  <a:noFill/>
                  <a:round/>
                  <a:headEnd/>
                  <a:tailEnd/>
                </a:ln>
                <a:effectLst/>
              </p:spPr>
              <p:txBody>
                <a:bodyPr wrap="none" anchor="ctr"/>
                <a:lstStyle/>
                <a:p>
                  <a:endParaRPr lang="zh-CN" altLang="en-US"/>
                </a:p>
              </p:txBody>
            </p:sp>
            <p:sp>
              <p:nvSpPr>
                <p:cNvPr id="49195" name="Freeform 43"/>
                <p:cNvSpPr>
                  <a:spLocks/>
                </p:cNvSpPr>
                <p:nvPr userDrawn="1"/>
              </p:nvSpPr>
              <p:spPr bwMode="ltGray">
                <a:xfrm>
                  <a:off x="2729" y="-9"/>
                  <a:ext cx="47" cy="134"/>
                </a:xfrm>
                <a:custGeom>
                  <a:avLst/>
                  <a:gdLst/>
                  <a:ahLst/>
                  <a:cxnLst>
                    <a:cxn ang="0">
                      <a:pos x="5" y="156"/>
                    </a:cxn>
                    <a:cxn ang="0">
                      <a:pos x="15" y="108"/>
                    </a:cxn>
                    <a:cxn ang="0">
                      <a:pos x="17" y="68"/>
                    </a:cxn>
                    <a:cxn ang="0">
                      <a:pos x="11" y="40"/>
                    </a:cxn>
                    <a:cxn ang="0">
                      <a:pos x="17" y="12"/>
                    </a:cxn>
                    <a:cxn ang="0">
                      <a:pos x="21" y="0"/>
                    </a:cxn>
                    <a:cxn ang="0">
                      <a:pos x="31" y="30"/>
                    </a:cxn>
                    <a:cxn ang="0">
                      <a:pos x="47" y="98"/>
                    </a:cxn>
                    <a:cxn ang="0">
                      <a:pos x="31" y="108"/>
                    </a:cxn>
                    <a:cxn ang="0">
                      <a:pos x="23" y="126"/>
                    </a:cxn>
                    <a:cxn ang="0">
                      <a:pos x="21" y="132"/>
                    </a:cxn>
                    <a:cxn ang="0">
                      <a:pos x="27" y="134"/>
                    </a:cxn>
                    <a:cxn ang="0">
                      <a:pos x="31" y="146"/>
                    </a:cxn>
                    <a:cxn ang="0">
                      <a:pos x="13" y="148"/>
                    </a:cxn>
                    <a:cxn ang="0">
                      <a:pos x="7" y="160"/>
                    </a:cxn>
                    <a:cxn ang="0">
                      <a:pos x="3" y="154"/>
                    </a:cxn>
                    <a:cxn ang="0">
                      <a:pos x="5" y="156"/>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w="9525">
                  <a:noFill/>
                  <a:round/>
                  <a:headEnd/>
                  <a:tailEnd/>
                </a:ln>
                <a:effectLst/>
              </p:spPr>
              <p:txBody>
                <a:bodyPr wrap="none" anchor="ctr"/>
                <a:lstStyle/>
                <a:p>
                  <a:endParaRPr lang="zh-CN" altLang="en-US"/>
                </a:p>
              </p:txBody>
            </p:sp>
            <p:sp>
              <p:nvSpPr>
                <p:cNvPr id="49196" name="Freeform 44"/>
                <p:cNvSpPr>
                  <a:spLocks/>
                </p:cNvSpPr>
                <p:nvPr userDrawn="1"/>
              </p:nvSpPr>
              <p:spPr bwMode="ltGray">
                <a:xfrm>
                  <a:off x="2701" y="103"/>
                  <a:ext cx="138" cy="84"/>
                </a:xfrm>
                <a:custGeom>
                  <a:avLst/>
                  <a:gdLst/>
                  <a:ahLst/>
                  <a:cxnLst>
                    <a:cxn ang="0">
                      <a:pos x="26" y="61"/>
                    </a:cxn>
                    <a:cxn ang="0">
                      <a:pos x="30" y="43"/>
                    </a:cxn>
                    <a:cxn ang="0">
                      <a:pos x="50" y="33"/>
                    </a:cxn>
                    <a:cxn ang="0">
                      <a:pos x="54" y="45"/>
                    </a:cxn>
                    <a:cxn ang="0">
                      <a:pos x="66" y="49"/>
                    </a:cxn>
                    <a:cxn ang="0">
                      <a:pos x="80" y="55"/>
                    </a:cxn>
                    <a:cxn ang="0">
                      <a:pos x="116" y="33"/>
                    </a:cxn>
                    <a:cxn ang="0">
                      <a:pos x="130" y="17"/>
                    </a:cxn>
                    <a:cxn ang="0">
                      <a:pos x="138" y="11"/>
                    </a:cxn>
                    <a:cxn ang="0">
                      <a:pos x="106" y="49"/>
                    </a:cxn>
                    <a:cxn ang="0">
                      <a:pos x="84" y="67"/>
                    </a:cxn>
                    <a:cxn ang="0">
                      <a:pos x="66" y="81"/>
                    </a:cxn>
                    <a:cxn ang="0">
                      <a:pos x="48" y="103"/>
                    </a:cxn>
                    <a:cxn ang="0">
                      <a:pos x="26" y="89"/>
                    </a:cxn>
                    <a:cxn ang="0">
                      <a:pos x="20" y="87"/>
                    </a:cxn>
                    <a:cxn ang="0">
                      <a:pos x="22" y="97"/>
                    </a:cxn>
                    <a:cxn ang="0">
                      <a:pos x="0" y="97"/>
                    </a:cxn>
                    <a:cxn ang="0">
                      <a:pos x="10" y="79"/>
                    </a:cxn>
                    <a:cxn ang="0">
                      <a:pos x="26" y="61"/>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w="9525">
                  <a:noFill/>
                  <a:round/>
                  <a:headEnd/>
                  <a:tailEnd/>
                </a:ln>
                <a:effectLst/>
              </p:spPr>
              <p:txBody>
                <a:bodyPr wrap="none" anchor="ctr"/>
                <a:lstStyle/>
                <a:p>
                  <a:endParaRPr lang="zh-CN" altLang="en-US"/>
                </a:p>
              </p:txBody>
            </p:sp>
            <p:sp>
              <p:nvSpPr>
                <p:cNvPr id="49197" name="Freeform 45"/>
                <p:cNvSpPr>
                  <a:spLocks/>
                </p:cNvSpPr>
                <p:nvPr userDrawn="1"/>
              </p:nvSpPr>
              <p:spPr bwMode="ltGray">
                <a:xfrm>
                  <a:off x="2553" y="182"/>
                  <a:ext cx="187" cy="176"/>
                </a:xfrm>
                <a:custGeom>
                  <a:avLst/>
                  <a:gdLst/>
                  <a:ahLst/>
                  <a:cxnLst>
                    <a:cxn ang="0">
                      <a:pos x="158" y="24"/>
                    </a:cxn>
                    <a:cxn ang="0">
                      <a:pos x="160" y="6"/>
                    </a:cxn>
                    <a:cxn ang="0">
                      <a:pos x="170" y="0"/>
                    </a:cxn>
                    <a:cxn ang="0">
                      <a:pos x="182" y="24"/>
                    </a:cxn>
                    <a:cxn ang="0">
                      <a:pos x="188" y="42"/>
                    </a:cxn>
                    <a:cxn ang="0">
                      <a:pos x="178" y="58"/>
                    </a:cxn>
                    <a:cxn ang="0">
                      <a:pos x="170" y="76"/>
                    </a:cxn>
                    <a:cxn ang="0">
                      <a:pos x="162" y="126"/>
                    </a:cxn>
                    <a:cxn ang="0">
                      <a:pos x="144" y="136"/>
                    </a:cxn>
                    <a:cxn ang="0">
                      <a:pos x="120" y="138"/>
                    </a:cxn>
                    <a:cxn ang="0">
                      <a:pos x="112" y="124"/>
                    </a:cxn>
                    <a:cxn ang="0">
                      <a:pos x="102" y="146"/>
                    </a:cxn>
                    <a:cxn ang="0">
                      <a:pos x="90" y="150"/>
                    </a:cxn>
                    <a:cxn ang="0">
                      <a:pos x="80" y="132"/>
                    </a:cxn>
                    <a:cxn ang="0">
                      <a:pos x="58" y="144"/>
                    </a:cxn>
                    <a:cxn ang="0">
                      <a:pos x="76" y="142"/>
                    </a:cxn>
                    <a:cxn ang="0">
                      <a:pos x="78" y="160"/>
                    </a:cxn>
                    <a:cxn ang="0">
                      <a:pos x="58" y="166"/>
                    </a:cxn>
                    <a:cxn ang="0">
                      <a:pos x="34" y="166"/>
                    </a:cxn>
                    <a:cxn ang="0">
                      <a:pos x="36" y="154"/>
                    </a:cxn>
                    <a:cxn ang="0">
                      <a:pos x="46" y="144"/>
                    </a:cxn>
                    <a:cxn ang="0">
                      <a:pos x="34" y="148"/>
                    </a:cxn>
                    <a:cxn ang="0">
                      <a:pos x="26" y="166"/>
                    </a:cxn>
                    <a:cxn ang="0">
                      <a:pos x="30" y="190"/>
                    </a:cxn>
                    <a:cxn ang="0">
                      <a:pos x="14" y="200"/>
                    </a:cxn>
                    <a:cxn ang="0">
                      <a:pos x="0" y="214"/>
                    </a:cxn>
                    <a:cxn ang="0">
                      <a:pos x="8" y="188"/>
                    </a:cxn>
                    <a:cxn ang="0">
                      <a:pos x="0" y="164"/>
                    </a:cxn>
                    <a:cxn ang="0">
                      <a:pos x="14" y="152"/>
                    </a:cxn>
                    <a:cxn ang="0">
                      <a:pos x="32" y="134"/>
                    </a:cxn>
                    <a:cxn ang="0">
                      <a:pos x="44" y="118"/>
                    </a:cxn>
                    <a:cxn ang="0">
                      <a:pos x="72" y="116"/>
                    </a:cxn>
                    <a:cxn ang="0">
                      <a:pos x="84" y="112"/>
                    </a:cxn>
                    <a:cxn ang="0">
                      <a:pos x="114" y="78"/>
                    </a:cxn>
                    <a:cxn ang="0">
                      <a:pos x="120" y="92"/>
                    </a:cxn>
                    <a:cxn ang="0">
                      <a:pos x="132" y="76"/>
                    </a:cxn>
                    <a:cxn ang="0">
                      <a:pos x="150" y="54"/>
                    </a:cxn>
                    <a:cxn ang="0">
                      <a:pos x="154" y="42"/>
                    </a:cxn>
                    <a:cxn ang="0">
                      <a:pos x="148" y="38"/>
                    </a:cxn>
                    <a:cxn ang="0">
                      <a:pos x="152" y="32"/>
                    </a:cxn>
                    <a:cxn ang="0">
                      <a:pos x="158" y="24"/>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w="9525">
                  <a:noFill/>
                  <a:round/>
                  <a:headEnd/>
                  <a:tailEnd/>
                </a:ln>
                <a:effectLst/>
              </p:spPr>
              <p:txBody>
                <a:bodyPr wrap="none" anchor="ctr"/>
                <a:lstStyle/>
                <a:p>
                  <a:endParaRPr lang="zh-CN" altLang="en-US"/>
                </a:p>
              </p:txBody>
            </p:sp>
            <p:sp>
              <p:nvSpPr>
                <p:cNvPr id="49198" name="Freeform 46"/>
                <p:cNvSpPr>
                  <a:spLocks/>
                </p:cNvSpPr>
                <p:nvPr userDrawn="1"/>
              </p:nvSpPr>
              <p:spPr bwMode="ltGray">
                <a:xfrm>
                  <a:off x="2677" y="233"/>
                  <a:ext cx="14" cy="10"/>
                </a:xfrm>
                <a:custGeom>
                  <a:avLst/>
                  <a:gdLst/>
                  <a:ahLst/>
                  <a:cxnLst>
                    <a:cxn ang="0">
                      <a:pos x="0" y="9"/>
                    </a:cxn>
                    <a:cxn ang="0">
                      <a:pos x="4" y="13"/>
                    </a:cxn>
                    <a:cxn ang="0">
                      <a:pos x="0" y="9"/>
                    </a:cxn>
                  </a:cxnLst>
                  <a:rect l="0" t="0" r="r" b="b"/>
                  <a:pathLst>
                    <a:path w="13" h="13">
                      <a:moveTo>
                        <a:pt x="0" y="9"/>
                      </a:moveTo>
                      <a:cubicBezTo>
                        <a:pt x="6" y="0"/>
                        <a:pt x="13" y="7"/>
                        <a:pt x="4" y="13"/>
                      </a:cubicBezTo>
                      <a:cubicBezTo>
                        <a:pt x="0" y="6"/>
                        <a:pt x="0" y="5"/>
                        <a:pt x="0" y="9"/>
                      </a:cubicBezTo>
                      <a:close/>
                    </a:path>
                  </a:pathLst>
                </a:custGeom>
                <a:solidFill>
                  <a:schemeClr val="folHlink"/>
                </a:solidFill>
                <a:ln w="9525">
                  <a:noFill/>
                  <a:round/>
                  <a:headEnd/>
                  <a:tailEnd/>
                </a:ln>
                <a:effectLst/>
              </p:spPr>
              <p:txBody>
                <a:bodyPr wrap="none" anchor="ctr"/>
                <a:lstStyle/>
                <a:p>
                  <a:endParaRPr lang="zh-CN" altLang="en-US"/>
                </a:p>
              </p:txBody>
            </p:sp>
            <p:sp>
              <p:nvSpPr>
                <p:cNvPr id="49199" name="Freeform 47"/>
                <p:cNvSpPr>
                  <a:spLocks/>
                </p:cNvSpPr>
                <p:nvPr userDrawn="1"/>
              </p:nvSpPr>
              <p:spPr bwMode="ltGray">
                <a:xfrm>
                  <a:off x="1627" y="353"/>
                  <a:ext cx="813" cy="462"/>
                </a:xfrm>
                <a:custGeom>
                  <a:avLst/>
                  <a:gdLst/>
                  <a:ahLst/>
                  <a:cxnLst>
                    <a:cxn ang="0">
                      <a:pos x="812" y="26"/>
                    </a:cxn>
                    <a:cxn ang="0">
                      <a:pos x="778" y="78"/>
                    </a:cxn>
                    <a:cxn ang="0">
                      <a:pos x="748" y="122"/>
                    </a:cxn>
                    <a:cxn ang="0">
                      <a:pos x="722" y="142"/>
                    </a:cxn>
                    <a:cxn ang="0">
                      <a:pos x="634" y="180"/>
                    </a:cxn>
                    <a:cxn ang="0">
                      <a:pos x="632" y="210"/>
                    </a:cxn>
                    <a:cxn ang="0">
                      <a:pos x="604" y="230"/>
                    </a:cxn>
                    <a:cxn ang="0">
                      <a:pos x="620" y="178"/>
                    </a:cxn>
                    <a:cxn ang="0">
                      <a:pos x="576" y="188"/>
                    </a:cxn>
                    <a:cxn ang="0">
                      <a:pos x="556" y="218"/>
                    </a:cxn>
                    <a:cxn ang="0">
                      <a:pos x="596" y="280"/>
                    </a:cxn>
                    <a:cxn ang="0">
                      <a:pos x="594" y="368"/>
                    </a:cxn>
                    <a:cxn ang="0">
                      <a:pos x="542" y="406"/>
                    </a:cxn>
                    <a:cxn ang="0">
                      <a:pos x="522" y="386"/>
                    </a:cxn>
                    <a:cxn ang="0">
                      <a:pos x="482" y="348"/>
                    </a:cxn>
                    <a:cxn ang="0">
                      <a:pos x="462" y="348"/>
                    </a:cxn>
                    <a:cxn ang="0">
                      <a:pos x="450" y="394"/>
                    </a:cxn>
                    <a:cxn ang="0">
                      <a:pos x="500" y="464"/>
                    </a:cxn>
                    <a:cxn ang="0">
                      <a:pos x="510" y="524"/>
                    </a:cxn>
                    <a:cxn ang="0">
                      <a:pos x="526" y="560"/>
                    </a:cxn>
                    <a:cxn ang="0">
                      <a:pos x="492" y="544"/>
                    </a:cxn>
                    <a:cxn ang="0">
                      <a:pos x="470" y="518"/>
                    </a:cxn>
                    <a:cxn ang="0">
                      <a:pos x="422" y="424"/>
                    </a:cxn>
                    <a:cxn ang="0">
                      <a:pos x="426" y="310"/>
                    </a:cxn>
                    <a:cxn ang="0">
                      <a:pos x="422" y="268"/>
                    </a:cxn>
                    <a:cxn ang="0">
                      <a:pos x="412" y="276"/>
                    </a:cxn>
                    <a:cxn ang="0">
                      <a:pos x="386" y="266"/>
                    </a:cxn>
                    <a:cxn ang="0">
                      <a:pos x="360" y="170"/>
                    </a:cxn>
                    <a:cxn ang="0">
                      <a:pos x="330" y="166"/>
                    </a:cxn>
                    <a:cxn ang="0">
                      <a:pos x="288" y="172"/>
                    </a:cxn>
                    <a:cxn ang="0">
                      <a:pos x="242" y="232"/>
                    </a:cxn>
                    <a:cxn ang="0">
                      <a:pos x="196" y="268"/>
                    </a:cxn>
                    <a:cxn ang="0">
                      <a:pos x="184" y="274"/>
                    </a:cxn>
                    <a:cxn ang="0">
                      <a:pos x="160" y="328"/>
                    </a:cxn>
                    <a:cxn ang="0">
                      <a:pos x="152" y="354"/>
                    </a:cxn>
                    <a:cxn ang="0">
                      <a:pos x="128" y="404"/>
                    </a:cxn>
                    <a:cxn ang="0">
                      <a:pos x="94" y="392"/>
                    </a:cxn>
                    <a:cxn ang="0">
                      <a:pos x="66" y="258"/>
                    </a:cxn>
                    <a:cxn ang="0">
                      <a:pos x="72" y="156"/>
                    </a:cxn>
                    <a:cxn ang="0">
                      <a:pos x="44" y="180"/>
                    </a:cxn>
                    <a:cxn ang="0">
                      <a:pos x="20" y="150"/>
                    </a:cxn>
                    <a:cxn ang="0">
                      <a:pos x="24" y="138"/>
                    </a:cxn>
                    <a:cxn ang="0">
                      <a:pos x="0" y="92"/>
                    </a:cxn>
                    <a:cxn ang="0">
                      <a:pos x="798" y="6"/>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w="9525">
                  <a:noFill/>
                  <a:round/>
                  <a:headEnd/>
                  <a:tailEnd/>
                </a:ln>
                <a:effectLst/>
              </p:spPr>
              <p:txBody>
                <a:bodyPr wrap="none" anchor="ctr"/>
                <a:lstStyle/>
                <a:p>
                  <a:endParaRPr lang="zh-CN" altLang="en-US"/>
                </a:p>
              </p:txBody>
            </p:sp>
            <p:sp>
              <p:nvSpPr>
                <p:cNvPr id="49200" name="Freeform 48"/>
                <p:cNvSpPr>
                  <a:spLocks/>
                </p:cNvSpPr>
                <p:nvPr userDrawn="1"/>
              </p:nvSpPr>
              <p:spPr bwMode="ltGray">
                <a:xfrm>
                  <a:off x="1770" y="671"/>
                  <a:ext cx="45" cy="71"/>
                </a:xfrm>
                <a:custGeom>
                  <a:avLst/>
                  <a:gdLst/>
                  <a:ahLst/>
                  <a:cxnLst>
                    <a:cxn ang="0">
                      <a:pos x="7" y="11"/>
                    </a:cxn>
                    <a:cxn ang="0">
                      <a:pos x="17" y="3"/>
                    </a:cxn>
                    <a:cxn ang="0">
                      <a:pos x="37" y="33"/>
                    </a:cxn>
                    <a:cxn ang="0">
                      <a:pos x="19" y="85"/>
                    </a:cxn>
                    <a:cxn ang="0">
                      <a:pos x="1" y="69"/>
                    </a:cxn>
                    <a:cxn ang="0">
                      <a:pos x="7" y="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w="9525">
                  <a:noFill/>
                  <a:round/>
                  <a:headEnd/>
                  <a:tailEnd/>
                </a:ln>
                <a:effectLst/>
              </p:spPr>
              <p:txBody>
                <a:bodyPr wrap="none" anchor="ctr"/>
                <a:lstStyle/>
                <a:p>
                  <a:endParaRPr lang="zh-CN" altLang="en-US"/>
                </a:p>
              </p:txBody>
            </p:sp>
            <p:sp>
              <p:nvSpPr>
                <p:cNvPr id="49201" name="Freeform 49"/>
                <p:cNvSpPr>
                  <a:spLocks/>
                </p:cNvSpPr>
                <p:nvPr userDrawn="1"/>
              </p:nvSpPr>
              <p:spPr bwMode="ltGray">
                <a:xfrm>
                  <a:off x="2394" y="431"/>
                  <a:ext cx="42" cy="59"/>
                </a:xfrm>
                <a:custGeom>
                  <a:avLst/>
                  <a:gdLst/>
                  <a:ahLst/>
                  <a:cxnLst>
                    <a:cxn ang="0">
                      <a:pos x="13" y="28"/>
                    </a:cxn>
                    <a:cxn ang="0">
                      <a:pos x="29" y="2"/>
                    </a:cxn>
                    <a:cxn ang="0">
                      <a:pos x="43" y="4"/>
                    </a:cxn>
                    <a:cxn ang="0">
                      <a:pos x="39" y="26"/>
                    </a:cxn>
                    <a:cxn ang="0">
                      <a:pos x="13" y="74"/>
                    </a:cxn>
                    <a:cxn ang="0">
                      <a:pos x="7" y="60"/>
                    </a:cxn>
                    <a:cxn ang="0">
                      <a:pos x="3" y="36"/>
                    </a:cxn>
                    <a:cxn ang="0">
                      <a:pos x="13" y="28"/>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w="9525">
                  <a:noFill/>
                  <a:round/>
                  <a:headEnd/>
                  <a:tailEnd/>
                </a:ln>
                <a:effectLst/>
              </p:spPr>
              <p:txBody>
                <a:bodyPr wrap="none" anchor="ctr"/>
                <a:lstStyle/>
                <a:p>
                  <a:endParaRPr lang="zh-CN" altLang="en-US"/>
                </a:p>
              </p:txBody>
            </p:sp>
            <p:sp>
              <p:nvSpPr>
                <p:cNvPr id="49202" name="Freeform 50"/>
                <p:cNvSpPr>
                  <a:spLocks/>
                </p:cNvSpPr>
                <p:nvPr userDrawn="1"/>
              </p:nvSpPr>
              <p:spPr bwMode="ltGray">
                <a:xfrm>
                  <a:off x="2513" y="402"/>
                  <a:ext cx="21" cy="24"/>
                </a:xfrm>
                <a:custGeom>
                  <a:avLst/>
                  <a:gdLst/>
                  <a:ahLst/>
                  <a:cxnLst>
                    <a:cxn ang="0">
                      <a:pos x="7" y="16"/>
                    </a:cxn>
                    <a:cxn ang="0">
                      <a:pos x="5" y="30"/>
                    </a:cxn>
                    <a:cxn ang="0">
                      <a:pos x="7" y="16"/>
                    </a:cxn>
                  </a:cxnLst>
                  <a:rect l="0" t="0" r="r" b="b"/>
                  <a:pathLst>
                    <a:path w="20" h="30">
                      <a:moveTo>
                        <a:pt x="7" y="16"/>
                      </a:moveTo>
                      <a:cubicBezTo>
                        <a:pt x="18" y="0"/>
                        <a:pt x="20" y="20"/>
                        <a:pt x="5" y="30"/>
                      </a:cubicBezTo>
                      <a:cubicBezTo>
                        <a:pt x="0" y="23"/>
                        <a:pt x="1" y="22"/>
                        <a:pt x="7" y="16"/>
                      </a:cubicBezTo>
                      <a:close/>
                    </a:path>
                  </a:pathLst>
                </a:custGeom>
                <a:solidFill>
                  <a:schemeClr val="folHlink"/>
                </a:solidFill>
                <a:ln w="9525">
                  <a:noFill/>
                  <a:round/>
                  <a:headEnd/>
                  <a:tailEnd/>
                </a:ln>
                <a:effectLst/>
              </p:spPr>
              <p:txBody>
                <a:bodyPr wrap="none" anchor="ctr"/>
                <a:lstStyle/>
                <a:p>
                  <a:endParaRPr lang="zh-CN" altLang="en-US"/>
                </a:p>
              </p:txBody>
            </p:sp>
            <p:sp>
              <p:nvSpPr>
                <p:cNvPr id="49203" name="Freeform 51"/>
                <p:cNvSpPr>
                  <a:spLocks/>
                </p:cNvSpPr>
                <p:nvPr userDrawn="1"/>
              </p:nvSpPr>
              <p:spPr bwMode="ltGray">
                <a:xfrm>
                  <a:off x="333" y="169"/>
                  <a:ext cx="1015" cy="866"/>
                </a:xfrm>
                <a:custGeom>
                  <a:avLst/>
                  <a:gdLst/>
                  <a:ahLst/>
                  <a:cxnLst>
                    <a:cxn ang="0">
                      <a:pos x="481" y="464"/>
                    </a:cxn>
                    <a:cxn ang="0">
                      <a:pos x="486" y="451"/>
                    </a:cxn>
                    <a:cxn ang="0">
                      <a:pos x="500" y="413"/>
                    </a:cxn>
                    <a:cxn ang="0">
                      <a:pos x="309" y="287"/>
                    </a:cxn>
                    <a:cxn ang="0">
                      <a:pos x="282" y="346"/>
                    </a:cxn>
                    <a:cxn ang="0">
                      <a:pos x="303" y="556"/>
                    </a:cxn>
                    <a:cxn ang="0">
                      <a:pos x="282" y="494"/>
                    </a:cxn>
                    <a:cxn ang="0">
                      <a:pos x="242" y="439"/>
                    </a:cxn>
                    <a:cxn ang="0">
                      <a:pos x="245" y="413"/>
                    </a:cxn>
                    <a:cxn ang="0">
                      <a:pos x="247" y="394"/>
                    </a:cxn>
                    <a:cxn ang="0">
                      <a:pos x="220" y="375"/>
                    </a:cxn>
                    <a:cxn ang="0">
                      <a:pos x="194" y="346"/>
                    </a:cxn>
                    <a:cxn ang="0">
                      <a:pos x="148" y="354"/>
                    </a:cxn>
                    <a:cxn ang="0">
                      <a:pos x="126" y="365"/>
                    </a:cxn>
                    <a:cxn ang="0">
                      <a:pos x="78" y="365"/>
                    </a:cxn>
                    <a:cxn ang="0">
                      <a:pos x="22" y="312"/>
                    </a:cxn>
                    <a:cxn ang="0">
                      <a:pos x="11" y="295"/>
                    </a:cxn>
                    <a:cxn ang="0">
                      <a:pos x="0" y="264"/>
                    </a:cxn>
                    <a:cxn ang="0">
                      <a:pos x="24" y="213"/>
                    </a:cxn>
                    <a:cxn ang="0">
                      <a:pos x="32" y="181"/>
                    </a:cxn>
                    <a:cxn ang="0">
                      <a:pos x="51" y="143"/>
                    </a:cxn>
                    <a:cxn ang="0">
                      <a:pos x="81" y="116"/>
                    </a:cxn>
                    <a:cxn ang="0">
                      <a:pos x="167" y="67"/>
                    </a:cxn>
                    <a:cxn ang="0">
                      <a:pos x="220" y="30"/>
                    </a:cxn>
                    <a:cxn ang="0">
                      <a:pos x="258" y="6"/>
                    </a:cxn>
                    <a:cxn ang="0">
                      <a:pos x="363" y="2"/>
                    </a:cxn>
                    <a:cxn ang="0">
                      <a:pos x="398" y="0"/>
                    </a:cxn>
                    <a:cxn ang="0">
                      <a:pos x="384" y="34"/>
                    </a:cxn>
                    <a:cxn ang="0">
                      <a:pos x="443" y="84"/>
                    </a:cxn>
                    <a:cxn ang="0">
                      <a:pos x="497" y="74"/>
                    </a:cxn>
                    <a:cxn ang="0">
                      <a:pos x="529" y="82"/>
                    </a:cxn>
                    <a:cxn ang="0">
                      <a:pos x="559" y="97"/>
                    </a:cxn>
                    <a:cxn ang="0">
                      <a:pos x="572" y="188"/>
                    </a:cxn>
                    <a:cxn ang="0">
                      <a:pos x="572" y="240"/>
                    </a:cxn>
                    <a:cxn ang="0">
                      <a:pos x="599" y="283"/>
                    </a:cxn>
                    <a:cxn ang="0">
                      <a:pos x="645" y="300"/>
                    </a:cxn>
                    <a:cxn ang="0">
                      <a:pos x="680" y="295"/>
                    </a:cxn>
                    <a:cxn ang="0">
                      <a:pos x="664" y="340"/>
                    </a:cxn>
                    <a:cxn ang="0">
                      <a:pos x="599" y="407"/>
                    </a:cxn>
                    <a:cxn ang="0">
                      <a:pos x="548" y="485"/>
                    </a:cxn>
                    <a:cxn ang="0">
                      <a:pos x="556" y="508"/>
                    </a:cxn>
                    <a:cxn ang="0">
                      <a:pos x="435" y="556"/>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w="9525">
                  <a:noFill/>
                  <a:round/>
                  <a:headEnd/>
                  <a:tailEnd/>
                </a:ln>
                <a:effectLst/>
              </p:spPr>
              <p:txBody>
                <a:bodyPr wrap="none" anchor="ctr"/>
                <a:lstStyle/>
                <a:p>
                  <a:endParaRPr lang="zh-CN" altLang="en-US"/>
                </a:p>
              </p:txBody>
            </p:sp>
            <p:sp>
              <p:nvSpPr>
                <p:cNvPr id="49204" name="Freeform 52"/>
                <p:cNvSpPr>
                  <a:spLocks/>
                </p:cNvSpPr>
                <p:nvPr userDrawn="1"/>
              </p:nvSpPr>
              <p:spPr bwMode="ltGray">
                <a:xfrm>
                  <a:off x="727" y="495"/>
                  <a:ext cx="382" cy="540"/>
                </a:xfrm>
                <a:custGeom>
                  <a:avLst/>
                  <a:gdLst/>
                  <a:ahLst/>
                  <a:cxnLst>
                    <a:cxn ang="0">
                      <a:pos x="243" y="347"/>
                    </a:cxn>
                    <a:cxn ang="0">
                      <a:pos x="233" y="301"/>
                    </a:cxn>
                    <a:cxn ang="0">
                      <a:pos x="217" y="288"/>
                    </a:cxn>
                    <a:cxn ang="0">
                      <a:pos x="215" y="269"/>
                    </a:cxn>
                    <a:cxn ang="0">
                      <a:pos x="209" y="254"/>
                    </a:cxn>
                    <a:cxn ang="0">
                      <a:pos x="209" y="229"/>
                    </a:cxn>
                    <a:cxn ang="0">
                      <a:pos x="207" y="214"/>
                    </a:cxn>
                    <a:cxn ang="0">
                      <a:pos x="228" y="202"/>
                    </a:cxn>
                    <a:cxn ang="0">
                      <a:pos x="257" y="197"/>
                    </a:cxn>
                    <a:cxn ang="0">
                      <a:pos x="257" y="136"/>
                    </a:cxn>
                    <a:cxn ang="0">
                      <a:pos x="54" y="96"/>
                    </a:cxn>
                    <a:cxn ang="0">
                      <a:pos x="32" y="98"/>
                    </a:cxn>
                    <a:cxn ang="0">
                      <a:pos x="16" y="102"/>
                    </a:cxn>
                    <a:cxn ang="0">
                      <a:pos x="0" y="149"/>
                    </a:cxn>
                    <a:cxn ang="0">
                      <a:pos x="93" y="346"/>
                    </a:cxn>
                    <a:cxn ang="0">
                      <a:pos x="243" y="347"/>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w="9525">
                  <a:noFill/>
                  <a:round/>
                  <a:headEnd/>
                  <a:tailEnd/>
                </a:ln>
                <a:effectLst/>
              </p:spPr>
              <p:txBody>
                <a:bodyPr wrap="none" anchor="ctr"/>
                <a:lstStyle/>
                <a:p>
                  <a:endParaRPr lang="zh-CN" altLang="en-US"/>
                </a:p>
              </p:txBody>
            </p:sp>
            <p:sp>
              <p:nvSpPr>
                <p:cNvPr id="49205" name="Freeform 53"/>
                <p:cNvSpPr>
                  <a:spLocks/>
                </p:cNvSpPr>
                <p:nvPr userDrawn="1"/>
              </p:nvSpPr>
              <p:spPr bwMode="ltGray">
                <a:xfrm>
                  <a:off x="1400" y="896"/>
                  <a:ext cx="16" cy="29"/>
                </a:xfrm>
                <a:custGeom>
                  <a:avLst/>
                  <a:gdLst/>
                  <a:ahLst/>
                  <a:cxnLst>
                    <a:cxn ang="0">
                      <a:pos x="7" y="25"/>
                    </a:cxn>
                    <a:cxn ang="0">
                      <a:pos x="19" y="21"/>
                    </a:cxn>
                    <a:cxn ang="0">
                      <a:pos x="7" y="2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w="9525">
                  <a:noFill/>
                  <a:round/>
                  <a:headEnd/>
                  <a:tailEnd/>
                </a:ln>
                <a:effectLst/>
              </p:spPr>
              <p:txBody>
                <a:bodyPr wrap="none" anchor="ctr"/>
                <a:lstStyle/>
                <a:p>
                  <a:endParaRPr lang="zh-CN" altLang="en-US"/>
                </a:p>
              </p:txBody>
            </p:sp>
            <p:sp>
              <p:nvSpPr>
                <p:cNvPr id="49206" name="Freeform 54"/>
                <p:cNvSpPr>
                  <a:spLocks/>
                </p:cNvSpPr>
                <p:nvPr userDrawn="1"/>
              </p:nvSpPr>
              <p:spPr bwMode="ltGray">
                <a:xfrm>
                  <a:off x="1379" y="617"/>
                  <a:ext cx="21" cy="17"/>
                </a:xfrm>
                <a:custGeom>
                  <a:avLst/>
                  <a:gdLst/>
                  <a:ahLst/>
                  <a:cxnLst>
                    <a:cxn ang="0">
                      <a:pos x="12" y="12"/>
                    </a:cxn>
                    <a:cxn ang="0">
                      <a:pos x="16" y="0"/>
                    </a:cxn>
                    <a:cxn ang="0">
                      <a:pos x="20" y="12"/>
                    </a:cxn>
                    <a:cxn ang="0">
                      <a:pos x="8" y="20"/>
                    </a:cxn>
                    <a:cxn ang="0">
                      <a:pos x="12" y="12"/>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w="9525">
                  <a:noFill/>
                  <a:round/>
                  <a:headEnd/>
                  <a:tailEnd/>
                </a:ln>
                <a:effectLst/>
              </p:spPr>
              <p:txBody>
                <a:bodyPr wrap="none" anchor="ctr"/>
                <a:lstStyle/>
                <a:p>
                  <a:endParaRPr lang="zh-CN" altLang="en-US"/>
                </a:p>
              </p:txBody>
            </p:sp>
            <p:sp>
              <p:nvSpPr>
                <p:cNvPr id="49207" name="Freeform 55"/>
                <p:cNvSpPr>
                  <a:spLocks/>
                </p:cNvSpPr>
                <p:nvPr userDrawn="1"/>
              </p:nvSpPr>
              <p:spPr bwMode="ltGray">
                <a:xfrm>
                  <a:off x="453" y="275"/>
                  <a:ext cx="58" cy="24"/>
                </a:xfrm>
                <a:custGeom>
                  <a:avLst/>
                  <a:gdLst/>
                  <a:ahLst/>
                  <a:cxnLst>
                    <a:cxn ang="0">
                      <a:pos x="24" y="18"/>
                    </a:cxn>
                    <a:cxn ang="0">
                      <a:pos x="32" y="6"/>
                    </a:cxn>
                    <a:cxn ang="0">
                      <a:pos x="36" y="30"/>
                    </a:cxn>
                    <a:cxn ang="0">
                      <a:pos x="24" y="18"/>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w="9525">
                  <a:noFill/>
                  <a:round/>
                  <a:headEnd/>
                  <a:tailEnd/>
                </a:ln>
                <a:effectLst/>
              </p:spPr>
              <p:txBody>
                <a:bodyPr wrap="none" anchor="ctr"/>
                <a:lstStyle/>
                <a:p>
                  <a:endParaRPr lang="zh-CN" altLang="en-US"/>
                </a:p>
              </p:txBody>
            </p:sp>
            <p:sp>
              <p:nvSpPr>
                <p:cNvPr id="49208" name="Freeform 56"/>
                <p:cNvSpPr>
                  <a:spLocks/>
                </p:cNvSpPr>
                <p:nvPr userDrawn="1"/>
              </p:nvSpPr>
              <p:spPr bwMode="ltGray">
                <a:xfrm>
                  <a:off x="1161" y="50"/>
                  <a:ext cx="691" cy="569"/>
                </a:xfrm>
                <a:custGeom>
                  <a:avLst/>
                  <a:gdLst/>
                  <a:ahLst/>
                  <a:cxnLst>
                    <a:cxn ang="0">
                      <a:pos x="473" y="464"/>
                    </a:cxn>
                    <a:cxn ang="0">
                      <a:pos x="393" y="452"/>
                    </a:cxn>
                    <a:cxn ang="0">
                      <a:pos x="325" y="412"/>
                    </a:cxn>
                    <a:cxn ang="0">
                      <a:pos x="265" y="400"/>
                    </a:cxn>
                    <a:cxn ang="0">
                      <a:pos x="237" y="416"/>
                    </a:cxn>
                    <a:cxn ang="0">
                      <a:pos x="261" y="428"/>
                    </a:cxn>
                    <a:cxn ang="0">
                      <a:pos x="293" y="468"/>
                    </a:cxn>
                    <a:cxn ang="0">
                      <a:pos x="321" y="476"/>
                    </a:cxn>
                    <a:cxn ang="0">
                      <a:pos x="333" y="536"/>
                    </a:cxn>
                    <a:cxn ang="0">
                      <a:pos x="313" y="552"/>
                    </a:cxn>
                    <a:cxn ang="0">
                      <a:pos x="261" y="616"/>
                    </a:cxn>
                    <a:cxn ang="0">
                      <a:pos x="225" y="628"/>
                    </a:cxn>
                    <a:cxn ang="0">
                      <a:pos x="97" y="696"/>
                    </a:cxn>
                    <a:cxn ang="0">
                      <a:pos x="77" y="616"/>
                    </a:cxn>
                    <a:cxn ang="0">
                      <a:pos x="45" y="524"/>
                    </a:cxn>
                    <a:cxn ang="0">
                      <a:pos x="33" y="448"/>
                    </a:cxn>
                    <a:cxn ang="0">
                      <a:pos x="53" y="344"/>
                    </a:cxn>
                    <a:cxn ang="0">
                      <a:pos x="17" y="392"/>
                    </a:cxn>
                    <a:cxn ang="0">
                      <a:pos x="81" y="280"/>
                    </a:cxn>
                    <a:cxn ang="0">
                      <a:pos x="113" y="204"/>
                    </a:cxn>
                    <a:cxn ang="0">
                      <a:pos x="37" y="204"/>
                    </a:cxn>
                    <a:cxn ang="0">
                      <a:pos x="1" y="196"/>
                    </a:cxn>
                    <a:cxn ang="0">
                      <a:pos x="25" y="140"/>
                    </a:cxn>
                    <a:cxn ang="0">
                      <a:pos x="97" y="112"/>
                    </a:cxn>
                    <a:cxn ang="0">
                      <a:pos x="221" y="124"/>
                    </a:cxn>
                    <a:cxn ang="0">
                      <a:pos x="229" y="64"/>
                    </a:cxn>
                    <a:cxn ang="0">
                      <a:pos x="261" y="0"/>
                    </a:cxn>
                    <a:cxn ang="0">
                      <a:pos x="357" y="44"/>
                    </a:cxn>
                    <a:cxn ang="0">
                      <a:pos x="329" y="88"/>
                    </a:cxn>
                    <a:cxn ang="0">
                      <a:pos x="301" y="176"/>
                    </a:cxn>
                    <a:cxn ang="0">
                      <a:pos x="361" y="192"/>
                    </a:cxn>
                    <a:cxn ang="0">
                      <a:pos x="373" y="136"/>
                    </a:cxn>
                    <a:cxn ang="0">
                      <a:pos x="417" y="92"/>
                    </a:cxn>
                    <a:cxn ang="0">
                      <a:pos x="497" y="88"/>
                    </a:cxn>
                    <a:cxn ang="0">
                      <a:pos x="529" y="52"/>
                    </a:cxn>
                    <a:cxn ang="0">
                      <a:pos x="541" y="460"/>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w="9525">
                  <a:noFill/>
                  <a:round/>
                  <a:headEnd/>
                  <a:tailEnd/>
                </a:ln>
                <a:effectLst/>
              </p:spPr>
              <p:txBody>
                <a:bodyPr wrap="none" anchor="ctr"/>
                <a:lstStyle/>
                <a:p>
                  <a:endParaRPr lang="zh-CN" altLang="en-US"/>
                </a:p>
              </p:txBody>
            </p:sp>
            <p:sp>
              <p:nvSpPr>
                <p:cNvPr id="49209" name="Freeform 57"/>
                <p:cNvSpPr>
                  <a:spLocks/>
                </p:cNvSpPr>
                <p:nvPr userDrawn="1"/>
              </p:nvSpPr>
              <p:spPr bwMode="ltGray">
                <a:xfrm>
                  <a:off x="689" y="6"/>
                  <a:ext cx="1386" cy="232"/>
                </a:xfrm>
                <a:custGeom>
                  <a:avLst/>
                  <a:gdLst/>
                  <a:ahLst/>
                  <a:cxnLst>
                    <a:cxn ang="0">
                      <a:pos x="825" y="0"/>
                    </a:cxn>
                    <a:cxn ang="0">
                      <a:pos x="143" y="29"/>
                    </a:cxn>
                    <a:cxn ang="0">
                      <a:pos x="91" y="42"/>
                    </a:cxn>
                    <a:cxn ang="0">
                      <a:pos x="62" y="42"/>
                    </a:cxn>
                    <a:cxn ang="0">
                      <a:pos x="22" y="77"/>
                    </a:cxn>
                    <a:cxn ang="0">
                      <a:pos x="0" y="105"/>
                    </a:cxn>
                    <a:cxn ang="0">
                      <a:pos x="59" y="115"/>
                    </a:cxn>
                    <a:cxn ang="0">
                      <a:pos x="97" y="96"/>
                    </a:cxn>
                    <a:cxn ang="0">
                      <a:pos x="108" y="84"/>
                    </a:cxn>
                    <a:cxn ang="0">
                      <a:pos x="167" y="52"/>
                    </a:cxn>
                    <a:cxn ang="0">
                      <a:pos x="215" y="46"/>
                    </a:cxn>
                    <a:cxn ang="0">
                      <a:pos x="237" y="94"/>
                    </a:cxn>
                    <a:cxn ang="0">
                      <a:pos x="188" y="109"/>
                    </a:cxn>
                    <a:cxn ang="0">
                      <a:pos x="231" y="113"/>
                    </a:cxn>
                    <a:cxn ang="0">
                      <a:pos x="250" y="90"/>
                    </a:cxn>
                    <a:cxn ang="0">
                      <a:pos x="266" y="92"/>
                    </a:cxn>
                    <a:cxn ang="0">
                      <a:pos x="253" y="54"/>
                    </a:cxn>
                    <a:cxn ang="0">
                      <a:pos x="266" y="44"/>
                    </a:cxn>
                    <a:cxn ang="0">
                      <a:pos x="277" y="88"/>
                    </a:cxn>
                    <a:cxn ang="0">
                      <a:pos x="266" y="113"/>
                    </a:cxn>
                    <a:cxn ang="0">
                      <a:pos x="296" y="130"/>
                    </a:cxn>
                    <a:cxn ang="0">
                      <a:pos x="299" y="92"/>
                    </a:cxn>
                    <a:cxn ang="0">
                      <a:pos x="331" y="103"/>
                    </a:cxn>
                    <a:cxn ang="0">
                      <a:pos x="382" y="73"/>
                    </a:cxn>
                    <a:cxn ang="0">
                      <a:pos x="409" y="50"/>
                    </a:cxn>
                    <a:cxn ang="0">
                      <a:pos x="439" y="56"/>
                    </a:cxn>
                    <a:cxn ang="0">
                      <a:pos x="455" y="50"/>
                    </a:cxn>
                    <a:cxn ang="0">
                      <a:pos x="431" y="44"/>
                    </a:cxn>
                    <a:cxn ang="0">
                      <a:pos x="474" y="35"/>
                    </a:cxn>
                    <a:cxn ang="0">
                      <a:pos x="544" y="54"/>
                    </a:cxn>
                    <a:cxn ang="0">
                      <a:pos x="581" y="42"/>
                    </a:cxn>
                    <a:cxn ang="0">
                      <a:pos x="584" y="63"/>
                    </a:cxn>
                    <a:cxn ang="0">
                      <a:pos x="568" y="101"/>
                    </a:cxn>
                    <a:cxn ang="0">
                      <a:pos x="611" y="88"/>
                    </a:cxn>
                    <a:cxn ang="0">
                      <a:pos x="624" y="80"/>
                    </a:cxn>
                    <a:cxn ang="0">
                      <a:pos x="648" y="61"/>
                    </a:cxn>
                    <a:cxn ang="0">
                      <a:pos x="794" y="84"/>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w="9525">
                  <a:noFill/>
                  <a:round/>
                  <a:headEnd/>
                  <a:tailEnd/>
                </a:ln>
                <a:effectLst/>
              </p:spPr>
              <p:txBody>
                <a:bodyPr wrap="none" anchor="ctr"/>
                <a:lstStyle/>
                <a:p>
                  <a:endParaRPr lang="zh-CN" altLang="en-US"/>
                </a:p>
              </p:txBody>
            </p:sp>
            <p:sp>
              <p:nvSpPr>
                <p:cNvPr id="49210" name="Freeform 58"/>
                <p:cNvSpPr>
                  <a:spLocks/>
                </p:cNvSpPr>
                <p:nvPr userDrawn="1"/>
              </p:nvSpPr>
              <p:spPr bwMode="ltGray">
                <a:xfrm>
                  <a:off x="971" y="91"/>
                  <a:ext cx="30" cy="25"/>
                </a:xfrm>
                <a:custGeom>
                  <a:avLst/>
                  <a:gdLst/>
                  <a:ahLst/>
                  <a:cxnLst>
                    <a:cxn ang="0">
                      <a:pos x="3" y="28"/>
                    </a:cxn>
                    <a:cxn ang="0">
                      <a:pos x="31" y="0"/>
                    </a:cxn>
                    <a:cxn ang="0">
                      <a:pos x="19" y="24"/>
                    </a:cxn>
                    <a:cxn ang="0">
                      <a:pos x="3" y="28"/>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w="9525">
                  <a:noFill/>
                  <a:round/>
                  <a:headEnd/>
                  <a:tailEnd/>
                </a:ln>
                <a:effectLst/>
              </p:spPr>
              <p:txBody>
                <a:bodyPr wrap="none" anchor="ctr"/>
                <a:lstStyle/>
                <a:p>
                  <a:endParaRPr lang="zh-CN" altLang="en-US"/>
                </a:p>
              </p:txBody>
            </p:sp>
            <p:sp>
              <p:nvSpPr>
                <p:cNvPr id="49211" name="Freeform 59"/>
                <p:cNvSpPr>
                  <a:spLocks/>
                </p:cNvSpPr>
                <p:nvPr userDrawn="1"/>
              </p:nvSpPr>
              <p:spPr bwMode="ltGray">
                <a:xfrm>
                  <a:off x="935" y="125"/>
                  <a:ext cx="45" cy="27"/>
                </a:xfrm>
                <a:custGeom>
                  <a:avLst/>
                  <a:gdLst/>
                  <a:ahLst/>
                  <a:cxnLst>
                    <a:cxn ang="0">
                      <a:pos x="6" y="32"/>
                    </a:cxn>
                    <a:cxn ang="0">
                      <a:pos x="22" y="0"/>
                    </a:cxn>
                    <a:cxn ang="0">
                      <a:pos x="38" y="4"/>
                    </a:cxn>
                    <a:cxn ang="0">
                      <a:pos x="6" y="32"/>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w="9525">
                  <a:noFill/>
                  <a:round/>
                  <a:headEnd/>
                  <a:tailEnd/>
                </a:ln>
                <a:effectLst/>
              </p:spPr>
              <p:txBody>
                <a:bodyPr wrap="none" anchor="ctr"/>
                <a:lstStyle/>
                <a:p>
                  <a:endParaRPr lang="zh-CN" altLang="en-US"/>
                </a:p>
              </p:txBody>
            </p:sp>
            <p:sp>
              <p:nvSpPr>
                <p:cNvPr id="49212" name="Freeform 60"/>
                <p:cNvSpPr>
                  <a:spLocks/>
                </p:cNvSpPr>
                <p:nvPr userDrawn="1"/>
              </p:nvSpPr>
              <p:spPr bwMode="ltGray">
                <a:xfrm>
                  <a:off x="1081" y="226"/>
                  <a:ext cx="75" cy="14"/>
                </a:xfrm>
                <a:custGeom>
                  <a:avLst/>
                  <a:gdLst/>
                  <a:ahLst/>
                  <a:cxnLst>
                    <a:cxn ang="0">
                      <a:pos x="37" y="18"/>
                    </a:cxn>
                    <a:cxn ang="0">
                      <a:pos x="25" y="2"/>
                    </a:cxn>
                    <a:cxn ang="0">
                      <a:pos x="37" y="18"/>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w="9525">
                  <a:noFill/>
                  <a:round/>
                  <a:headEnd/>
                  <a:tailEnd/>
                </a:ln>
                <a:effectLst/>
              </p:spPr>
              <p:txBody>
                <a:bodyPr wrap="none" anchor="ctr"/>
                <a:lstStyle/>
                <a:p>
                  <a:endParaRPr lang="zh-CN" altLang="en-US"/>
                </a:p>
              </p:txBody>
            </p:sp>
            <p:sp>
              <p:nvSpPr>
                <p:cNvPr id="49213" name="Freeform 61"/>
                <p:cNvSpPr>
                  <a:spLocks/>
                </p:cNvSpPr>
                <p:nvPr userDrawn="1"/>
              </p:nvSpPr>
              <p:spPr bwMode="ltGray">
                <a:xfrm>
                  <a:off x="1210" y="223"/>
                  <a:ext cx="42" cy="37"/>
                </a:xfrm>
                <a:custGeom>
                  <a:avLst/>
                  <a:gdLst/>
                  <a:ahLst/>
                  <a:cxnLst>
                    <a:cxn ang="0">
                      <a:pos x="0" y="21"/>
                    </a:cxn>
                    <a:cxn ang="0">
                      <a:pos x="12" y="9"/>
                    </a:cxn>
                    <a:cxn ang="0">
                      <a:pos x="0" y="21"/>
                    </a:cxn>
                  </a:cxnLst>
                  <a:rect l="0" t="0" r="r" b="b"/>
                  <a:pathLst>
                    <a:path w="42" h="44">
                      <a:moveTo>
                        <a:pt x="0" y="21"/>
                      </a:moveTo>
                      <a:cubicBezTo>
                        <a:pt x="4" y="17"/>
                        <a:pt x="7" y="11"/>
                        <a:pt x="12" y="9"/>
                      </a:cubicBezTo>
                      <a:cubicBezTo>
                        <a:pt x="42" y="0"/>
                        <a:pt x="23" y="44"/>
                        <a:pt x="0" y="21"/>
                      </a:cubicBezTo>
                      <a:close/>
                    </a:path>
                  </a:pathLst>
                </a:custGeom>
                <a:solidFill>
                  <a:schemeClr val="folHlink"/>
                </a:solidFill>
                <a:ln w="9525">
                  <a:noFill/>
                  <a:round/>
                  <a:headEnd/>
                  <a:tailEnd/>
                </a:ln>
                <a:effectLst/>
              </p:spPr>
              <p:txBody>
                <a:bodyPr wrap="none" anchor="ctr"/>
                <a:lstStyle/>
                <a:p>
                  <a:endParaRPr lang="zh-CN" altLang="en-US"/>
                </a:p>
              </p:txBody>
            </p:sp>
            <p:sp>
              <p:nvSpPr>
                <p:cNvPr id="49214" name="Freeform 62"/>
                <p:cNvSpPr>
                  <a:spLocks/>
                </p:cNvSpPr>
                <p:nvPr userDrawn="1"/>
              </p:nvSpPr>
              <p:spPr bwMode="ltGray">
                <a:xfrm>
                  <a:off x="865" y="123"/>
                  <a:ext cx="33" cy="24"/>
                </a:xfrm>
                <a:custGeom>
                  <a:avLst/>
                  <a:gdLst/>
                  <a:ahLst/>
                  <a:cxnLst>
                    <a:cxn ang="0">
                      <a:pos x="7" y="22"/>
                    </a:cxn>
                    <a:cxn ang="0">
                      <a:pos x="31" y="10"/>
                    </a:cxn>
                    <a:cxn ang="0">
                      <a:pos x="7" y="22"/>
                    </a:cxn>
                  </a:cxnLst>
                  <a:rect l="0" t="0" r="r" b="b"/>
                  <a:pathLst>
                    <a:path w="31" h="30">
                      <a:moveTo>
                        <a:pt x="7" y="22"/>
                      </a:moveTo>
                      <a:cubicBezTo>
                        <a:pt x="0" y="0"/>
                        <a:pt x="15" y="6"/>
                        <a:pt x="31" y="10"/>
                      </a:cubicBezTo>
                      <a:cubicBezTo>
                        <a:pt x="14" y="16"/>
                        <a:pt x="15" y="30"/>
                        <a:pt x="7" y="22"/>
                      </a:cubicBezTo>
                      <a:close/>
                    </a:path>
                  </a:pathLst>
                </a:custGeom>
                <a:solidFill>
                  <a:schemeClr val="folHlink"/>
                </a:solidFill>
                <a:ln w="9525">
                  <a:noFill/>
                  <a:round/>
                  <a:headEnd/>
                  <a:tailEnd/>
                </a:ln>
                <a:effectLst/>
              </p:spPr>
              <p:txBody>
                <a:bodyPr wrap="none" anchor="ctr"/>
                <a:lstStyle/>
                <a:p>
                  <a:endParaRPr lang="zh-CN" altLang="en-US"/>
                </a:p>
              </p:txBody>
            </p:sp>
          </p:grpSp>
          <p:grpSp>
            <p:nvGrpSpPr>
              <p:cNvPr id="49215" name="Group 63"/>
              <p:cNvGrpSpPr>
                <a:grpSpLocks/>
              </p:cNvGrpSpPr>
              <p:nvPr userDrawn="1"/>
            </p:nvGrpSpPr>
            <p:grpSpPr bwMode="auto">
              <a:xfrm>
                <a:off x="7" y="6"/>
                <a:ext cx="5739" cy="1022"/>
                <a:chOff x="1056" y="111"/>
                <a:chExt cx="2448" cy="418"/>
              </a:xfrm>
            </p:grpSpPr>
            <p:sp>
              <p:nvSpPr>
                <p:cNvPr id="49216" name="Line 64"/>
                <p:cNvSpPr>
                  <a:spLocks noChangeShapeType="1"/>
                </p:cNvSpPr>
                <p:nvPr/>
              </p:nvSpPr>
              <p:spPr bwMode="white">
                <a:xfrm>
                  <a:off x="1056" y="332"/>
                  <a:ext cx="2448" cy="0"/>
                </a:xfrm>
                <a:prstGeom prst="line">
                  <a:avLst/>
                </a:prstGeom>
                <a:noFill/>
                <a:ln w="9525">
                  <a:solidFill>
                    <a:schemeClr val="folHlink"/>
                  </a:solidFill>
                  <a:round/>
                  <a:headEnd/>
                  <a:tailEnd/>
                </a:ln>
                <a:effectLst/>
              </p:spPr>
              <p:txBody>
                <a:bodyPr wrap="none" anchor="ctr"/>
                <a:lstStyle/>
                <a:p>
                  <a:endParaRPr lang="zh-CN" altLang="en-US"/>
                </a:p>
              </p:txBody>
            </p:sp>
            <p:sp>
              <p:nvSpPr>
                <p:cNvPr id="49217" name="Line 65"/>
                <p:cNvSpPr>
                  <a:spLocks noChangeShapeType="1"/>
                </p:cNvSpPr>
                <p:nvPr/>
              </p:nvSpPr>
              <p:spPr bwMode="white">
                <a:xfrm>
                  <a:off x="1254" y="111"/>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9218" name="Line 66"/>
                <p:cNvSpPr>
                  <a:spLocks noChangeShapeType="1"/>
                </p:cNvSpPr>
                <p:nvPr/>
              </p:nvSpPr>
              <p:spPr bwMode="white">
                <a:xfrm>
                  <a:off x="1482" y="111"/>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9219" name="Line 67"/>
                <p:cNvSpPr>
                  <a:spLocks noChangeShapeType="1"/>
                </p:cNvSpPr>
                <p:nvPr/>
              </p:nvSpPr>
              <p:spPr bwMode="white">
                <a:xfrm>
                  <a:off x="1710" y="111"/>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9220" name="Line 68"/>
                <p:cNvSpPr>
                  <a:spLocks noChangeShapeType="1"/>
                </p:cNvSpPr>
                <p:nvPr/>
              </p:nvSpPr>
              <p:spPr bwMode="white">
                <a:xfrm>
                  <a:off x="1938" y="111"/>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9221" name="Line 69"/>
                <p:cNvSpPr>
                  <a:spLocks noChangeShapeType="1"/>
                </p:cNvSpPr>
                <p:nvPr/>
              </p:nvSpPr>
              <p:spPr bwMode="white">
                <a:xfrm>
                  <a:off x="2166" y="111"/>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9222" name="Line 70"/>
                <p:cNvSpPr>
                  <a:spLocks noChangeShapeType="1"/>
                </p:cNvSpPr>
                <p:nvPr/>
              </p:nvSpPr>
              <p:spPr bwMode="white">
                <a:xfrm>
                  <a:off x="2394" y="111"/>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9223" name="Line 71"/>
                <p:cNvSpPr>
                  <a:spLocks noChangeShapeType="1"/>
                </p:cNvSpPr>
                <p:nvPr/>
              </p:nvSpPr>
              <p:spPr bwMode="white">
                <a:xfrm>
                  <a:off x="2622" y="111"/>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9224" name="Line 72"/>
                <p:cNvSpPr>
                  <a:spLocks noChangeShapeType="1"/>
                </p:cNvSpPr>
                <p:nvPr/>
              </p:nvSpPr>
              <p:spPr bwMode="white">
                <a:xfrm>
                  <a:off x="2850" y="111"/>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9225" name="Line 73"/>
                <p:cNvSpPr>
                  <a:spLocks noChangeShapeType="1"/>
                </p:cNvSpPr>
                <p:nvPr/>
              </p:nvSpPr>
              <p:spPr bwMode="white">
                <a:xfrm>
                  <a:off x="3078" y="111"/>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9226" name="Line 74"/>
                <p:cNvSpPr>
                  <a:spLocks noChangeShapeType="1"/>
                </p:cNvSpPr>
                <p:nvPr/>
              </p:nvSpPr>
              <p:spPr bwMode="white">
                <a:xfrm>
                  <a:off x="3306" y="111"/>
                  <a:ext cx="0" cy="418"/>
                </a:xfrm>
                <a:prstGeom prst="line">
                  <a:avLst/>
                </a:prstGeom>
                <a:noFill/>
                <a:ln w="9525">
                  <a:solidFill>
                    <a:schemeClr val="folHlink"/>
                  </a:solidFill>
                  <a:round/>
                  <a:headEnd/>
                  <a:tailEnd/>
                </a:ln>
                <a:effectLst/>
              </p:spPr>
              <p:txBody>
                <a:bodyPr wrap="none" anchor="ctr"/>
                <a:lstStyle/>
                <a:p>
                  <a:endParaRPr lang="zh-CN" altLang="en-US"/>
                </a:p>
              </p:txBody>
            </p:sp>
          </p:grpSp>
          <p:grpSp>
            <p:nvGrpSpPr>
              <p:cNvPr id="49227" name="Group 75"/>
              <p:cNvGrpSpPr>
                <a:grpSpLocks/>
              </p:cNvGrpSpPr>
              <p:nvPr userDrawn="1"/>
            </p:nvGrpSpPr>
            <p:grpSpPr bwMode="auto">
              <a:xfrm>
                <a:off x="363" y="1"/>
                <a:ext cx="4919" cy="1034"/>
                <a:chOff x="1208" y="109"/>
                <a:chExt cx="2098" cy="423"/>
              </a:xfrm>
            </p:grpSpPr>
            <p:sp>
              <p:nvSpPr>
                <p:cNvPr id="49228" name="Line 76"/>
                <p:cNvSpPr>
                  <a:spLocks noChangeShapeType="1"/>
                </p:cNvSpPr>
                <p:nvPr/>
              </p:nvSpPr>
              <p:spPr bwMode="ltGray">
                <a:xfrm>
                  <a:off x="2850" y="110"/>
                  <a:ext cx="0" cy="142"/>
                </a:xfrm>
                <a:prstGeom prst="line">
                  <a:avLst/>
                </a:prstGeom>
                <a:noFill/>
                <a:ln w="9525">
                  <a:solidFill>
                    <a:schemeClr val="hlink"/>
                  </a:solidFill>
                  <a:round/>
                  <a:headEnd/>
                  <a:tailEnd/>
                </a:ln>
                <a:effectLst/>
              </p:spPr>
              <p:txBody>
                <a:bodyPr wrap="none" anchor="ctr"/>
                <a:lstStyle/>
                <a:p>
                  <a:endParaRPr lang="zh-CN" altLang="en-US"/>
                </a:p>
              </p:txBody>
            </p:sp>
            <p:sp>
              <p:nvSpPr>
                <p:cNvPr id="49229" name="Line 77"/>
                <p:cNvSpPr>
                  <a:spLocks noChangeShapeType="1"/>
                </p:cNvSpPr>
                <p:nvPr/>
              </p:nvSpPr>
              <p:spPr bwMode="ltGray">
                <a:xfrm>
                  <a:off x="2972" y="332"/>
                  <a:ext cx="70" cy="0"/>
                </a:xfrm>
                <a:prstGeom prst="line">
                  <a:avLst/>
                </a:prstGeom>
                <a:noFill/>
                <a:ln w="9525">
                  <a:solidFill>
                    <a:schemeClr val="hlink"/>
                  </a:solidFill>
                  <a:round/>
                  <a:headEnd/>
                  <a:tailEnd/>
                </a:ln>
                <a:effectLst/>
              </p:spPr>
              <p:txBody>
                <a:bodyPr wrap="none" anchor="ctr"/>
                <a:lstStyle/>
                <a:p>
                  <a:endParaRPr lang="zh-CN" altLang="en-US"/>
                </a:p>
              </p:txBody>
            </p:sp>
            <p:sp>
              <p:nvSpPr>
                <p:cNvPr id="49230" name="Line 78"/>
                <p:cNvSpPr>
                  <a:spLocks noChangeShapeType="1"/>
                </p:cNvSpPr>
                <p:nvPr/>
              </p:nvSpPr>
              <p:spPr bwMode="ltGray">
                <a:xfrm>
                  <a:off x="3078" y="350"/>
                  <a:ext cx="0" cy="28"/>
                </a:xfrm>
                <a:prstGeom prst="line">
                  <a:avLst/>
                </a:prstGeom>
                <a:noFill/>
                <a:ln w="9525">
                  <a:solidFill>
                    <a:schemeClr val="hlink"/>
                  </a:solidFill>
                  <a:round/>
                  <a:headEnd/>
                  <a:tailEnd/>
                </a:ln>
                <a:effectLst/>
              </p:spPr>
              <p:txBody>
                <a:bodyPr wrap="none" anchor="ctr"/>
                <a:lstStyle/>
                <a:p>
                  <a:endParaRPr lang="zh-CN" altLang="en-US"/>
                </a:p>
              </p:txBody>
            </p:sp>
            <p:sp>
              <p:nvSpPr>
                <p:cNvPr id="49231" name="Line 79"/>
                <p:cNvSpPr>
                  <a:spLocks noChangeShapeType="1"/>
                </p:cNvSpPr>
                <p:nvPr/>
              </p:nvSpPr>
              <p:spPr bwMode="ltGray">
                <a:xfrm>
                  <a:off x="3306" y="450"/>
                  <a:ext cx="0" cy="79"/>
                </a:xfrm>
                <a:prstGeom prst="line">
                  <a:avLst/>
                </a:prstGeom>
                <a:noFill/>
                <a:ln w="9525">
                  <a:solidFill>
                    <a:schemeClr val="hlink"/>
                  </a:solidFill>
                  <a:round/>
                  <a:headEnd/>
                  <a:tailEnd/>
                </a:ln>
                <a:effectLst/>
              </p:spPr>
              <p:txBody>
                <a:bodyPr wrap="none" anchor="ctr"/>
                <a:lstStyle/>
                <a:p>
                  <a:endParaRPr lang="zh-CN" altLang="en-US"/>
                </a:p>
              </p:txBody>
            </p:sp>
            <p:sp>
              <p:nvSpPr>
                <p:cNvPr id="49232" name="Line 80"/>
                <p:cNvSpPr>
                  <a:spLocks noChangeShapeType="1"/>
                </p:cNvSpPr>
                <p:nvPr/>
              </p:nvSpPr>
              <p:spPr bwMode="ltGray">
                <a:xfrm>
                  <a:off x="2166" y="114"/>
                  <a:ext cx="0" cy="62"/>
                </a:xfrm>
                <a:prstGeom prst="line">
                  <a:avLst/>
                </a:prstGeom>
                <a:noFill/>
                <a:ln w="9525">
                  <a:solidFill>
                    <a:schemeClr val="hlink"/>
                  </a:solidFill>
                  <a:round/>
                  <a:headEnd/>
                  <a:tailEnd/>
                </a:ln>
                <a:effectLst/>
              </p:spPr>
              <p:txBody>
                <a:bodyPr wrap="none" anchor="ctr"/>
                <a:lstStyle/>
                <a:p>
                  <a:endParaRPr lang="zh-CN" altLang="en-US"/>
                </a:p>
              </p:txBody>
            </p:sp>
            <p:sp>
              <p:nvSpPr>
                <p:cNvPr id="49233" name="Line 81"/>
                <p:cNvSpPr>
                  <a:spLocks noChangeShapeType="1"/>
                </p:cNvSpPr>
                <p:nvPr/>
              </p:nvSpPr>
              <p:spPr bwMode="ltGray">
                <a:xfrm>
                  <a:off x="1938" y="111"/>
                  <a:ext cx="0" cy="337"/>
                </a:xfrm>
                <a:prstGeom prst="line">
                  <a:avLst/>
                </a:prstGeom>
                <a:noFill/>
                <a:ln w="9525">
                  <a:solidFill>
                    <a:schemeClr val="hlink"/>
                  </a:solidFill>
                  <a:round/>
                  <a:headEnd/>
                  <a:tailEnd/>
                </a:ln>
                <a:effectLst/>
              </p:spPr>
              <p:txBody>
                <a:bodyPr wrap="none" anchor="ctr"/>
                <a:lstStyle/>
                <a:p>
                  <a:endParaRPr lang="zh-CN" altLang="en-US"/>
                </a:p>
              </p:txBody>
            </p:sp>
            <p:sp>
              <p:nvSpPr>
                <p:cNvPr id="49234" name="Line 82"/>
                <p:cNvSpPr>
                  <a:spLocks noChangeShapeType="1"/>
                </p:cNvSpPr>
                <p:nvPr/>
              </p:nvSpPr>
              <p:spPr bwMode="ltGray">
                <a:xfrm flipH="1">
                  <a:off x="1912" y="332"/>
                  <a:ext cx="68" cy="0"/>
                </a:xfrm>
                <a:prstGeom prst="line">
                  <a:avLst/>
                </a:prstGeom>
                <a:noFill/>
                <a:ln w="9525">
                  <a:solidFill>
                    <a:schemeClr val="hlink"/>
                  </a:solidFill>
                  <a:round/>
                  <a:headEnd/>
                  <a:tailEnd/>
                </a:ln>
                <a:effectLst/>
              </p:spPr>
              <p:txBody>
                <a:bodyPr wrap="none" anchor="ctr"/>
                <a:lstStyle/>
                <a:p>
                  <a:endParaRPr lang="zh-CN" altLang="en-US"/>
                </a:p>
              </p:txBody>
            </p:sp>
            <p:sp>
              <p:nvSpPr>
                <p:cNvPr id="49235" name="Line 83"/>
                <p:cNvSpPr>
                  <a:spLocks noChangeShapeType="1"/>
                </p:cNvSpPr>
                <p:nvPr/>
              </p:nvSpPr>
              <p:spPr bwMode="ltGray">
                <a:xfrm>
                  <a:off x="1778" y="332"/>
                  <a:ext cx="60" cy="0"/>
                </a:xfrm>
                <a:prstGeom prst="line">
                  <a:avLst/>
                </a:prstGeom>
                <a:noFill/>
                <a:ln w="9525">
                  <a:solidFill>
                    <a:schemeClr val="hlink"/>
                  </a:solidFill>
                  <a:round/>
                  <a:headEnd/>
                  <a:tailEnd/>
                </a:ln>
                <a:effectLst/>
              </p:spPr>
              <p:txBody>
                <a:bodyPr wrap="none" anchor="ctr"/>
                <a:lstStyle/>
                <a:p>
                  <a:endParaRPr lang="zh-CN" altLang="en-US"/>
                </a:p>
              </p:txBody>
            </p:sp>
            <p:sp>
              <p:nvSpPr>
                <p:cNvPr id="49236" name="Line 84"/>
                <p:cNvSpPr>
                  <a:spLocks noChangeShapeType="1"/>
                </p:cNvSpPr>
                <p:nvPr/>
              </p:nvSpPr>
              <p:spPr bwMode="ltGray">
                <a:xfrm flipH="1">
                  <a:off x="1578" y="332"/>
                  <a:ext cx="82" cy="0"/>
                </a:xfrm>
                <a:prstGeom prst="line">
                  <a:avLst/>
                </a:prstGeom>
                <a:noFill/>
                <a:ln w="9525">
                  <a:solidFill>
                    <a:schemeClr val="hlink"/>
                  </a:solidFill>
                  <a:round/>
                  <a:headEnd/>
                  <a:tailEnd/>
                </a:ln>
                <a:effectLst/>
              </p:spPr>
              <p:txBody>
                <a:bodyPr wrap="none" anchor="ctr"/>
                <a:lstStyle/>
                <a:p>
                  <a:endParaRPr lang="zh-CN" altLang="en-US"/>
                </a:p>
              </p:txBody>
            </p:sp>
            <p:sp>
              <p:nvSpPr>
                <p:cNvPr id="49237" name="Line 85"/>
                <p:cNvSpPr>
                  <a:spLocks noChangeShapeType="1"/>
                </p:cNvSpPr>
                <p:nvPr/>
              </p:nvSpPr>
              <p:spPr bwMode="ltGray">
                <a:xfrm>
                  <a:off x="1208" y="332"/>
                  <a:ext cx="348" cy="0"/>
                </a:xfrm>
                <a:prstGeom prst="line">
                  <a:avLst/>
                </a:prstGeom>
                <a:noFill/>
                <a:ln w="9525">
                  <a:solidFill>
                    <a:schemeClr val="hlink"/>
                  </a:solidFill>
                  <a:round/>
                  <a:headEnd/>
                  <a:tailEnd/>
                </a:ln>
                <a:effectLst/>
              </p:spPr>
              <p:txBody>
                <a:bodyPr wrap="none" anchor="ctr"/>
                <a:lstStyle/>
                <a:p>
                  <a:endParaRPr lang="zh-CN" altLang="en-US"/>
                </a:p>
              </p:txBody>
            </p:sp>
            <p:sp>
              <p:nvSpPr>
                <p:cNvPr id="49238" name="Line 86"/>
                <p:cNvSpPr>
                  <a:spLocks noChangeShapeType="1"/>
                </p:cNvSpPr>
                <p:nvPr/>
              </p:nvSpPr>
              <p:spPr bwMode="ltGray">
                <a:xfrm>
                  <a:off x="1480" y="234"/>
                  <a:ext cx="0" cy="298"/>
                </a:xfrm>
                <a:prstGeom prst="line">
                  <a:avLst/>
                </a:prstGeom>
                <a:noFill/>
                <a:ln w="9525">
                  <a:solidFill>
                    <a:schemeClr val="hlink"/>
                  </a:solidFill>
                  <a:round/>
                  <a:headEnd/>
                  <a:tailEnd/>
                </a:ln>
                <a:effectLst/>
              </p:spPr>
              <p:txBody>
                <a:bodyPr wrap="none" anchor="ctr"/>
                <a:lstStyle/>
                <a:p>
                  <a:endParaRPr lang="zh-CN" altLang="en-US"/>
                </a:p>
              </p:txBody>
            </p:sp>
            <p:sp>
              <p:nvSpPr>
                <p:cNvPr id="49239" name="Line 87"/>
                <p:cNvSpPr>
                  <a:spLocks noChangeShapeType="1"/>
                </p:cNvSpPr>
                <p:nvPr/>
              </p:nvSpPr>
              <p:spPr bwMode="ltGray">
                <a:xfrm>
                  <a:off x="1254" y="252"/>
                  <a:ext cx="0" cy="156"/>
                </a:xfrm>
                <a:prstGeom prst="line">
                  <a:avLst/>
                </a:prstGeom>
                <a:noFill/>
                <a:ln w="9525">
                  <a:solidFill>
                    <a:schemeClr val="hlink"/>
                  </a:solidFill>
                  <a:round/>
                  <a:headEnd/>
                  <a:tailEnd/>
                </a:ln>
                <a:effectLst/>
              </p:spPr>
              <p:txBody>
                <a:bodyPr wrap="none" anchor="ctr"/>
                <a:lstStyle/>
                <a:p>
                  <a:endParaRPr lang="zh-CN" altLang="en-US"/>
                </a:p>
              </p:txBody>
            </p:sp>
            <p:sp>
              <p:nvSpPr>
                <p:cNvPr id="49240" name="Line 88"/>
                <p:cNvSpPr>
                  <a:spLocks noChangeShapeType="1"/>
                </p:cNvSpPr>
                <p:nvPr/>
              </p:nvSpPr>
              <p:spPr bwMode="ltGray">
                <a:xfrm flipH="1" flipV="1">
                  <a:off x="1482" y="109"/>
                  <a:ext cx="0" cy="27"/>
                </a:xfrm>
                <a:prstGeom prst="line">
                  <a:avLst/>
                </a:prstGeom>
                <a:noFill/>
                <a:ln w="9525">
                  <a:solidFill>
                    <a:schemeClr val="hlink"/>
                  </a:solidFill>
                  <a:round/>
                  <a:headEnd/>
                  <a:tailEnd/>
                </a:ln>
                <a:effectLst/>
              </p:spPr>
              <p:txBody>
                <a:bodyPr wrap="none" anchor="ctr"/>
                <a:lstStyle/>
                <a:p>
                  <a:endParaRPr lang="zh-CN" altLang="en-US"/>
                </a:p>
              </p:txBody>
            </p:sp>
            <p:sp>
              <p:nvSpPr>
                <p:cNvPr id="49241" name="Line 89"/>
                <p:cNvSpPr>
                  <a:spLocks noChangeShapeType="1"/>
                </p:cNvSpPr>
                <p:nvPr/>
              </p:nvSpPr>
              <p:spPr bwMode="ltGray">
                <a:xfrm>
                  <a:off x="1710" y="180"/>
                  <a:ext cx="0" cy="96"/>
                </a:xfrm>
                <a:prstGeom prst="line">
                  <a:avLst/>
                </a:prstGeom>
                <a:noFill/>
                <a:ln w="9525">
                  <a:solidFill>
                    <a:schemeClr val="hlink"/>
                  </a:solidFill>
                  <a:round/>
                  <a:headEnd/>
                  <a:tailEnd/>
                </a:ln>
                <a:effectLst/>
              </p:spPr>
              <p:txBody>
                <a:bodyPr wrap="none" anchor="ctr"/>
                <a:lstStyle/>
                <a:p>
                  <a:endParaRPr lang="zh-CN" altLang="en-US"/>
                </a:p>
              </p:txBody>
            </p:sp>
            <p:sp>
              <p:nvSpPr>
                <p:cNvPr id="49242" name="Line 90"/>
                <p:cNvSpPr>
                  <a:spLocks noChangeShapeType="1"/>
                </p:cNvSpPr>
                <p:nvPr/>
              </p:nvSpPr>
              <p:spPr bwMode="ltGray">
                <a:xfrm flipV="1">
                  <a:off x="1710" y="111"/>
                  <a:ext cx="0" cy="22"/>
                </a:xfrm>
                <a:prstGeom prst="line">
                  <a:avLst/>
                </a:prstGeom>
                <a:noFill/>
                <a:ln w="9525">
                  <a:solidFill>
                    <a:schemeClr val="hlink"/>
                  </a:solidFill>
                  <a:round/>
                  <a:headEnd/>
                  <a:tailEnd/>
                </a:ln>
                <a:effectLst/>
              </p:spPr>
              <p:txBody>
                <a:bodyPr wrap="none" anchor="ctr"/>
                <a:lstStyle/>
                <a:p>
                  <a:endParaRPr lang="zh-CN" altLang="en-US"/>
                </a:p>
              </p:txBody>
            </p:sp>
          </p:grpSp>
        </p:grpSp>
        <p:pic>
          <p:nvPicPr>
            <p:cNvPr id="49243" name="Picture 91" descr="earth"/>
            <p:cNvPicPr>
              <a:picLocks noChangeAspect="1" noChangeArrowheads="1"/>
            </p:cNvPicPr>
            <p:nvPr userDrawn="1"/>
          </p:nvPicPr>
          <p:blipFill>
            <a:blip r:embed="rId2" cstate="print">
              <a:clrChange>
                <a:clrFrom>
                  <a:srgbClr val="000000"/>
                </a:clrFrom>
                <a:clrTo>
                  <a:srgbClr val="000000">
                    <a:alpha val="0"/>
                  </a:srgbClr>
                </a:clrTo>
              </a:clrChange>
            </a:blip>
            <a:srcRect/>
            <a:stretch>
              <a:fillRect/>
            </a:stretch>
          </p:blipFill>
          <p:spPr bwMode="gray">
            <a:xfrm>
              <a:off x="336" y="1566"/>
              <a:ext cx="690" cy="642"/>
            </a:xfrm>
            <a:prstGeom prst="rect">
              <a:avLst/>
            </a:prstGeom>
            <a:noFill/>
          </p:spPr>
        </p:pic>
      </p:grpSp>
      <p:sp>
        <p:nvSpPr>
          <p:cNvPr id="49244" name="Rectangle 92"/>
          <p:cNvSpPr>
            <a:spLocks noGrp="1" noChangeArrowheads="1"/>
          </p:cNvSpPr>
          <p:nvPr>
            <p:ph type="ctrTitle"/>
          </p:nvPr>
        </p:nvSpPr>
        <p:spPr>
          <a:xfrm>
            <a:off x="1828800" y="1828800"/>
            <a:ext cx="6934200" cy="2362200"/>
          </a:xfrm>
        </p:spPr>
        <p:txBody>
          <a:bodyPr/>
          <a:lstStyle>
            <a:lvl1pPr>
              <a:defRPr/>
            </a:lvl1pPr>
          </a:lstStyle>
          <a:p>
            <a:r>
              <a:rPr lang="zh-CN" altLang="en-US"/>
              <a:t>单击此处编辑母版标题样式</a:t>
            </a:r>
          </a:p>
        </p:txBody>
      </p:sp>
      <p:sp>
        <p:nvSpPr>
          <p:cNvPr id="49245" name="Rectangle 93"/>
          <p:cNvSpPr>
            <a:spLocks noGrp="1" noChangeArrowheads="1"/>
          </p:cNvSpPr>
          <p:nvPr>
            <p:ph type="subTitle" idx="1"/>
          </p:nvPr>
        </p:nvSpPr>
        <p:spPr>
          <a:xfrm>
            <a:off x="1828800" y="4572000"/>
            <a:ext cx="6934200" cy="1295400"/>
          </a:xfrm>
        </p:spPr>
        <p:txBody>
          <a:bodyPr/>
          <a:lstStyle>
            <a:lvl1pPr marL="0" indent="0">
              <a:buFontTx/>
              <a:buNone/>
              <a:defRPr/>
            </a:lvl1pPr>
          </a:lstStyle>
          <a:p>
            <a:r>
              <a:rPr lang="zh-CN" altLang="en-US"/>
              <a:t>单击此处编辑母版副标题样式</a:t>
            </a:r>
          </a:p>
        </p:txBody>
      </p:sp>
      <p:sp>
        <p:nvSpPr>
          <p:cNvPr id="49246" name="Rectangle 94"/>
          <p:cNvSpPr>
            <a:spLocks noGrp="1" noChangeArrowheads="1"/>
          </p:cNvSpPr>
          <p:nvPr>
            <p:ph type="dt" sz="half" idx="2"/>
          </p:nvPr>
        </p:nvSpPr>
        <p:spPr>
          <a:xfrm>
            <a:off x="533400" y="6324600"/>
            <a:ext cx="1905000" cy="457200"/>
          </a:xfrm>
        </p:spPr>
        <p:txBody>
          <a:bodyPr/>
          <a:lstStyle>
            <a:lvl1pPr>
              <a:defRPr/>
            </a:lvl1pPr>
          </a:lstStyle>
          <a:p>
            <a:endParaRPr lang="en-US" altLang="zh-CN"/>
          </a:p>
        </p:txBody>
      </p:sp>
      <p:sp>
        <p:nvSpPr>
          <p:cNvPr id="49247" name="Rectangle 95"/>
          <p:cNvSpPr>
            <a:spLocks noGrp="1" noChangeArrowheads="1"/>
          </p:cNvSpPr>
          <p:nvPr>
            <p:ph type="ftr" sz="quarter" idx="3"/>
          </p:nvPr>
        </p:nvSpPr>
        <p:spPr>
          <a:xfrm>
            <a:off x="3200400" y="6324600"/>
            <a:ext cx="2895600" cy="457200"/>
          </a:xfrm>
        </p:spPr>
        <p:txBody>
          <a:bodyPr/>
          <a:lstStyle>
            <a:lvl1pPr>
              <a:defRPr/>
            </a:lvl1pPr>
          </a:lstStyle>
          <a:p>
            <a:endParaRPr lang="en-US" altLang="zh-CN"/>
          </a:p>
        </p:txBody>
      </p:sp>
      <p:sp>
        <p:nvSpPr>
          <p:cNvPr id="49248" name="Rectangle 96"/>
          <p:cNvSpPr>
            <a:spLocks noGrp="1" noChangeArrowheads="1"/>
          </p:cNvSpPr>
          <p:nvPr>
            <p:ph type="sldNum" sz="quarter" idx="4"/>
          </p:nvPr>
        </p:nvSpPr>
        <p:spPr>
          <a:xfrm>
            <a:off x="6858000" y="6324600"/>
            <a:ext cx="1905000" cy="457200"/>
          </a:xfrm>
        </p:spPr>
        <p:txBody>
          <a:bodyPr/>
          <a:lstStyle>
            <a:lvl1pPr>
              <a:defRPr/>
            </a:lvl1pPr>
          </a:lstStyle>
          <a:p>
            <a:fld id="{DB5B9E1F-570C-472D-8CAB-69D6E3279B52}" type="slidenum">
              <a:rPr lang="zh-CN" altLang="en-US"/>
              <a:pPr/>
              <a:t>‹#›</a:t>
            </a:fld>
            <a:endParaRPr lang="en-US" altLang="zh-CN"/>
          </a:p>
        </p:txBody>
      </p:sp>
    </p:spTree>
  </p:cSld>
  <p:clrMapOvr>
    <a:masterClrMapping/>
  </p:clrMapOvr>
  <p:transition spd="med">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D50F47A-0D6A-4063-A54E-D53A12C4DF71}" type="slidenum">
              <a:rPr lang="zh-CN" altLang="en-US"/>
              <a:pPr/>
              <a:t>‹#›</a:t>
            </a:fld>
            <a:endParaRPr lang="en-US" altLang="zh-CN"/>
          </a:p>
        </p:txBody>
      </p:sp>
    </p:spTree>
  </p:cSld>
  <p:clrMapOvr>
    <a:masterClrMapping/>
  </p:clrMapOvr>
  <p:transition spd="med">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05563" y="930275"/>
            <a:ext cx="2052637" cy="53324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46063" y="930275"/>
            <a:ext cx="6007100" cy="53324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F6EB37C-730D-4916-BD71-E2BD9C095566}" type="slidenum">
              <a:rPr lang="zh-CN" altLang="en-US"/>
              <a:pPr/>
              <a:t>‹#›</a:t>
            </a:fld>
            <a:endParaRPr lang="en-US" altLang="zh-CN"/>
          </a:p>
        </p:txBody>
      </p:sp>
    </p:spTree>
  </p:cSld>
  <p:clrMapOvr>
    <a:masterClrMapping/>
  </p:clrMapOvr>
  <p:transition spd="med">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C19E44F-B42B-4756-852B-72150E17FD51}" type="slidenum">
              <a:rPr lang="zh-CN" altLang="en-US"/>
              <a:pPr/>
              <a:t>‹#›</a:t>
            </a:fld>
            <a:endParaRPr lang="en-US" altLang="zh-CN"/>
          </a:p>
        </p:txBody>
      </p:sp>
    </p:spTree>
  </p:cSld>
  <p:clrMapOvr>
    <a:masterClrMapping/>
  </p:clrMapOvr>
  <p:transition spd="med">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9B9FE87-8472-4F87-ABD9-9E5817B74105}" type="slidenum">
              <a:rPr lang="zh-CN" altLang="en-US"/>
              <a:pPr/>
              <a:t>‹#›</a:t>
            </a:fld>
            <a:endParaRPr lang="en-US" altLang="zh-CN"/>
          </a:p>
        </p:txBody>
      </p:sp>
    </p:spTree>
  </p:cSld>
  <p:clrMapOvr>
    <a:masterClrMapping/>
  </p:clrMapOvr>
  <p:transition spd="med">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2147888"/>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2147888"/>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7E3ED690-6EE3-4BC1-B6A8-114255ABC894}" type="slidenum">
              <a:rPr lang="zh-CN" altLang="en-US"/>
              <a:pPr/>
              <a:t>‹#›</a:t>
            </a:fld>
            <a:endParaRPr lang="en-US" altLang="zh-CN"/>
          </a:p>
        </p:txBody>
      </p:sp>
    </p:spTree>
  </p:cSld>
  <p:clrMapOvr>
    <a:masterClrMapping/>
  </p:clrMapOvr>
  <p:transition spd="med">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307049A3-74A9-4C90-B03E-043BC871F45A}" type="slidenum">
              <a:rPr lang="zh-CN" altLang="en-US"/>
              <a:pPr/>
              <a:t>‹#›</a:t>
            </a:fld>
            <a:endParaRPr lang="en-US" altLang="zh-CN"/>
          </a:p>
        </p:txBody>
      </p:sp>
    </p:spTree>
  </p:cSld>
  <p:clrMapOvr>
    <a:masterClrMapping/>
  </p:clrMapOvr>
  <p:transition spd="med">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84B8477E-7EDE-43C9-9CA8-27B3E8FA86D9}" type="slidenum">
              <a:rPr lang="zh-CN" altLang="en-US"/>
              <a:pPr/>
              <a:t>‹#›</a:t>
            </a:fld>
            <a:endParaRPr lang="en-US" altLang="zh-CN"/>
          </a:p>
        </p:txBody>
      </p:sp>
    </p:spTree>
  </p:cSld>
  <p:clrMapOvr>
    <a:masterClrMapping/>
  </p:clrMapOvr>
  <p:transition spd="med">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8193595E-F95F-45ED-895E-56E5448D986D}" type="slidenum">
              <a:rPr lang="zh-CN" altLang="en-US"/>
              <a:pPr/>
              <a:t>‹#›</a:t>
            </a:fld>
            <a:endParaRPr lang="en-US" altLang="zh-CN"/>
          </a:p>
        </p:txBody>
      </p:sp>
    </p:spTree>
  </p:cSld>
  <p:clrMapOvr>
    <a:masterClrMapping/>
  </p:clrMapOvr>
  <p:transition spd="med">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30438249-71CC-48D7-9D0D-AE3732759B89}" type="slidenum">
              <a:rPr lang="zh-CN" altLang="en-US"/>
              <a:pPr/>
              <a:t>‹#›</a:t>
            </a:fld>
            <a:endParaRPr lang="en-US" altLang="zh-CN"/>
          </a:p>
        </p:txBody>
      </p:sp>
    </p:spTree>
  </p:cSld>
  <p:clrMapOvr>
    <a:masterClrMapping/>
  </p:clrMapOvr>
  <p:transition spd="med">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32BD3B9-B655-4161-B152-9D1E52F4ECC6}" type="slidenum">
              <a:rPr lang="zh-CN" altLang="en-US"/>
              <a:pPr/>
              <a:t>‹#›</a:t>
            </a:fld>
            <a:endParaRPr lang="en-US" altLang="zh-CN"/>
          </a:p>
        </p:txBody>
      </p:sp>
    </p:spTree>
  </p:cSld>
  <p:clrMapOvr>
    <a:masterClrMapping/>
  </p:clrMapOvr>
  <p:transition spd="med">
    <p:split orient="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2700000" scaled="1"/>
        </a:gra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bwMode="auto">
          <a:xfrm>
            <a:off x="246063" y="930275"/>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8131" name="Rectangle 3"/>
          <p:cNvSpPr>
            <a:spLocks noGrp="1" noChangeArrowheads="1"/>
          </p:cNvSpPr>
          <p:nvPr>
            <p:ph type="body" idx="1"/>
          </p:nvPr>
        </p:nvSpPr>
        <p:spPr bwMode="auto">
          <a:xfrm>
            <a:off x="685800" y="2147888"/>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8132" name="Rectangle 4"/>
          <p:cNvSpPr>
            <a:spLocks noGrp="1" noChangeArrowheads="1"/>
          </p:cNvSpPr>
          <p:nvPr>
            <p:ph type="dt" sz="half" idx="2"/>
          </p:nvPr>
        </p:nvSpPr>
        <p:spPr bwMode="auto">
          <a:xfrm>
            <a:off x="685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kumimoji="0" sz="1400" b="0"/>
            </a:lvl1pPr>
          </a:lstStyle>
          <a:p>
            <a:endParaRPr lang="en-US" altLang="zh-CN"/>
          </a:p>
        </p:txBody>
      </p:sp>
      <p:sp>
        <p:nvSpPr>
          <p:cNvPr id="48133" name="Rectangle 5"/>
          <p:cNvSpPr>
            <a:spLocks noGrp="1" noChangeArrowheads="1"/>
          </p:cNvSpPr>
          <p:nvPr>
            <p:ph type="ftr" sz="quarter" idx="3"/>
          </p:nvPr>
        </p:nvSpPr>
        <p:spPr bwMode="auto">
          <a:xfrm>
            <a:off x="3124200" y="63246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kumimoji="0" sz="1400" b="0"/>
            </a:lvl1pPr>
          </a:lstStyle>
          <a:p>
            <a:endParaRPr lang="en-US" altLang="zh-CN"/>
          </a:p>
        </p:txBody>
      </p:sp>
      <p:sp>
        <p:nvSpPr>
          <p:cNvPr id="48134" name="Rectangle 6"/>
          <p:cNvSpPr>
            <a:spLocks noGrp="1" noChangeArrowheads="1"/>
          </p:cNvSpPr>
          <p:nvPr>
            <p:ph type="sldNum" sz="quarter" idx="4"/>
          </p:nvPr>
        </p:nvSpPr>
        <p:spPr bwMode="auto">
          <a:xfrm>
            <a:off x="65532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0" sz="1400" b="0"/>
            </a:lvl1pPr>
          </a:lstStyle>
          <a:p>
            <a:fld id="{320CF17C-2530-416E-860A-A394B9B5B1A4}" type="slidenum">
              <a:rPr lang="zh-CN" altLang="en-US"/>
              <a:pPr/>
              <a:t>‹#›</a:t>
            </a:fld>
            <a:endParaRPr lang="en-US" altLang="zh-CN"/>
          </a:p>
        </p:txBody>
      </p:sp>
      <p:grpSp>
        <p:nvGrpSpPr>
          <p:cNvPr id="48135" name="Group 7"/>
          <p:cNvGrpSpPr>
            <a:grpSpLocks/>
          </p:cNvGrpSpPr>
          <p:nvPr/>
        </p:nvGrpSpPr>
        <p:grpSpPr bwMode="auto">
          <a:xfrm>
            <a:off x="261938" y="87313"/>
            <a:ext cx="8488362" cy="831850"/>
            <a:chOff x="165" y="55"/>
            <a:chExt cx="5347" cy="524"/>
          </a:xfrm>
        </p:grpSpPr>
        <p:grpSp>
          <p:nvGrpSpPr>
            <p:cNvPr id="48136" name="Group 8"/>
            <p:cNvGrpSpPr>
              <a:grpSpLocks/>
            </p:cNvGrpSpPr>
            <p:nvPr userDrawn="1"/>
          </p:nvGrpSpPr>
          <p:grpSpPr bwMode="auto">
            <a:xfrm>
              <a:off x="664" y="104"/>
              <a:ext cx="4848" cy="432"/>
              <a:chOff x="664" y="104"/>
              <a:chExt cx="4848" cy="432"/>
            </a:xfrm>
          </p:grpSpPr>
          <p:sp>
            <p:nvSpPr>
              <p:cNvPr id="48137" name="Freeform 9"/>
              <p:cNvSpPr>
                <a:spLocks/>
              </p:cNvSpPr>
              <p:nvPr/>
            </p:nvSpPr>
            <p:spPr bwMode="ltGray">
              <a:xfrm>
                <a:off x="664" y="104"/>
                <a:ext cx="4848" cy="432"/>
              </a:xfrm>
              <a:custGeom>
                <a:avLst/>
                <a:gdLst/>
                <a:ahLst/>
                <a:cxnLst>
                  <a:cxn ang="0">
                    <a:pos x="4848" y="48"/>
                  </a:cxn>
                  <a:cxn ang="0">
                    <a:pos x="4848" y="432"/>
                  </a:cxn>
                  <a:cxn ang="0">
                    <a:pos x="0" y="432"/>
                  </a:cxn>
                  <a:cxn ang="0">
                    <a:pos x="0" y="0"/>
                  </a:cxn>
                  <a:cxn ang="0">
                    <a:pos x="4848" y="0"/>
                  </a:cxn>
                  <a:cxn ang="0">
                    <a:pos x="4848" y="48"/>
                  </a:cxn>
                </a:cxnLst>
                <a:rect l="0" t="0" r="r" b="b"/>
                <a:pathLst>
                  <a:path w="4848" h="432">
                    <a:moveTo>
                      <a:pt x="4848" y="48"/>
                    </a:moveTo>
                    <a:lnTo>
                      <a:pt x="4848" y="432"/>
                    </a:lnTo>
                    <a:cubicBezTo>
                      <a:pt x="4848" y="432"/>
                      <a:pt x="2424" y="432"/>
                      <a:pt x="0" y="432"/>
                    </a:cubicBezTo>
                    <a:cubicBezTo>
                      <a:pt x="161" y="345"/>
                      <a:pt x="169" y="61"/>
                      <a:pt x="0" y="0"/>
                    </a:cubicBezTo>
                    <a:cubicBezTo>
                      <a:pt x="2424" y="0"/>
                      <a:pt x="4848" y="0"/>
                      <a:pt x="4848" y="0"/>
                    </a:cubicBezTo>
                    <a:lnTo>
                      <a:pt x="4848" y="48"/>
                    </a:lnTo>
                    <a:close/>
                  </a:path>
                </a:pathLst>
              </a:custGeom>
              <a:solidFill>
                <a:schemeClr val="hlink"/>
              </a:solidFill>
              <a:ln w="9525">
                <a:solidFill>
                  <a:schemeClr val="bg2"/>
                </a:solidFill>
                <a:round/>
                <a:headEnd/>
                <a:tailEnd/>
              </a:ln>
              <a:effectLst/>
            </p:spPr>
            <p:txBody>
              <a:bodyPr wrap="none" anchor="ctr"/>
              <a:lstStyle/>
              <a:p>
                <a:endParaRPr lang="zh-CN" altLang="en-US"/>
              </a:p>
            </p:txBody>
          </p:sp>
          <p:grpSp>
            <p:nvGrpSpPr>
              <p:cNvPr id="48138" name="Group 10"/>
              <p:cNvGrpSpPr>
                <a:grpSpLocks/>
              </p:cNvGrpSpPr>
              <p:nvPr/>
            </p:nvGrpSpPr>
            <p:grpSpPr bwMode="auto">
              <a:xfrm>
                <a:off x="1195" y="104"/>
                <a:ext cx="3827" cy="429"/>
                <a:chOff x="1021" y="240"/>
                <a:chExt cx="3827" cy="429"/>
              </a:xfrm>
            </p:grpSpPr>
            <p:grpSp>
              <p:nvGrpSpPr>
                <p:cNvPr id="48139" name="Group 11"/>
                <p:cNvGrpSpPr>
                  <a:grpSpLocks/>
                </p:cNvGrpSpPr>
                <p:nvPr/>
              </p:nvGrpSpPr>
              <p:grpSpPr bwMode="auto">
                <a:xfrm>
                  <a:off x="1021" y="241"/>
                  <a:ext cx="2208" cy="427"/>
                  <a:chOff x="1021" y="241"/>
                  <a:chExt cx="2208" cy="427"/>
                </a:xfrm>
              </p:grpSpPr>
              <p:sp>
                <p:nvSpPr>
                  <p:cNvPr id="48140" name="Freeform 12"/>
                  <p:cNvSpPr>
                    <a:spLocks/>
                  </p:cNvSpPr>
                  <p:nvPr/>
                </p:nvSpPr>
                <p:spPr bwMode="ltGray">
                  <a:xfrm>
                    <a:off x="2257" y="633"/>
                    <a:ext cx="7" cy="8"/>
                  </a:xfrm>
                  <a:custGeom>
                    <a:avLst/>
                    <a:gdLst/>
                    <a:ahLst/>
                    <a:cxnLst>
                      <a:cxn ang="0">
                        <a:pos x="5" y="11"/>
                      </a:cxn>
                      <a:cxn ang="0">
                        <a:pos x="15" y="5"/>
                      </a:cxn>
                      <a:cxn ang="0">
                        <a:pos x="13" y="17"/>
                      </a:cxn>
                      <a:cxn ang="0">
                        <a:pos x="5" y="11"/>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w="9525">
                    <a:noFill/>
                    <a:round/>
                    <a:headEnd/>
                    <a:tailEnd/>
                  </a:ln>
                  <a:effectLst/>
                </p:spPr>
                <p:txBody>
                  <a:bodyPr wrap="none" anchor="ctr"/>
                  <a:lstStyle/>
                  <a:p>
                    <a:endParaRPr lang="zh-CN" altLang="en-US"/>
                  </a:p>
                </p:txBody>
              </p:sp>
              <p:sp>
                <p:nvSpPr>
                  <p:cNvPr id="48141" name="Freeform 13"/>
                  <p:cNvSpPr>
                    <a:spLocks/>
                  </p:cNvSpPr>
                  <p:nvPr/>
                </p:nvSpPr>
                <p:spPr bwMode="ltGray">
                  <a:xfrm>
                    <a:off x="2332" y="660"/>
                    <a:ext cx="9" cy="8"/>
                  </a:xfrm>
                  <a:custGeom>
                    <a:avLst/>
                    <a:gdLst/>
                    <a:ahLst/>
                    <a:cxnLst>
                      <a:cxn ang="0">
                        <a:pos x="3" y="13"/>
                      </a:cxn>
                      <a:cxn ang="0">
                        <a:pos x="11" y="3"/>
                      </a:cxn>
                      <a:cxn ang="0">
                        <a:pos x="7" y="19"/>
                      </a:cxn>
                      <a:cxn ang="0">
                        <a:pos x="3" y="13"/>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w="9525">
                    <a:noFill/>
                    <a:round/>
                    <a:headEnd/>
                    <a:tailEnd/>
                  </a:ln>
                  <a:effectLst/>
                </p:spPr>
                <p:txBody>
                  <a:bodyPr wrap="none" anchor="ctr"/>
                  <a:lstStyle/>
                  <a:p>
                    <a:endParaRPr lang="zh-CN" altLang="en-US"/>
                  </a:p>
                </p:txBody>
              </p:sp>
              <p:sp>
                <p:nvSpPr>
                  <p:cNvPr id="48142" name="Freeform 14"/>
                  <p:cNvSpPr>
                    <a:spLocks/>
                  </p:cNvSpPr>
                  <p:nvPr/>
                </p:nvSpPr>
                <p:spPr bwMode="ltGray">
                  <a:xfrm>
                    <a:off x="2120" y="616"/>
                    <a:ext cx="13" cy="14"/>
                  </a:xfrm>
                  <a:custGeom>
                    <a:avLst/>
                    <a:gdLst/>
                    <a:ahLst/>
                    <a:cxnLst>
                      <a:cxn ang="0">
                        <a:pos x="16" y="33"/>
                      </a:cxn>
                      <a:cxn ang="0">
                        <a:pos x="8" y="21"/>
                      </a:cxn>
                      <a:cxn ang="0">
                        <a:pos x="0" y="9"/>
                      </a:cxn>
                      <a:cxn ang="0">
                        <a:pos x="16" y="3"/>
                      </a:cxn>
                      <a:cxn ang="0">
                        <a:pos x="30" y="23"/>
                      </a:cxn>
                      <a:cxn ang="0">
                        <a:pos x="28" y="31"/>
                      </a:cxn>
                      <a:cxn ang="0">
                        <a:pos x="16" y="3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w="9525">
                    <a:noFill/>
                    <a:round/>
                    <a:headEnd/>
                    <a:tailEnd/>
                  </a:ln>
                  <a:effectLst/>
                </p:spPr>
                <p:txBody>
                  <a:bodyPr wrap="none" anchor="ctr"/>
                  <a:lstStyle/>
                  <a:p>
                    <a:endParaRPr lang="zh-CN" altLang="en-US"/>
                  </a:p>
                </p:txBody>
              </p:sp>
              <p:sp>
                <p:nvSpPr>
                  <p:cNvPr id="48143" name="Freeform 15"/>
                  <p:cNvSpPr>
                    <a:spLocks/>
                  </p:cNvSpPr>
                  <p:nvPr/>
                </p:nvSpPr>
                <p:spPr bwMode="ltGray">
                  <a:xfrm>
                    <a:off x="1967" y="629"/>
                    <a:ext cx="11" cy="5"/>
                  </a:xfrm>
                  <a:custGeom>
                    <a:avLst/>
                    <a:gdLst/>
                    <a:ahLst/>
                    <a:cxnLst>
                      <a:cxn ang="0">
                        <a:pos x="15" y="16"/>
                      </a:cxn>
                      <a:cxn ang="0">
                        <a:pos x="3" y="8"/>
                      </a:cxn>
                      <a:cxn ang="0">
                        <a:pos x="15" y="0"/>
                      </a:cxn>
                      <a:cxn ang="0">
                        <a:pos x="15" y="16"/>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w="9525">
                    <a:noFill/>
                    <a:round/>
                    <a:headEnd/>
                    <a:tailEnd/>
                  </a:ln>
                  <a:effectLst/>
                </p:spPr>
                <p:txBody>
                  <a:bodyPr wrap="none" anchor="ctr"/>
                  <a:lstStyle/>
                  <a:p>
                    <a:endParaRPr lang="zh-CN" altLang="en-US"/>
                  </a:p>
                </p:txBody>
              </p:sp>
              <p:sp>
                <p:nvSpPr>
                  <p:cNvPr id="48144" name="Freeform 16"/>
                  <p:cNvSpPr>
                    <a:spLocks/>
                  </p:cNvSpPr>
                  <p:nvPr/>
                </p:nvSpPr>
                <p:spPr bwMode="ltGray">
                  <a:xfrm>
                    <a:off x="1921" y="635"/>
                    <a:ext cx="28" cy="16"/>
                  </a:xfrm>
                  <a:custGeom>
                    <a:avLst/>
                    <a:gdLst/>
                    <a:ahLst/>
                    <a:cxnLst>
                      <a:cxn ang="0">
                        <a:pos x="14" y="24"/>
                      </a:cxn>
                      <a:cxn ang="0">
                        <a:pos x="30" y="4"/>
                      </a:cxn>
                      <a:cxn ang="0">
                        <a:pos x="42" y="0"/>
                      </a:cxn>
                      <a:cxn ang="0">
                        <a:pos x="58" y="12"/>
                      </a:cxn>
                      <a:cxn ang="0">
                        <a:pos x="32" y="26"/>
                      </a:cxn>
                      <a:cxn ang="0">
                        <a:pos x="12" y="46"/>
                      </a:cxn>
                      <a:cxn ang="0">
                        <a:pos x="8" y="20"/>
                      </a:cxn>
                      <a:cxn ang="0">
                        <a:pos x="12" y="14"/>
                      </a:cxn>
                      <a:cxn ang="0">
                        <a:pos x="14" y="24"/>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w="9525">
                    <a:noFill/>
                    <a:round/>
                    <a:headEnd/>
                    <a:tailEnd/>
                  </a:ln>
                  <a:effectLst/>
                </p:spPr>
                <p:txBody>
                  <a:bodyPr wrap="none" anchor="ctr"/>
                  <a:lstStyle/>
                  <a:p>
                    <a:endParaRPr lang="zh-CN" altLang="en-US"/>
                  </a:p>
                </p:txBody>
              </p:sp>
              <p:sp>
                <p:nvSpPr>
                  <p:cNvPr id="48145" name="Freeform 17"/>
                  <p:cNvSpPr>
                    <a:spLocks/>
                  </p:cNvSpPr>
                  <p:nvPr/>
                </p:nvSpPr>
                <p:spPr bwMode="ltGray">
                  <a:xfrm>
                    <a:off x="1892" y="634"/>
                    <a:ext cx="29" cy="16"/>
                  </a:xfrm>
                  <a:custGeom>
                    <a:avLst/>
                    <a:gdLst/>
                    <a:ahLst/>
                    <a:cxnLst>
                      <a:cxn ang="0">
                        <a:pos x="0" y="31"/>
                      </a:cxn>
                      <a:cxn ang="0">
                        <a:pos x="18" y="25"/>
                      </a:cxn>
                      <a:cxn ang="0">
                        <a:pos x="52" y="1"/>
                      </a:cxn>
                      <a:cxn ang="0">
                        <a:pos x="64" y="3"/>
                      </a:cxn>
                      <a:cxn ang="0">
                        <a:pos x="50" y="19"/>
                      </a:cxn>
                      <a:cxn ang="0">
                        <a:pos x="28" y="33"/>
                      </a:cxn>
                      <a:cxn ang="0">
                        <a:pos x="22" y="47"/>
                      </a:cxn>
                      <a:cxn ang="0">
                        <a:pos x="16" y="45"/>
                      </a:cxn>
                      <a:cxn ang="0">
                        <a:pos x="12" y="39"/>
                      </a:cxn>
                      <a:cxn ang="0">
                        <a:pos x="0" y="35"/>
                      </a:cxn>
                      <a:cxn ang="0">
                        <a:pos x="0" y="3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w="9525">
                    <a:noFill/>
                    <a:round/>
                    <a:headEnd/>
                    <a:tailEnd/>
                  </a:ln>
                  <a:effectLst/>
                </p:spPr>
                <p:txBody>
                  <a:bodyPr wrap="none" anchor="ctr"/>
                  <a:lstStyle/>
                  <a:p>
                    <a:endParaRPr lang="zh-CN" altLang="en-US"/>
                  </a:p>
                </p:txBody>
              </p:sp>
              <p:sp>
                <p:nvSpPr>
                  <p:cNvPr id="48146" name="Freeform 18"/>
                  <p:cNvSpPr>
                    <a:spLocks/>
                  </p:cNvSpPr>
                  <p:nvPr/>
                </p:nvSpPr>
                <p:spPr bwMode="ltGray">
                  <a:xfrm>
                    <a:off x="1735" y="547"/>
                    <a:ext cx="151" cy="93"/>
                  </a:xfrm>
                  <a:custGeom>
                    <a:avLst/>
                    <a:gdLst/>
                    <a:ahLst/>
                    <a:cxnLst>
                      <a:cxn ang="0">
                        <a:pos x="10" y="4"/>
                      </a:cxn>
                      <a:cxn ang="0">
                        <a:pos x="36" y="18"/>
                      </a:cxn>
                      <a:cxn ang="0">
                        <a:pos x="46" y="30"/>
                      </a:cxn>
                      <a:cxn ang="0">
                        <a:pos x="76" y="52"/>
                      </a:cxn>
                      <a:cxn ang="0">
                        <a:pos x="92" y="66"/>
                      </a:cxn>
                      <a:cxn ang="0">
                        <a:pos x="122" y="98"/>
                      </a:cxn>
                      <a:cxn ang="0">
                        <a:pos x="136" y="128"/>
                      </a:cxn>
                      <a:cxn ang="0">
                        <a:pos x="148" y="132"/>
                      </a:cxn>
                      <a:cxn ang="0">
                        <a:pos x="154" y="150"/>
                      </a:cxn>
                      <a:cxn ang="0">
                        <a:pos x="176" y="152"/>
                      </a:cxn>
                      <a:cxn ang="0">
                        <a:pos x="170" y="196"/>
                      </a:cxn>
                      <a:cxn ang="0">
                        <a:pos x="180" y="224"/>
                      </a:cxn>
                      <a:cxn ang="0">
                        <a:pos x="198" y="232"/>
                      </a:cxn>
                      <a:cxn ang="0">
                        <a:pos x="216" y="234"/>
                      </a:cxn>
                      <a:cxn ang="0">
                        <a:pos x="236" y="242"/>
                      </a:cxn>
                      <a:cxn ang="0">
                        <a:pos x="254" y="236"/>
                      </a:cxn>
                      <a:cxn ang="0">
                        <a:pos x="272" y="248"/>
                      </a:cxn>
                      <a:cxn ang="0">
                        <a:pos x="296" y="256"/>
                      </a:cxn>
                      <a:cxn ang="0">
                        <a:pos x="314" y="264"/>
                      </a:cxn>
                      <a:cxn ang="0">
                        <a:pos x="352" y="266"/>
                      </a:cxn>
                      <a:cxn ang="0">
                        <a:pos x="342" y="274"/>
                      </a:cxn>
                      <a:cxn ang="0">
                        <a:pos x="322" y="272"/>
                      </a:cxn>
                      <a:cxn ang="0">
                        <a:pos x="300" y="270"/>
                      </a:cxn>
                      <a:cxn ang="0">
                        <a:pos x="288" y="266"/>
                      </a:cxn>
                      <a:cxn ang="0">
                        <a:pos x="252" y="264"/>
                      </a:cxn>
                      <a:cxn ang="0">
                        <a:pos x="234" y="260"/>
                      </a:cxn>
                      <a:cxn ang="0">
                        <a:pos x="172" y="242"/>
                      </a:cxn>
                      <a:cxn ang="0">
                        <a:pos x="160" y="216"/>
                      </a:cxn>
                      <a:cxn ang="0">
                        <a:pos x="126" y="200"/>
                      </a:cxn>
                      <a:cxn ang="0">
                        <a:pos x="108" y="186"/>
                      </a:cxn>
                      <a:cxn ang="0">
                        <a:pos x="94" y="158"/>
                      </a:cxn>
                      <a:cxn ang="0">
                        <a:pos x="68" y="108"/>
                      </a:cxn>
                      <a:cxn ang="0">
                        <a:pos x="64" y="102"/>
                      </a:cxn>
                      <a:cxn ang="0">
                        <a:pos x="58" y="100"/>
                      </a:cxn>
                      <a:cxn ang="0">
                        <a:pos x="54" y="88"/>
                      </a:cxn>
                      <a:cxn ang="0">
                        <a:pos x="38" y="58"/>
                      </a:cxn>
                      <a:cxn ang="0">
                        <a:pos x="20" y="40"/>
                      </a:cxn>
                      <a:cxn ang="0">
                        <a:pos x="4" y="22"/>
                      </a:cxn>
                      <a:cxn ang="0">
                        <a:pos x="10" y="2"/>
                      </a:cxn>
                      <a:cxn ang="0">
                        <a:pos x="10" y="4"/>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w="9525">
                    <a:noFill/>
                    <a:round/>
                    <a:headEnd/>
                    <a:tailEnd/>
                  </a:ln>
                  <a:effectLst/>
                </p:spPr>
                <p:txBody>
                  <a:bodyPr wrap="none" anchor="ctr"/>
                  <a:lstStyle/>
                  <a:p>
                    <a:endParaRPr lang="zh-CN" altLang="en-US"/>
                  </a:p>
                </p:txBody>
              </p:sp>
              <p:sp>
                <p:nvSpPr>
                  <p:cNvPr id="48147" name="Freeform 19"/>
                  <p:cNvSpPr>
                    <a:spLocks/>
                  </p:cNvSpPr>
                  <p:nvPr/>
                </p:nvSpPr>
                <p:spPr bwMode="ltGray">
                  <a:xfrm>
                    <a:off x="1827" y="541"/>
                    <a:ext cx="67" cy="68"/>
                  </a:xfrm>
                  <a:custGeom>
                    <a:avLst/>
                    <a:gdLst/>
                    <a:ahLst/>
                    <a:cxnLst>
                      <a:cxn ang="0">
                        <a:pos x="54" y="66"/>
                      </a:cxn>
                      <a:cxn ang="0">
                        <a:pos x="66" y="58"/>
                      </a:cxn>
                      <a:cxn ang="0">
                        <a:pos x="68" y="52"/>
                      </a:cxn>
                      <a:cxn ang="0">
                        <a:pos x="80" y="44"/>
                      </a:cxn>
                      <a:cxn ang="0">
                        <a:pos x="106" y="22"/>
                      </a:cxn>
                      <a:cxn ang="0">
                        <a:pos x="112" y="4"/>
                      </a:cxn>
                      <a:cxn ang="0">
                        <a:pos x="124" y="0"/>
                      </a:cxn>
                      <a:cxn ang="0">
                        <a:pos x="150" y="28"/>
                      </a:cxn>
                      <a:cxn ang="0">
                        <a:pos x="146" y="44"/>
                      </a:cxn>
                      <a:cxn ang="0">
                        <a:pos x="126" y="64"/>
                      </a:cxn>
                      <a:cxn ang="0">
                        <a:pos x="132" y="94"/>
                      </a:cxn>
                      <a:cxn ang="0">
                        <a:pos x="142" y="110"/>
                      </a:cxn>
                      <a:cxn ang="0">
                        <a:pos x="146" y="128"/>
                      </a:cxn>
                      <a:cxn ang="0">
                        <a:pos x="128" y="128"/>
                      </a:cxn>
                      <a:cxn ang="0">
                        <a:pos x="116" y="146"/>
                      </a:cxn>
                      <a:cxn ang="0">
                        <a:pos x="104" y="156"/>
                      </a:cxn>
                      <a:cxn ang="0">
                        <a:pos x="100" y="198"/>
                      </a:cxn>
                      <a:cxn ang="0">
                        <a:pos x="88" y="202"/>
                      </a:cxn>
                      <a:cxn ang="0">
                        <a:pos x="82" y="206"/>
                      </a:cxn>
                      <a:cxn ang="0">
                        <a:pos x="76" y="202"/>
                      </a:cxn>
                      <a:cxn ang="0">
                        <a:pos x="72" y="190"/>
                      </a:cxn>
                      <a:cxn ang="0">
                        <a:pos x="60" y="186"/>
                      </a:cxn>
                      <a:cxn ang="0">
                        <a:pos x="42" y="194"/>
                      </a:cxn>
                      <a:cxn ang="0">
                        <a:pos x="28" y="186"/>
                      </a:cxn>
                      <a:cxn ang="0">
                        <a:pos x="10" y="148"/>
                      </a:cxn>
                      <a:cxn ang="0">
                        <a:pos x="4" y="130"/>
                      </a:cxn>
                      <a:cxn ang="0">
                        <a:pos x="0" y="118"/>
                      </a:cxn>
                      <a:cxn ang="0">
                        <a:pos x="20" y="96"/>
                      </a:cxn>
                      <a:cxn ang="0">
                        <a:pos x="32" y="104"/>
                      </a:cxn>
                      <a:cxn ang="0">
                        <a:pos x="34" y="80"/>
                      </a:cxn>
                      <a:cxn ang="0">
                        <a:pos x="52" y="70"/>
                      </a:cxn>
                      <a:cxn ang="0">
                        <a:pos x="54" y="66"/>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w="9525">
                    <a:noFill/>
                    <a:round/>
                    <a:headEnd/>
                    <a:tailEnd/>
                  </a:ln>
                  <a:effectLst/>
                </p:spPr>
                <p:txBody>
                  <a:bodyPr wrap="none" anchor="ctr"/>
                  <a:lstStyle/>
                  <a:p>
                    <a:endParaRPr lang="zh-CN" altLang="en-US"/>
                  </a:p>
                </p:txBody>
              </p:sp>
              <p:sp>
                <p:nvSpPr>
                  <p:cNvPr id="48148" name="Freeform 20"/>
                  <p:cNvSpPr>
                    <a:spLocks/>
                  </p:cNvSpPr>
                  <p:nvPr/>
                </p:nvSpPr>
                <p:spPr bwMode="ltGray">
                  <a:xfrm>
                    <a:off x="1892" y="572"/>
                    <a:ext cx="47" cy="13"/>
                  </a:xfrm>
                  <a:custGeom>
                    <a:avLst/>
                    <a:gdLst/>
                    <a:ahLst/>
                    <a:cxnLst>
                      <a:cxn ang="0">
                        <a:pos x="4" y="32"/>
                      </a:cxn>
                      <a:cxn ang="0">
                        <a:pos x="18" y="10"/>
                      </a:cxn>
                      <a:cxn ang="0">
                        <a:pos x="46" y="20"/>
                      </a:cxn>
                      <a:cxn ang="0">
                        <a:pos x="72" y="14"/>
                      </a:cxn>
                      <a:cxn ang="0">
                        <a:pos x="90" y="0"/>
                      </a:cxn>
                      <a:cxn ang="0">
                        <a:pos x="76" y="26"/>
                      </a:cxn>
                      <a:cxn ang="0">
                        <a:pos x="60" y="38"/>
                      </a:cxn>
                      <a:cxn ang="0">
                        <a:pos x="42" y="32"/>
                      </a:cxn>
                      <a:cxn ang="0">
                        <a:pos x="14" y="30"/>
                      </a:cxn>
                      <a:cxn ang="0">
                        <a:pos x="4" y="32"/>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w="9525">
                    <a:noFill/>
                    <a:round/>
                    <a:headEnd/>
                    <a:tailEnd/>
                  </a:ln>
                  <a:effectLst/>
                </p:spPr>
                <p:txBody>
                  <a:bodyPr wrap="none" anchor="ctr"/>
                  <a:lstStyle/>
                  <a:p>
                    <a:endParaRPr lang="zh-CN" altLang="en-US"/>
                  </a:p>
                </p:txBody>
              </p:sp>
              <p:sp>
                <p:nvSpPr>
                  <p:cNvPr id="48149" name="Freeform 21"/>
                  <p:cNvSpPr>
                    <a:spLocks/>
                  </p:cNvSpPr>
                  <p:nvPr/>
                </p:nvSpPr>
                <p:spPr bwMode="ltGray">
                  <a:xfrm>
                    <a:off x="1890" y="588"/>
                    <a:ext cx="32" cy="34"/>
                  </a:xfrm>
                  <a:custGeom>
                    <a:avLst/>
                    <a:gdLst/>
                    <a:ahLst/>
                    <a:cxnLst>
                      <a:cxn ang="0">
                        <a:pos x="8" y="18"/>
                      </a:cxn>
                      <a:cxn ang="0">
                        <a:pos x="18" y="0"/>
                      </a:cxn>
                      <a:cxn ang="0">
                        <a:pos x="34" y="18"/>
                      </a:cxn>
                      <a:cxn ang="0">
                        <a:pos x="62" y="4"/>
                      </a:cxn>
                      <a:cxn ang="0">
                        <a:pos x="46" y="34"/>
                      </a:cxn>
                      <a:cxn ang="0">
                        <a:pos x="54" y="48"/>
                      </a:cxn>
                      <a:cxn ang="0">
                        <a:pos x="58" y="60"/>
                      </a:cxn>
                      <a:cxn ang="0">
                        <a:pos x="46" y="74"/>
                      </a:cxn>
                      <a:cxn ang="0">
                        <a:pos x="34" y="60"/>
                      </a:cxn>
                      <a:cxn ang="0">
                        <a:pos x="22" y="48"/>
                      </a:cxn>
                      <a:cxn ang="0">
                        <a:pos x="28" y="68"/>
                      </a:cxn>
                      <a:cxn ang="0">
                        <a:pos x="30" y="74"/>
                      </a:cxn>
                      <a:cxn ang="0">
                        <a:pos x="20" y="104"/>
                      </a:cxn>
                      <a:cxn ang="0">
                        <a:pos x="12" y="102"/>
                      </a:cxn>
                      <a:cxn ang="0">
                        <a:pos x="8" y="90"/>
                      </a:cxn>
                      <a:cxn ang="0">
                        <a:pos x="0" y="54"/>
                      </a:cxn>
                      <a:cxn ang="0">
                        <a:pos x="2" y="30"/>
                      </a:cxn>
                      <a:cxn ang="0">
                        <a:pos x="8" y="18"/>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w="9525">
                    <a:noFill/>
                    <a:round/>
                    <a:headEnd/>
                    <a:tailEnd/>
                  </a:ln>
                  <a:effectLst/>
                </p:spPr>
                <p:txBody>
                  <a:bodyPr wrap="none" anchor="ctr"/>
                  <a:lstStyle/>
                  <a:p>
                    <a:endParaRPr lang="zh-CN" altLang="en-US"/>
                  </a:p>
                </p:txBody>
              </p:sp>
              <p:sp>
                <p:nvSpPr>
                  <p:cNvPr id="48150" name="Freeform 22"/>
                  <p:cNvSpPr>
                    <a:spLocks/>
                  </p:cNvSpPr>
                  <p:nvPr/>
                </p:nvSpPr>
                <p:spPr bwMode="ltGray">
                  <a:xfrm>
                    <a:off x="1944" y="569"/>
                    <a:ext cx="16" cy="20"/>
                  </a:xfrm>
                  <a:custGeom>
                    <a:avLst/>
                    <a:gdLst/>
                    <a:ahLst/>
                    <a:cxnLst>
                      <a:cxn ang="0">
                        <a:pos x="3" y="28"/>
                      </a:cxn>
                      <a:cxn ang="0">
                        <a:pos x="13" y="0"/>
                      </a:cxn>
                      <a:cxn ang="0">
                        <a:pos x="15" y="28"/>
                      </a:cxn>
                      <a:cxn ang="0">
                        <a:pos x="37" y="38"/>
                      </a:cxn>
                      <a:cxn ang="0">
                        <a:pos x="19" y="44"/>
                      </a:cxn>
                      <a:cxn ang="0">
                        <a:pos x="5" y="58"/>
                      </a:cxn>
                      <a:cxn ang="0">
                        <a:pos x="1" y="34"/>
                      </a:cxn>
                      <a:cxn ang="0">
                        <a:pos x="3" y="28"/>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w="9525">
                    <a:noFill/>
                    <a:round/>
                    <a:headEnd/>
                    <a:tailEnd/>
                  </a:ln>
                  <a:effectLst/>
                </p:spPr>
                <p:txBody>
                  <a:bodyPr wrap="none" anchor="ctr"/>
                  <a:lstStyle/>
                  <a:p>
                    <a:endParaRPr lang="zh-CN" altLang="en-US"/>
                  </a:p>
                </p:txBody>
              </p:sp>
              <p:sp>
                <p:nvSpPr>
                  <p:cNvPr id="48151" name="Freeform 23"/>
                  <p:cNvSpPr>
                    <a:spLocks/>
                  </p:cNvSpPr>
                  <p:nvPr/>
                </p:nvSpPr>
                <p:spPr bwMode="ltGray">
                  <a:xfrm>
                    <a:off x="1948" y="600"/>
                    <a:ext cx="20" cy="10"/>
                  </a:xfrm>
                  <a:custGeom>
                    <a:avLst/>
                    <a:gdLst/>
                    <a:ahLst/>
                    <a:cxnLst>
                      <a:cxn ang="0">
                        <a:pos x="7" y="0"/>
                      </a:cxn>
                      <a:cxn ang="0">
                        <a:pos x="29" y="0"/>
                      </a:cxn>
                      <a:cxn ang="0">
                        <a:pos x="49" y="16"/>
                      </a:cxn>
                      <a:cxn ang="0">
                        <a:pos x="35" y="14"/>
                      </a:cxn>
                      <a:cxn ang="0">
                        <a:pos x="3" y="16"/>
                      </a:cxn>
                      <a:cxn ang="0">
                        <a:pos x="7" y="0"/>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w="9525">
                    <a:noFill/>
                    <a:round/>
                    <a:headEnd/>
                    <a:tailEnd/>
                  </a:ln>
                  <a:effectLst/>
                </p:spPr>
                <p:txBody>
                  <a:bodyPr wrap="none" anchor="ctr"/>
                  <a:lstStyle/>
                  <a:p>
                    <a:endParaRPr lang="zh-CN" altLang="en-US"/>
                  </a:p>
                </p:txBody>
              </p:sp>
              <p:sp>
                <p:nvSpPr>
                  <p:cNvPr id="48152" name="Freeform 24"/>
                  <p:cNvSpPr>
                    <a:spLocks/>
                  </p:cNvSpPr>
                  <p:nvPr/>
                </p:nvSpPr>
                <p:spPr bwMode="ltGray">
                  <a:xfrm>
                    <a:off x="1969" y="585"/>
                    <a:ext cx="26" cy="17"/>
                  </a:xfrm>
                  <a:custGeom>
                    <a:avLst/>
                    <a:gdLst/>
                    <a:ahLst/>
                    <a:cxnLst>
                      <a:cxn ang="0">
                        <a:pos x="21" y="38"/>
                      </a:cxn>
                      <a:cxn ang="0">
                        <a:pos x="15" y="26"/>
                      </a:cxn>
                      <a:cxn ang="0">
                        <a:pos x="3" y="22"/>
                      </a:cxn>
                      <a:cxn ang="0">
                        <a:pos x="13" y="8"/>
                      </a:cxn>
                      <a:cxn ang="0">
                        <a:pos x="25" y="0"/>
                      </a:cxn>
                      <a:cxn ang="0">
                        <a:pos x="49" y="10"/>
                      </a:cxn>
                      <a:cxn ang="0">
                        <a:pos x="53" y="20"/>
                      </a:cxn>
                      <a:cxn ang="0">
                        <a:pos x="61" y="32"/>
                      </a:cxn>
                      <a:cxn ang="0">
                        <a:pos x="41" y="38"/>
                      </a:cxn>
                      <a:cxn ang="0">
                        <a:pos x="23" y="44"/>
                      </a:cxn>
                      <a:cxn ang="0">
                        <a:pos x="21" y="38"/>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w="9525">
                    <a:noFill/>
                    <a:round/>
                    <a:headEnd/>
                    <a:tailEnd/>
                  </a:ln>
                  <a:effectLst/>
                </p:spPr>
                <p:txBody>
                  <a:bodyPr wrap="none" anchor="ctr"/>
                  <a:lstStyle/>
                  <a:p>
                    <a:endParaRPr lang="zh-CN" altLang="en-US"/>
                  </a:p>
                </p:txBody>
              </p:sp>
              <p:sp>
                <p:nvSpPr>
                  <p:cNvPr id="48153" name="Freeform 25"/>
                  <p:cNvSpPr>
                    <a:spLocks/>
                  </p:cNvSpPr>
                  <p:nvPr/>
                </p:nvSpPr>
                <p:spPr bwMode="ltGray">
                  <a:xfrm>
                    <a:off x="1976" y="593"/>
                    <a:ext cx="122" cy="61"/>
                  </a:xfrm>
                  <a:custGeom>
                    <a:avLst/>
                    <a:gdLst/>
                    <a:ahLst/>
                    <a:cxnLst>
                      <a:cxn ang="0">
                        <a:pos x="46" y="28"/>
                      </a:cxn>
                      <a:cxn ang="0">
                        <a:pos x="36" y="14"/>
                      </a:cxn>
                      <a:cxn ang="0">
                        <a:pos x="26" y="30"/>
                      </a:cxn>
                      <a:cxn ang="0">
                        <a:pos x="0" y="24"/>
                      </a:cxn>
                      <a:cxn ang="0">
                        <a:pos x="10" y="42"/>
                      </a:cxn>
                      <a:cxn ang="0">
                        <a:pos x="16" y="62"/>
                      </a:cxn>
                      <a:cxn ang="0">
                        <a:pos x="24" y="48"/>
                      </a:cxn>
                      <a:cxn ang="0">
                        <a:pos x="30" y="44"/>
                      </a:cxn>
                      <a:cxn ang="0">
                        <a:pos x="48" y="56"/>
                      </a:cxn>
                      <a:cxn ang="0">
                        <a:pos x="70" y="62"/>
                      </a:cxn>
                      <a:cxn ang="0">
                        <a:pos x="88" y="72"/>
                      </a:cxn>
                      <a:cxn ang="0">
                        <a:pos x="106" y="102"/>
                      </a:cxn>
                      <a:cxn ang="0">
                        <a:pos x="104" y="122"/>
                      </a:cxn>
                      <a:cxn ang="0">
                        <a:pos x="98" y="134"/>
                      </a:cxn>
                      <a:cxn ang="0">
                        <a:pos x="122" y="128"/>
                      </a:cxn>
                      <a:cxn ang="0">
                        <a:pos x="140" y="140"/>
                      </a:cxn>
                      <a:cxn ang="0">
                        <a:pos x="168" y="148"/>
                      </a:cxn>
                      <a:cxn ang="0">
                        <a:pos x="174" y="146"/>
                      </a:cxn>
                      <a:cxn ang="0">
                        <a:pos x="168" y="134"/>
                      </a:cxn>
                      <a:cxn ang="0">
                        <a:pos x="178" y="136"/>
                      </a:cxn>
                      <a:cxn ang="0">
                        <a:pos x="186" y="118"/>
                      </a:cxn>
                      <a:cxn ang="0">
                        <a:pos x="202" y="122"/>
                      </a:cxn>
                      <a:cxn ang="0">
                        <a:pos x="214" y="130"/>
                      </a:cxn>
                      <a:cxn ang="0">
                        <a:pos x="244" y="168"/>
                      </a:cxn>
                      <a:cxn ang="0">
                        <a:pos x="262" y="178"/>
                      </a:cxn>
                      <a:cxn ang="0">
                        <a:pos x="284" y="170"/>
                      </a:cxn>
                      <a:cxn ang="0">
                        <a:pos x="268" y="160"/>
                      </a:cxn>
                      <a:cxn ang="0">
                        <a:pos x="256" y="138"/>
                      </a:cxn>
                      <a:cxn ang="0">
                        <a:pos x="250" y="132"/>
                      </a:cxn>
                      <a:cxn ang="0">
                        <a:pos x="248" y="122"/>
                      </a:cxn>
                      <a:cxn ang="0">
                        <a:pos x="236" y="116"/>
                      </a:cxn>
                      <a:cxn ang="0">
                        <a:pos x="240" y="96"/>
                      </a:cxn>
                      <a:cxn ang="0">
                        <a:pos x="220" y="86"/>
                      </a:cxn>
                      <a:cxn ang="0">
                        <a:pos x="210" y="70"/>
                      </a:cxn>
                      <a:cxn ang="0">
                        <a:pos x="190" y="54"/>
                      </a:cxn>
                      <a:cxn ang="0">
                        <a:pos x="168" y="38"/>
                      </a:cxn>
                      <a:cxn ang="0">
                        <a:pos x="156" y="34"/>
                      </a:cxn>
                      <a:cxn ang="0">
                        <a:pos x="120" y="16"/>
                      </a:cxn>
                      <a:cxn ang="0">
                        <a:pos x="102" y="4"/>
                      </a:cxn>
                      <a:cxn ang="0">
                        <a:pos x="96" y="0"/>
                      </a:cxn>
                      <a:cxn ang="0">
                        <a:pos x="70" y="10"/>
                      </a:cxn>
                      <a:cxn ang="0">
                        <a:pos x="56" y="32"/>
                      </a:cxn>
                      <a:cxn ang="0">
                        <a:pos x="46" y="28"/>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w="9525">
                    <a:noFill/>
                    <a:round/>
                    <a:headEnd/>
                    <a:tailEnd/>
                  </a:ln>
                  <a:effectLst/>
                </p:spPr>
                <p:txBody>
                  <a:bodyPr wrap="none" anchor="ctr"/>
                  <a:lstStyle/>
                  <a:p>
                    <a:endParaRPr lang="zh-CN" altLang="en-US"/>
                  </a:p>
                </p:txBody>
              </p:sp>
              <p:sp>
                <p:nvSpPr>
                  <p:cNvPr id="48154" name="Freeform 26"/>
                  <p:cNvSpPr>
                    <a:spLocks/>
                  </p:cNvSpPr>
                  <p:nvPr/>
                </p:nvSpPr>
                <p:spPr bwMode="ltGray">
                  <a:xfrm>
                    <a:off x="2082" y="599"/>
                    <a:ext cx="33" cy="26"/>
                  </a:xfrm>
                  <a:custGeom>
                    <a:avLst/>
                    <a:gdLst/>
                    <a:ahLst/>
                    <a:cxnLst>
                      <a:cxn ang="0">
                        <a:pos x="1" y="58"/>
                      </a:cxn>
                      <a:cxn ang="0">
                        <a:pos x="27" y="60"/>
                      </a:cxn>
                      <a:cxn ang="0">
                        <a:pos x="45" y="48"/>
                      </a:cxn>
                      <a:cxn ang="0">
                        <a:pos x="57" y="30"/>
                      </a:cxn>
                      <a:cxn ang="0">
                        <a:pos x="43" y="14"/>
                      </a:cxn>
                      <a:cxn ang="0">
                        <a:pos x="43" y="4"/>
                      </a:cxn>
                      <a:cxn ang="0">
                        <a:pos x="71" y="26"/>
                      </a:cxn>
                      <a:cxn ang="0">
                        <a:pos x="67" y="54"/>
                      </a:cxn>
                      <a:cxn ang="0">
                        <a:pos x="33" y="78"/>
                      </a:cxn>
                      <a:cxn ang="0">
                        <a:pos x="9" y="66"/>
                      </a:cxn>
                      <a:cxn ang="0">
                        <a:pos x="3" y="62"/>
                      </a:cxn>
                      <a:cxn ang="0">
                        <a:pos x="1" y="58"/>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w="9525">
                    <a:noFill/>
                    <a:round/>
                    <a:headEnd/>
                    <a:tailEnd/>
                  </a:ln>
                  <a:effectLst/>
                </p:spPr>
                <p:txBody>
                  <a:bodyPr wrap="none" anchor="ctr"/>
                  <a:lstStyle/>
                  <a:p>
                    <a:endParaRPr lang="zh-CN" altLang="en-US"/>
                  </a:p>
                </p:txBody>
              </p:sp>
              <p:sp>
                <p:nvSpPr>
                  <p:cNvPr id="48155" name="Freeform 27"/>
                  <p:cNvSpPr>
                    <a:spLocks/>
                  </p:cNvSpPr>
                  <p:nvPr/>
                </p:nvSpPr>
                <p:spPr bwMode="ltGray">
                  <a:xfrm>
                    <a:off x="2152" y="544"/>
                    <a:ext cx="8" cy="6"/>
                  </a:xfrm>
                  <a:custGeom>
                    <a:avLst/>
                    <a:gdLst/>
                    <a:ahLst/>
                    <a:cxnLst>
                      <a:cxn ang="0">
                        <a:pos x="3" y="4"/>
                      </a:cxn>
                      <a:cxn ang="0">
                        <a:pos x="3" y="14"/>
                      </a:cxn>
                      <a:cxn ang="0">
                        <a:pos x="3" y="4"/>
                      </a:cxn>
                    </a:cxnLst>
                    <a:rect l="0" t="0" r="r" b="b"/>
                    <a:pathLst>
                      <a:path w="17" h="18">
                        <a:moveTo>
                          <a:pt x="3" y="4"/>
                        </a:moveTo>
                        <a:cubicBezTo>
                          <a:pt x="17" y="7"/>
                          <a:pt x="16" y="18"/>
                          <a:pt x="3" y="14"/>
                        </a:cubicBezTo>
                        <a:cubicBezTo>
                          <a:pt x="0" y="6"/>
                          <a:pt x="7" y="0"/>
                          <a:pt x="3" y="4"/>
                        </a:cubicBezTo>
                        <a:close/>
                      </a:path>
                    </a:pathLst>
                  </a:custGeom>
                  <a:solidFill>
                    <a:schemeClr val="folHlink"/>
                  </a:solidFill>
                  <a:ln w="9525">
                    <a:noFill/>
                    <a:round/>
                    <a:headEnd/>
                    <a:tailEnd/>
                  </a:ln>
                  <a:effectLst/>
                </p:spPr>
                <p:txBody>
                  <a:bodyPr wrap="none" anchor="ctr"/>
                  <a:lstStyle/>
                  <a:p>
                    <a:endParaRPr lang="zh-CN" altLang="en-US"/>
                  </a:p>
                </p:txBody>
              </p:sp>
              <p:sp>
                <p:nvSpPr>
                  <p:cNvPr id="48156" name="Freeform 28"/>
                  <p:cNvSpPr>
                    <a:spLocks/>
                  </p:cNvSpPr>
                  <p:nvPr/>
                </p:nvSpPr>
                <p:spPr bwMode="ltGray">
                  <a:xfrm>
                    <a:off x="2194" y="584"/>
                    <a:ext cx="11" cy="8"/>
                  </a:xfrm>
                  <a:custGeom>
                    <a:avLst/>
                    <a:gdLst/>
                    <a:ahLst/>
                    <a:cxnLst>
                      <a:cxn ang="0">
                        <a:pos x="8" y="14"/>
                      </a:cxn>
                      <a:cxn ang="0">
                        <a:pos x="14" y="0"/>
                      </a:cxn>
                      <a:cxn ang="0">
                        <a:pos x="14" y="22"/>
                      </a:cxn>
                      <a:cxn ang="0">
                        <a:pos x="8" y="14"/>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w="9525">
                    <a:noFill/>
                    <a:round/>
                    <a:headEnd/>
                    <a:tailEnd/>
                  </a:ln>
                  <a:effectLst/>
                </p:spPr>
                <p:txBody>
                  <a:bodyPr wrap="none" anchor="ctr"/>
                  <a:lstStyle/>
                  <a:p>
                    <a:endParaRPr lang="zh-CN" altLang="en-US"/>
                  </a:p>
                </p:txBody>
              </p:sp>
              <p:sp>
                <p:nvSpPr>
                  <p:cNvPr id="48157" name="Freeform 29"/>
                  <p:cNvSpPr>
                    <a:spLocks/>
                  </p:cNvSpPr>
                  <p:nvPr/>
                </p:nvSpPr>
                <p:spPr bwMode="ltGray">
                  <a:xfrm>
                    <a:off x="2059" y="494"/>
                    <a:ext cx="8" cy="5"/>
                  </a:xfrm>
                  <a:custGeom>
                    <a:avLst/>
                    <a:gdLst/>
                    <a:ahLst/>
                    <a:cxnLst>
                      <a:cxn ang="0">
                        <a:pos x="7" y="12"/>
                      </a:cxn>
                      <a:cxn ang="0">
                        <a:pos x="17" y="2"/>
                      </a:cxn>
                      <a:cxn ang="0">
                        <a:pos x="9" y="12"/>
                      </a:cxn>
                      <a:cxn ang="0">
                        <a:pos x="7" y="12"/>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w="9525">
                    <a:noFill/>
                    <a:round/>
                    <a:headEnd/>
                    <a:tailEnd/>
                  </a:ln>
                  <a:effectLst/>
                </p:spPr>
                <p:txBody>
                  <a:bodyPr wrap="none" anchor="ctr"/>
                  <a:lstStyle/>
                  <a:p>
                    <a:endParaRPr lang="zh-CN" altLang="en-US"/>
                  </a:p>
                </p:txBody>
              </p:sp>
              <p:sp>
                <p:nvSpPr>
                  <p:cNvPr id="48158" name="Freeform 30"/>
                  <p:cNvSpPr>
                    <a:spLocks/>
                  </p:cNvSpPr>
                  <p:nvPr/>
                </p:nvSpPr>
                <p:spPr bwMode="ltGray">
                  <a:xfrm>
                    <a:off x="1988" y="536"/>
                    <a:ext cx="8" cy="5"/>
                  </a:xfrm>
                  <a:custGeom>
                    <a:avLst/>
                    <a:gdLst/>
                    <a:ahLst/>
                    <a:cxnLst>
                      <a:cxn ang="0">
                        <a:pos x="7" y="12"/>
                      </a:cxn>
                      <a:cxn ang="0">
                        <a:pos x="15" y="2"/>
                      </a:cxn>
                      <a:cxn ang="0">
                        <a:pos x="15" y="14"/>
                      </a:cxn>
                      <a:cxn ang="0">
                        <a:pos x="7" y="12"/>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w="9525">
                    <a:noFill/>
                    <a:round/>
                    <a:headEnd/>
                    <a:tailEnd/>
                  </a:ln>
                  <a:effectLst/>
                </p:spPr>
                <p:txBody>
                  <a:bodyPr wrap="none" anchor="ctr"/>
                  <a:lstStyle/>
                  <a:p>
                    <a:endParaRPr lang="zh-CN" altLang="en-US"/>
                  </a:p>
                </p:txBody>
              </p:sp>
              <p:sp>
                <p:nvSpPr>
                  <p:cNvPr id="48159" name="Freeform 31"/>
                  <p:cNvSpPr>
                    <a:spLocks/>
                  </p:cNvSpPr>
                  <p:nvPr/>
                </p:nvSpPr>
                <p:spPr bwMode="ltGray">
                  <a:xfrm>
                    <a:off x="1910" y="523"/>
                    <a:ext cx="34" cy="27"/>
                  </a:xfrm>
                  <a:custGeom>
                    <a:avLst/>
                    <a:gdLst/>
                    <a:ahLst/>
                    <a:cxnLst>
                      <a:cxn ang="0">
                        <a:pos x="0" y="50"/>
                      </a:cxn>
                      <a:cxn ang="0">
                        <a:pos x="14" y="24"/>
                      </a:cxn>
                      <a:cxn ang="0">
                        <a:pos x="26" y="20"/>
                      </a:cxn>
                      <a:cxn ang="0">
                        <a:pos x="48" y="18"/>
                      </a:cxn>
                      <a:cxn ang="0">
                        <a:pos x="58" y="0"/>
                      </a:cxn>
                      <a:cxn ang="0">
                        <a:pos x="80" y="40"/>
                      </a:cxn>
                      <a:cxn ang="0">
                        <a:pos x="70" y="56"/>
                      </a:cxn>
                      <a:cxn ang="0">
                        <a:pos x="54" y="62"/>
                      </a:cxn>
                      <a:cxn ang="0">
                        <a:pos x="48" y="80"/>
                      </a:cxn>
                      <a:cxn ang="0">
                        <a:pos x="32" y="68"/>
                      </a:cxn>
                      <a:cxn ang="0">
                        <a:pos x="38" y="52"/>
                      </a:cxn>
                      <a:cxn ang="0">
                        <a:pos x="30" y="28"/>
                      </a:cxn>
                      <a:cxn ang="0">
                        <a:pos x="20" y="48"/>
                      </a:cxn>
                      <a:cxn ang="0">
                        <a:pos x="8" y="56"/>
                      </a:cxn>
                      <a:cxn ang="0">
                        <a:pos x="0" y="50"/>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w="9525">
                    <a:noFill/>
                    <a:round/>
                    <a:headEnd/>
                    <a:tailEnd/>
                  </a:ln>
                  <a:effectLst/>
                </p:spPr>
                <p:txBody>
                  <a:bodyPr wrap="none" anchor="ctr"/>
                  <a:lstStyle/>
                  <a:p>
                    <a:endParaRPr lang="zh-CN" altLang="en-US"/>
                  </a:p>
                </p:txBody>
              </p:sp>
              <p:sp>
                <p:nvSpPr>
                  <p:cNvPr id="48160" name="Freeform 32"/>
                  <p:cNvSpPr>
                    <a:spLocks/>
                  </p:cNvSpPr>
                  <p:nvPr/>
                </p:nvSpPr>
                <p:spPr bwMode="ltGray">
                  <a:xfrm>
                    <a:off x="1899" y="466"/>
                    <a:ext cx="40" cy="58"/>
                  </a:xfrm>
                  <a:custGeom>
                    <a:avLst/>
                    <a:gdLst/>
                    <a:ahLst/>
                    <a:cxnLst>
                      <a:cxn ang="0">
                        <a:pos x="14" y="96"/>
                      </a:cxn>
                      <a:cxn ang="0">
                        <a:pos x="26" y="128"/>
                      </a:cxn>
                      <a:cxn ang="0">
                        <a:pos x="32" y="108"/>
                      </a:cxn>
                      <a:cxn ang="0">
                        <a:pos x="52" y="100"/>
                      </a:cxn>
                      <a:cxn ang="0">
                        <a:pos x="46" y="124"/>
                      </a:cxn>
                      <a:cxn ang="0">
                        <a:pos x="66" y="126"/>
                      </a:cxn>
                      <a:cxn ang="0">
                        <a:pos x="76" y="142"/>
                      </a:cxn>
                      <a:cxn ang="0">
                        <a:pos x="58" y="148"/>
                      </a:cxn>
                      <a:cxn ang="0">
                        <a:pos x="74" y="174"/>
                      </a:cxn>
                      <a:cxn ang="0">
                        <a:pos x="84" y="154"/>
                      </a:cxn>
                      <a:cxn ang="0">
                        <a:pos x="82" y="112"/>
                      </a:cxn>
                      <a:cxn ang="0">
                        <a:pos x="60" y="106"/>
                      </a:cxn>
                      <a:cxn ang="0">
                        <a:pos x="50" y="82"/>
                      </a:cxn>
                      <a:cxn ang="0">
                        <a:pos x="34" y="82"/>
                      </a:cxn>
                      <a:cxn ang="0">
                        <a:pos x="30" y="70"/>
                      </a:cxn>
                      <a:cxn ang="0">
                        <a:pos x="42" y="42"/>
                      </a:cxn>
                      <a:cxn ang="0">
                        <a:pos x="30" y="0"/>
                      </a:cxn>
                      <a:cxn ang="0">
                        <a:pos x="18" y="22"/>
                      </a:cxn>
                      <a:cxn ang="0">
                        <a:pos x="4" y="46"/>
                      </a:cxn>
                      <a:cxn ang="0">
                        <a:pos x="14" y="76"/>
                      </a:cxn>
                      <a:cxn ang="0">
                        <a:pos x="14" y="96"/>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w="9525">
                    <a:noFill/>
                    <a:round/>
                    <a:headEnd/>
                    <a:tailEnd/>
                  </a:ln>
                  <a:effectLst/>
                </p:spPr>
                <p:txBody>
                  <a:bodyPr wrap="none" anchor="ctr"/>
                  <a:lstStyle/>
                  <a:p>
                    <a:endParaRPr lang="zh-CN" altLang="en-US"/>
                  </a:p>
                </p:txBody>
              </p:sp>
              <p:sp>
                <p:nvSpPr>
                  <p:cNvPr id="48161" name="Freeform 33"/>
                  <p:cNvSpPr>
                    <a:spLocks/>
                  </p:cNvSpPr>
                  <p:nvPr/>
                </p:nvSpPr>
                <p:spPr bwMode="ltGray">
                  <a:xfrm>
                    <a:off x="1909" y="508"/>
                    <a:ext cx="14" cy="17"/>
                  </a:xfrm>
                  <a:custGeom>
                    <a:avLst/>
                    <a:gdLst/>
                    <a:ahLst/>
                    <a:cxnLst>
                      <a:cxn ang="0">
                        <a:pos x="6" y="24"/>
                      </a:cxn>
                      <a:cxn ang="0">
                        <a:pos x="12" y="0"/>
                      </a:cxn>
                      <a:cxn ang="0">
                        <a:pos x="20" y="16"/>
                      </a:cxn>
                      <a:cxn ang="0">
                        <a:pos x="22" y="24"/>
                      </a:cxn>
                      <a:cxn ang="0">
                        <a:pos x="28" y="26"/>
                      </a:cxn>
                      <a:cxn ang="0">
                        <a:pos x="32" y="38"/>
                      </a:cxn>
                      <a:cxn ang="0">
                        <a:pos x="18" y="50"/>
                      </a:cxn>
                      <a:cxn ang="0">
                        <a:pos x="6" y="24"/>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w="9525">
                    <a:noFill/>
                    <a:round/>
                    <a:headEnd/>
                    <a:tailEnd/>
                  </a:ln>
                  <a:effectLst/>
                </p:spPr>
                <p:txBody>
                  <a:bodyPr wrap="none" anchor="ctr"/>
                  <a:lstStyle/>
                  <a:p>
                    <a:endParaRPr lang="zh-CN" altLang="en-US"/>
                  </a:p>
                </p:txBody>
              </p:sp>
              <p:sp>
                <p:nvSpPr>
                  <p:cNvPr id="48162" name="Freeform 34"/>
                  <p:cNvSpPr>
                    <a:spLocks/>
                  </p:cNvSpPr>
                  <p:nvPr/>
                </p:nvSpPr>
                <p:spPr bwMode="ltGray">
                  <a:xfrm>
                    <a:off x="1881" y="512"/>
                    <a:ext cx="19" cy="17"/>
                  </a:xfrm>
                  <a:custGeom>
                    <a:avLst/>
                    <a:gdLst/>
                    <a:ahLst/>
                    <a:cxnLst>
                      <a:cxn ang="0">
                        <a:pos x="0" y="44"/>
                      </a:cxn>
                      <a:cxn ang="0">
                        <a:pos x="22" y="20"/>
                      </a:cxn>
                      <a:cxn ang="0">
                        <a:pos x="36" y="0"/>
                      </a:cxn>
                      <a:cxn ang="0">
                        <a:pos x="24" y="28"/>
                      </a:cxn>
                      <a:cxn ang="0">
                        <a:pos x="2" y="50"/>
                      </a:cxn>
                      <a:cxn ang="0">
                        <a:pos x="0" y="44"/>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w="9525">
                    <a:noFill/>
                    <a:round/>
                    <a:headEnd/>
                    <a:tailEnd/>
                  </a:ln>
                  <a:effectLst/>
                </p:spPr>
                <p:txBody>
                  <a:bodyPr wrap="none" anchor="ctr"/>
                  <a:lstStyle/>
                  <a:p>
                    <a:endParaRPr lang="zh-CN" altLang="en-US"/>
                  </a:p>
                </p:txBody>
              </p:sp>
              <p:sp>
                <p:nvSpPr>
                  <p:cNvPr id="48163" name="Freeform 35"/>
                  <p:cNvSpPr>
                    <a:spLocks/>
                  </p:cNvSpPr>
                  <p:nvPr/>
                </p:nvSpPr>
                <p:spPr bwMode="ltGray">
                  <a:xfrm>
                    <a:off x="2930" y="489"/>
                    <a:ext cx="299" cy="179"/>
                  </a:xfrm>
                  <a:custGeom>
                    <a:avLst/>
                    <a:gdLst/>
                    <a:ahLst/>
                    <a:cxnLst>
                      <a:cxn ang="0">
                        <a:pos x="21" y="280"/>
                      </a:cxn>
                      <a:cxn ang="0">
                        <a:pos x="24" y="250"/>
                      </a:cxn>
                      <a:cxn ang="0">
                        <a:pos x="22" y="245"/>
                      </a:cxn>
                      <a:cxn ang="0">
                        <a:pos x="16" y="218"/>
                      </a:cxn>
                      <a:cxn ang="0">
                        <a:pos x="4" y="215"/>
                      </a:cxn>
                      <a:cxn ang="0">
                        <a:pos x="0" y="191"/>
                      </a:cxn>
                      <a:cxn ang="0">
                        <a:pos x="12" y="180"/>
                      </a:cxn>
                      <a:cxn ang="0">
                        <a:pos x="6" y="165"/>
                      </a:cxn>
                      <a:cxn ang="0">
                        <a:pos x="2" y="160"/>
                      </a:cxn>
                      <a:cxn ang="0">
                        <a:pos x="28" y="120"/>
                      </a:cxn>
                      <a:cxn ang="0">
                        <a:pos x="44" y="96"/>
                      </a:cxn>
                      <a:cxn ang="0">
                        <a:pos x="42" y="70"/>
                      </a:cxn>
                      <a:cxn ang="0">
                        <a:pos x="24" y="43"/>
                      </a:cxn>
                      <a:cxn ang="0">
                        <a:pos x="20" y="32"/>
                      </a:cxn>
                      <a:cxn ang="0">
                        <a:pos x="26" y="36"/>
                      </a:cxn>
                      <a:cxn ang="0">
                        <a:pos x="48" y="35"/>
                      </a:cxn>
                      <a:cxn ang="0">
                        <a:pos x="64" y="11"/>
                      </a:cxn>
                      <a:cxn ang="0">
                        <a:pos x="82" y="0"/>
                      </a:cxn>
                      <a:cxn ang="0">
                        <a:pos x="88" y="2"/>
                      </a:cxn>
                      <a:cxn ang="0">
                        <a:pos x="92" y="9"/>
                      </a:cxn>
                      <a:cxn ang="0">
                        <a:pos x="98" y="5"/>
                      </a:cxn>
                      <a:cxn ang="0">
                        <a:pos x="110" y="8"/>
                      </a:cxn>
                      <a:cxn ang="0">
                        <a:pos x="116" y="9"/>
                      </a:cxn>
                      <a:cxn ang="0">
                        <a:pos x="141" y="14"/>
                      </a:cxn>
                      <a:cxn ang="0">
                        <a:pos x="155" y="24"/>
                      </a:cxn>
                      <a:cxn ang="0">
                        <a:pos x="167" y="17"/>
                      </a:cxn>
                      <a:cxn ang="0">
                        <a:pos x="173" y="14"/>
                      </a:cxn>
                      <a:cxn ang="0">
                        <a:pos x="195" y="14"/>
                      </a:cxn>
                      <a:cxn ang="0">
                        <a:pos x="211" y="32"/>
                      </a:cxn>
                      <a:cxn ang="0">
                        <a:pos x="231" y="59"/>
                      </a:cxn>
                      <a:cxn ang="0">
                        <a:pos x="245" y="70"/>
                      </a:cxn>
                      <a:cxn ang="0">
                        <a:pos x="257" y="68"/>
                      </a:cxn>
                      <a:cxn ang="0">
                        <a:pos x="270" y="65"/>
                      </a:cxn>
                      <a:cxn ang="0">
                        <a:pos x="290" y="71"/>
                      </a:cxn>
                      <a:cxn ang="0">
                        <a:pos x="300" y="81"/>
                      </a:cxn>
                      <a:cxn ang="0">
                        <a:pos x="308" y="90"/>
                      </a:cxn>
                      <a:cxn ang="0">
                        <a:pos x="318" y="111"/>
                      </a:cxn>
                      <a:cxn ang="0">
                        <a:pos x="322" y="120"/>
                      </a:cxn>
                      <a:cxn ang="0">
                        <a:pos x="324" y="125"/>
                      </a:cxn>
                      <a:cxn ang="0">
                        <a:pos x="310" y="142"/>
                      </a:cxn>
                      <a:cxn ang="0">
                        <a:pos x="322" y="141"/>
                      </a:cxn>
                      <a:cxn ang="0">
                        <a:pos x="342" y="155"/>
                      </a:cxn>
                      <a:cxn ang="0">
                        <a:pos x="364" y="157"/>
                      </a:cxn>
                      <a:cxn ang="0">
                        <a:pos x="380" y="168"/>
                      </a:cxn>
                      <a:cxn ang="0">
                        <a:pos x="382" y="172"/>
                      </a:cxn>
                      <a:cxn ang="0">
                        <a:pos x="382" y="176"/>
                      </a:cxn>
                      <a:cxn ang="0">
                        <a:pos x="394" y="172"/>
                      </a:cxn>
                      <a:cxn ang="0">
                        <a:pos x="400" y="171"/>
                      </a:cxn>
                      <a:cxn ang="0">
                        <a:pos x="439" y="185"/>
                      </a:cxn>
                      <a:cxn ang="0">
                        <a:pos x="447" y="199"/>
                      </a:cxn>
                      <a:cxn ang="0">
                        <a:pos x="465" y="201"/>
                      </a:cxn>
                      <a:cxn ang="0">
                        <a:pos x="471" y="215"/>
                      </a:cxn>
                      <a:cxn ang="0">
                        <a:pos x="451" y="258"/>
                      </a:cxn>
                      <a:cxn ang="0">
                        <a:pos x="435" y="281"/>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w="9525">
                    <a:noFill/>
                    <a:round/>
                    <a:headEnd/>
                    <a:tailEnd/>
                  </a:ln>
                  <a:effectLst/>
                </p:spPr>
                <p:txBody>
                  <a:bodyPr wrap="none" anchor="ctr"/>
                  <a:lstStyle/>
                  <a:p>
                    <a:endParaRPr lang="zh-CN" altLang="en-US"/>
                  </a:p>
                </p:txBody>
              </p:sp>
              <p:sp>
                <p:nvSpPr>
                  <p:cNvPr id="48164" name="Freeform 36"/>
                  <p:cNvSpPr>
                    <a:spLocks/>
                  </p:cNvSpPr>
                  <p:nvPr/>
                </p:nvSpPr>
                <p:spPr bwMode="ltGray">
                  <a:xfrm>
                    <a:off x="2534" y="242"/>
                    <a:ext cx="420" cy="283"/>
                  </a:xfrm>
                  <a:custGeom>
                    <a:avLst/>
                    <a:gdLst/>
                    <a:ahLst/>
                    <a:cxnLst>
                      <a:cxn ang="0">
                        <a:pos x="406" y="6"/>
                      </a:cxn>
                      <a:cxn ang="0">
                        <a:pos x="502" y="34"/>
                      </a:cxn>
                      <a:cxn ang="0">
                        <a:pos x="550" y="38"/>
                      </a:cxn>
                      <a:cxn ang="0">
                        <a:pos x="578" y="130"/>
                      </a:cxn>
                      <a:cxn ang="0">
                        <a:pos x="586" y="90"/>
                      </a:cxn>
                      <a:cxn ang="0">
                        <a:pos x="606" y="70"/>
                      </a:cxn>
                      <a:cxn ang="0">
                        <a:pos x="642" y="126"/>
                      </a:cxn>
                      <a:cxn ang="0">
                        <a:pos x="682" y="98"/>
                      </a:cxn>
                      <a:cxn ang="0">
                        <a:pos x="706" y="86"/>
                      </a:cxn>
                      <a:cxn ang="0">
                        <a:pos x="762" y="2"/>
                      </a:cxn>
                      <a:cxn ang="0">
                        <a:pos x="798" y="70"/>
                      </a:cxn>
                      <a:cxn ang="0">
                        <a:pos x="798" y="130"/>
                      </a:cxn>
                      <a:cxn ang="0">
                        <a:pos x="790" y="158"/>
                      </a:cxn>
                      <a:cxn ang="0">
                        <a:pos x="766" y="162"/>
                      </a:cxn>
                      <a:cxn ang="0">
                        <a:pos x="762" y="186"/>
                      </a:cxn>
                      <a:cxn ang="0">
                        <a:pos x="802" y="226"/>
                      </a:cxn>
                      <a:cxn ang="0">
                        <a:pos x="786" y="322"/>
                      </a:cxn>
                      <a:cxn ang="0">
                        <a:pos x="830" y="414"/>
                      </a:cxn>
                      <a:cxn ang="0">
                        <a:pos x="854" y="450"/>
                      </a:cxn>
                      <a:cxn ang="0">
                        <a:pos x="830" y="450"/>
                      </a:cxn>
                      <a:cxn ang="0">
                        <a:pos x="746" y="378"/>
                      </a:cxn>
                      <a:cxn ang="0">
                        <a:pos x="678" y="402"/>
                      </a:cxn>
                      <a:cxn ang="0">
                        <a:pos x="590" y="442"/>
                      </a:cxn>
                      <a:cxn ang="0">
                        <a:pos x="642" y="578"/>
                      </a:cxn>
                      <a:cxn ang="0">
                        <a:pos x="710" y="610"/>
                      </a:cxn>
                      <a:cxn ang="0">
                        <a:pos x="738" y="550"/>
                      </a:cxn>
                      <a:cxn ang="0">
                        <a:pos x="774" y="570"/>
                      </a:cxn>
                      <a:cxn ang="0">
                        <a:pos x="766" y="630"/>
                      </a:cxn>
                      <a:cxn ang="0">
                        <a:pos x="802" y="670"/>
                      </a:cxn>
                      <a:cxn ang="0">
                        <a:pos x="838" y="658"/>
                      </a:cxn>
                      <a:cxn ang="0">
                        <a:pos x="922" y="806"/>
                      </a:cxn>
                      <a:cxn ang="0">
                        <a:pos x="942" y="826"/>
                      </a:cxn>
                      <a:cxn ang="0">
                        <a:pos x="874" y="810"/>
                      </a:cxn>
                      <a:cxn ang="0">
                        <a:pos x="830" y="758"/>
                      </a:cxn>
                      <a:cxn ang="0">
                        <a:pos x="778" y="710"/>
                      </a:cxn>
                      <a:cxn ang="0">
                        <a:pos x="702" y="662"/>
                      </a:cxn>
                      <a:cxn ang="0">
                        <a:pos x="614" y="646"/>
                      </a:cxn>
                      <a:cxn ang="0">
                        <a:pos x="506" y="594"/>
                      </a:cxn>
                      <a:cxn ang="0">
                        <a:pos x="462" y="506"/>
                      </a:cxn>
                      <a:cxn ang="0">
                        <a:pos x="430" y="462"/>
                      </a:cxn>
                      <a:cxn ang="0">
                        <a:pos x="382" y="430"/>
                      </a:cxn>
                      <a:cxn ang="0">
                        <a:pos x="342" y="370"/>
                      </a:cxn>
                      <a:cxn ang="0">
                        <a:pos x="354" y="414"/>
                      </a:cxn>
                      <a:cxn ang="0">
                        <a:pos x="418" y="494"/>
                      </a:cxn>
                      <a:cxn ang="0">
                        <a:pos x="422" y="526"/>
                      </a:cxn>
                      <a:cxn ang="0">
                        <a:pos x="394" y="498"/>
                      </a:cxn>
                      <a:cxn ang="0">
                        <a:pos x="354" y="466"/>
                      </a:cxn>
                      <a:cxn ang="0">
                        <a:pos x="314" y="402"/>
                      </a:cxn>
                      <a:cxn ang="0">
                        <a:pos x="266" y="346"/>
                      </a:cxn>
                      <a:cxn ang="0">
                        <a:pos x="210" y="314"/>
                      </a:cxn>
                      <a:cxn ang="0">
                        <a:pos x="154" y="238"/>
                      </a:cxn>
                      <a:cxn ang="0">
                        <a:pos x="66" y="66"/>
                      </a:cxn>
                      <a:cxn ang="0">
                        <a:pos x="34" y="38"/>
                      </a:cxn>
                      <a:cxn ang="0">
                        <a:pos x="46" y="22"/>
                      </a:cxn>
                      <a:cxn ang="0">
                        <a:pos x="102" y="70"/>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w="9525">
                    <a:noFill/>
                    <a:round/>
                    <a:headEnd/>
                    <a:tailEnd/>
                  </a:ln>
                  <a:effectLst/>
                </p:spPr>
                <p:txBody>
                  <a:bodyPr wrap="none" anchor="ctr"/>
                  <a:lstStyle/>
                  <a:p>
                    <a:endParaRPr lang="zh-CN" altLang="en-US"/>
                  </a:p>
                </p:txBody>
              </p:sp>
              <p:sp>
                <p:nvSpPr>
                  <p:cNvPr id="48165" name="Freeform 37"/>
                  <p:cNvSpPr>
                    <a:spLocks/>
                  </p:cNvSpPr>
                  <p:nvPr/>
                </p:nvSpPr>
                <p:spPr bwMode="ltGray">
                  <a:xfrm>
                    <a:off x="2405" y="445"/>
                    <a:ext cx="15" cy="16"/>
                  </a:xfrm>
                  <a:custGeom>
                    <a:avLst/>
                    <a:gdLst/>
                    <a:ahLst/>
                    <a:cxnLst>
                      <a:cxn ang="0">
                        <a:pos x="6" y="28"/>
                      </a:cxn>
                      <a:cxn ang="0">
                        <a:pos x="10" y="48"/>
                      </a:cxn>
                      <a:cxn ang="0">
                        <a:pos x="6" y="28"/>
                      </a:cxn>
                    </a:cxnLst>
                    <a:rect l="0" t="0" r="r" b="b"/>
                    <a:pathLst>
                      <a:path w="36" h="48">
                        <a:moveTo>
                          <a:pt x="6" y="28"/>
                        </a:moveTo>
                        <a:cubicBezTo>
                          <a:pt x="25" y="0"/>
                          <a:pt x="36" y="31"/>
                          <a:pt x="10" y="48"/>
                        </a:cubicBezTo>
                        <a:cubicBezTo>
                          <a:pt x="0" y="34"/>
                          <a:pt x="0" y="40"/>
                          <a:pt x="6" y="28"/>
                        </a:cubicBezTo>
                        <a:close/>
                      </a:path>
                    </a:pathLst>
                  </a:custGeom>
                  <a:solidFill>
                    <a:schemeClr val="folHlink"/>
                  </a:solidFill>
                  <a:ln w="9525">
                    <a:noFill/>
                    <a:round/>
                    <a:headEnd/>
                    <a:tailEnd/>
                  </a:ln>
                  <a:effectLst/>
                </p:spPr>
                <p:txBody>
                  <a:bodyPr wrap="none" anchor="ctr"/>
                  <a:lstStyle/>
                  <a:p>
                    <a:endParaRPr lang="zh-CN" altLang="en-US"/>
                  </a:p>
                </p:txBody>
              </p:sp>
              <p:sp>
                <p:nvSpPr>
                  <p:cNvPr id="48166" name="Freeform 38"/>
                  <p:cNvSpPr>
                    <a:spLocks/>
                  </p:cNvSpPr>
                  <p:nvPr/>
                </p:nvSpPr>
                <p:spPr bwMode="ltGray">
                  <a:xfrm>
                    <a:off x="2393" y="439"/>
                    <a:ext cx="16" cy="12"/>
                  </a:xfrm>
                  <a:custGeom>
                    <a:avLst/>
                    <a:gdLst/>
                    <a:ahLst/>
                    <a:cxnLst>
                      <a:cxn ang="0">
                        <a:pos x="0" y="5"/>
                      </a:cxn>
                      <a:cxn ang="0">
                        <a:pos x="12" y="1"/>
                      </a:cxn>
                      <a:cxn ang="0">
                        <a:pos x="36" y="17"/>
                      </a:cxn>
                      <a:cxn ang="0">
                        <a:pos x="8" y="17"/>
                      </a:cxn>
                      <a:cxn ang="0">
                        <a:pos x="0" y="5"/>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w="9525">
                    <a:noFill/>
                    <a:round/>
                    <a:headEnd/>
                    <a:tailEnd/>
                  </a:ln>
                  <a:effectLst/>
                </p:spPr>
                <p:txBody>
                  <a:bodyPr wrap="none" anchor="ctr"/>
                  <a:lstStyle/>
                  <a:p>
                    <a:endParaRPr lang="zh-CN" altLang="en-US"/>
                  </a:p>
                </p:txBody>
              </p:sp>
              <p:sp>
                <p:nvSpPr>
                  <p:cNvPr id="48167" name="Freeform 39"/>
                  <p:cNvSpPr>
                    <a:spLocks/>
                  </p:cNvSpPr>
                  <p:nvPr/>
                </p:nvSpPr>
                <p:spPr bwMode="ltGray">
                  <a:xfrm>
                    <a:off x="2878" y="406"/>
                    <a:ext cx="73" cy="33"/>
                  </a:xfrm>
                  <a:custGeom>
                    <a:avLst/>
                    <a:gdLst/>
                    <a:ahLst/>
                    <a:cxnLst>
                      <a:cxn ang="0">
                        <a:pos x="0" y="49"/>
                      </a:cxn>
                      <a:cxn ang="0">
                        <a:pos x="28" y="25"/>
                      </a:cxn>
                      <a:cxn ang="0">
                        <a:pos x="56" y="21"/>
                      </a:cxn>
                      <a:cxn ang="0">
                        <a:pos x="80" y="9"/>
                      </a:cxn>
                      <a:cxn ang="0">
                        <a:pos x="64" y="25"/>
                      </a:cxn>
                      <a:cxn ang="0">
                        <a:pos x="124" y="49"/>
                      </a:cxn>
                      <a:cxn ang="0">
                        <a:pos x="160" y="65"/>
                      </a:cxn>
                      <a:cxn ang="0">
                        <a:pos x="116" y="77"/>
                      </a:cxn>
                      <a:cxn ang="0">
                        <a:pos x="88" y="57"/>
                      </a:cxn>
                      <a:cxn ang="0">
                        <a:pos x="76" y="53"/>
                      </a:cxn>
                      <a:cxn ang="0">
                        <a:pos x="24" y="41"/>
                      </a:cxn>
                      <a:cxn ang="0">
                        <a:pos x="0" y="49"/>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w="9525">
                    <a:noFill/>
                    <a:round/>
                    <a:headEnd/>
                    <a:tailEnd/>
                  </a:ln>
                  <a:effectLst/>
                </p:spPr>
                <p:txBody>
                  <a:bodyPr wrap="none" anchor="ctr"/>
                  <a:lstStyle/>
                  <a:p>
                    <a:endParaRPr lang="zh-CN" altLang="en-US"/>
                  </a:p>
                </p:txBody>
              </p:sp>
              <p:sp>
                <p:nvSpPr>
                  <p:cNvPr id="48168" name="Freeform 40"/>
                  <p:cNvSpPr>
                    <a:spLocks/>
                  </p:cNvSpPr>
                  <p:nvPr/>
                </p:nvSpPr>
                <p:spPr bwMode="ltGray">
                  <a:xfrm>
                    <a:off x="2955" y="433"/>
                    <a:ext cx="59" cy="15"/>
                  </a:xfrm>
                  <a:custGeom>
                    <a:avLst/>
                    <a:gdLst/>
                    <a:ahLst/>
                    <a:cxnLst>
                      <a:cxn ang="0">
                        <a:pos x="0" y="0"/>
                      </a:cxn>
                      <a:cxn ang="0">
                        <a:pos x="52" y="4"/>
                      </a:cxn>
                      <a:cxn ang="0">
                        <a:pos x="88" y="24"/>
                      </a:cxn>
                      <a:cxn ang="0">
                        <a:pos x="112" y="20"/>
                      </a:cxn>
                      <a:cxn ang="0">
                        <a:pos x="108" y="44"/>
                      </a:cxn>
                      <a:cxn ang="0">
                        <a:pos x="64" y="40"/>
                      </a:cxn>
                      <a:cxn ang="0">
                        <a:pos x="0" y="36"/>
                      </a:cxn>
                      <a:cxn ang="0">
                        <a:pos x="28" y="20"/>
                      </a:cxn>
                      <a:cxn ang="0">
                        <a:pos x="0" y="0"/>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w="9525">
                    <a:noFill/>
                    <a:round/>
                    <a:headEnd/>
                    <a:tailEnd/>
                  </a:ln>
                  <a:effectLst/>
                </p:spPr>
                <p:txBody>
                  <a:bodyPr wrap="none" anchor="ctr"/>
                  <a:lstStyle/>
                  <a:p>
                    <a:endParaRPr lang="zh-CN" altLang="en-US"/>
                  </a:p>
                </p:txBody>
              </p:sp>
              <p:sp>
                <p:nvSpPr>
                  <p:cNvPr id="48169" name="Freeform 41"/>
                  <p:cNvSpPr>
                    <a:spLocks/>
                  </p:cNvSpPr>
                  <p:nvPr/>
                </p:nvSpPr>
                <p:spPr bwMode="ltGray">
                  <a:xfrm>
                    <a:off x="2924" y="441"/>
                    <a:ext cx="24" cy="14"/>
                  </a:xfrm>
                  <a:custGeom>
                    <a:avLst/>
                    <a:gdLst/>
                    <a:ahLst/>
                    <a:cxnLst>
                      <a:cxn ang="0">
                        <a:pos x="17" y="25"/>
                      </a:cxn>
                      <a:cxn ang="0">
                        <a:pos x="37" y="13"/>
                      </a:cxn>
                      <a:cxn ang="0">
                        <a:pos x="17" y="2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w="9525">
                    <a:noFill/>
                    <a:round/>
                    <a:headEnd/>
                    <a:tailEnd/>
                  </a:ln>
                  <a:effectLst/>
                </p:spPr>
                <p:txBody>
                  <a:bodyPr wrap="none" anchor="ctr"/>
                  <a:lstStyle/>
                  <a:p>
                    <a:endParaRPr lang="zh-CN" altLang="en-US"/>
                  </a:p>
                </p:txBody>
              </p:sp>
              <p:sp>
                <p:nvSpPr>
                  <p:cNvPr id="48170" name="Freeform 42"/>
                  <p:cNvSpPr>
                    <a:spLocks/>
                  </p:cNvSpPr>
                  <p:nvPr/>
                </p:nvSpPr>
                <p:spPr bwMode="ltGray">
                  <a:xfrm>
                    <a:off x="2908" y="398"/>
                    <a:ext cx="16" cy="18"/>
                  </a:xfrm>
                  <a:custGeom>
                    <a:avLst/>
                    <a:gdLst/>
                    <a:ahLst/>
                    <a:cxnLst>
                      <a:cxn ang="0">
                        <a:pos x="19" y="32"/>
                      </a:cxn>
                      <a:cxn ang="0">
                        <a:pos x="19" y="0"/>
                      </a:cxn>
                      <a:cxn ang="0">
                        <a:pos x="19" y="32"/>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w="9525">
                    <a:noFill/>
                    <a:round/>
                    <a:headEnd/>
                    <a:tailEnd/>
                  </a:ln>
                  <a:effectLst/>
                </p:spPr>
                <p:txBody>
                  <a:bodyPr wrap="none" anchor="ctr"/>
                  <a:lstStyle/>
                  <a:p>
                    <a:endParaRPr lang="zh-CN" altLang="en-US"/>
                  </a:p>
                </p:txBody>
              </p:sp>
              <p:sp>
                <p:nvSpPr>
                  <p:cNvPr id="48171" name="Freeform 43"/>
                  <p:cNvSpPr>
                    <a:spLocks/>
                  </p:cNvSpPr>
                  <p:nvPr/>
                </p:nvSpPr>
                <p:spPr bwMode="ltGray">
                  <a:xfrm>
                    <a:off x="3035" y="452"/>
                    <a:ext cx="19" cy="27"/>
                  </a:xfrm>
                  <a:custGeom>
                    <a:avLst/>
                    <a:gdLst/>
                    <a:ahLst/>
                    <a:cxnLst>
                      <a:cxn ang="0">
                        <a:pos x="4" y="9"/>
                      </a:cxn>
                      <a:cxn ang="0">
                        <a:pos x="20" y="33"/>
                      </a:cxn>
                      <a:cxn ang="0">
                        <a:pos x="24" y="49"/>
                      </a:cxn>
                      <a:cxn ang="0">
                        <a:pos x="36" y="53"/>
                      </a:cxn>
                      <a:cxn ang="0">
                        <a:pos x="24" y="73"/>
                      </a:cxn>
                      <a:cxn ang="0">
                        <a:pos x="0" y="21"/>
                      </a:cxn>
                      <a:cxn ang="0">
                        <a:pos x="4" y="9"/>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w="9525">
                    <a:noFill/>
                    <a:round/>
                    <a:headEnd/>
                    <a:tailEnd/>
                  </a:ln>
                  <a:effectLst/>
                </p:spPr>
                <p:txBody>
                  <a:bodyPr wrap="none" anchor="ctr"/>
                  <a:lstStyle/>
                  <a:p>
                    <a:endParaRPr lang="zh-CN" altLang="en-US"/>
                  </a:p>
                </p:txBody>
              </p:sp>
              <p:sp>
                <p:nvSpPr>
                  <p:cNvPr id="48172" name="Freeform 44"/>
                  <p:cNvSpPr>
                    <a:spLocks/>
                  </p:cNvSpPr>
                  <p:nvPr/>
                </p:nvSpPr>
                <p:spPr bwMode="ltGray">
                  <a:xfrm>
                    <a:off x="2696" y="247"/>
                    <a:ext cx="205" cy="41"/>
                  </a:xfrm>
                  <a:custGeom>
                    <a:avLst/>
                    <a:gdLst/>
                    <a:ahLst/>
                    <a:cxnLst>
                      <a:cxn ang="0">
                        <a:pos x="220" y="1"/>
                      </a:cxn>
                      <a:cxn ang="0">
                        <a:pos x="231" y="8"/>
                      </a:cxn>
                      <a:cxn ang="0">
                        <a:pos x="235" y="0"/>
                      </a:cxn>
                      <a:cxn ang="0">
                        <a:pos x="265" y="0"/>
                      </a:cxn>
                      <a:cxn ang="0">
                        <a:pos x="287" y="17"/>
                      </a:cxn>
                      <a:cxn ang="0">
                        <a:pos x="319" y="10"/>
                      </a:cxn>
                      <a:cxn ang="0">
                        <a:pos x="314" y="29"/>
                      </a:cxn>
                      <a:cxn ang="0">
                        <a:pos x="298" y="46"/>
                      </a:cxn>
                      <a:cxn ang="0">
                        <a:pos x="295" y="29"/>
                      </a:cxn>
                      <a:cxn ang="0">
                        <a:pos x="287" y="31"/>
                      </a:cxn>
                      <a:cxn ang="0">
                        <a:pos x="279" y="29"/>
                      </a:cxn>
                      <a:cxn ang="0">
                        <a:pos x="263" y="21"/>
                      </a:cxn>
                      <a:cxn ang="0">
                        <a:pos x="228" y="38"/>
                      </a:cxn>
                      <a:cxn ang="0">
                        <a:pos x="201" y="44"/>
                      </a:cxn>
                      <a:cxn ang="0">
                        <a:pos x="212" y="57"/>
                      </a:cxn>
                      <a:cxn ang="0">
                        <a:pos x="188" y="63"/>
                      </a:cxn>
                      <a:cxn ang="0">
                        <a:pos x="169" y="61"/>
                      </a:cxn>
                      <a:cxn ang="0">
                        <a:pos x="177" y="57"/>
                      </a:cxn>
                      <a:cxn ang="0">
                        <a:pos x="171" y="40"/>
                      </a:cxn>
                      <a:cxn ang="0">
                        <a:pos x="169" y="31"/>
                      </a:cxn>
                      <a:cxn ang="0">
                        <a:pos x="158" y="23"/>
                      </a:cxn>
                      <a:cxn ang="0">
                        <a:pos x="142" y="27"/>
                      </a:cxn>
                      <a:cxn ang="0">
                        <a:pos x="134" y="27"/>
                      </a:cxn>
                      <a:cxn ang="0">
                        <a:pos x="123" y="25"/>
                      </a:cxn>
                      <a:cxn ang="0">
                        <a:pos x="83" y="2"/>
                      </a:cxn>
                      <a:cxn ang="0">
                        <a:pos x="59" y="14"/>
                      </a:cxn>
                      <a:cxn ang="0">
                        <a:pos x="1" y="0"/>
                      </a:cxn>
                      <a:cxn ang="0">
                        <a:pos x="220" y="1"/>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w="9525">
                    <a:noFill/>
                    <a:round/>
                    <a:headEnd/>
                    <a:tailEnd/>
                  </a:ln>
                  <a:effectLst/>
                </p:spPr>
                <p:txBody>
                  <a:bodyPr wrap="none" anchor="ctr"/>
                  <a:lstStyle/>
                  <a:p>
                    <a:endParaRPr lang="zh-CN" altLang="en-US"/>
                  </a:p>
                </p:txBody>
              </p:sp>
              <p:sp>
                <p:nvSpPr>
                  <p:cNvPr id="48173" name="Freeform 45"/>
                  <p:cNvSpPr>
                    <a:spLocks/>
                  </p:cNvSpPr>
                  <p:nvPr/>
                </p:nvSpPr>
                <p:spPr bwMode="ltGray">
                  <a:xfrm>
                    <a:off x="2515" y="246"/>
                    <a:ext cx="190" cy="20"/>
                  </a:xfrm>
                  <a:custGeom>
                    <a:avLst/>
                    <a:gdLst/>
                    <a:ahLst/>
                    <a:cxnLst>
                      <a:cxn ang="0">
                        <a:pos x="105" y="31"/>
                      </a:cxn>
                      <a:cxn ang="0">
                        <a:pos x="30" y="1"/>
                      </a:cxn>
                      <a:cxn ang="0">
                        <a:pos x="285" y="0"/>
                      </a:cxn>
                      <a:cxn ang="0">
                        <a:pos x="296" y="14"/>
                      </a:cxn>
                      <a:cxn ang="0">
                        <a:pos x="264" y="16"/>
                      </a:cxn>
                      <a:cxn ang="0">
                        <a:pos x="105" y="3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w="9525">
                    <a:noFill/>
                    <a:round/>
                    <a:headEnd/>
                    <a:tailEnd/>
                  </a:ln>
                  <a:effectLst/>
                </p:spPr>
                <p:txBody>
                  <a:bodyPr wrap="none" anchor="ctr"/>
                  <a:lstStyle/>
                  <a:p>
                    <a:endParaRPr lang="zh-CN" altLang="en-US"/>
                  </a:p>
                </p:txBody>
              </p:sp>
              <p:sp>
                <p:nvSpPr>
                  <p:cNvPr id="48174" name="Freeform 46"/>
                  <p:cNvSpPr>
                    <a:spLocks/>
                  </p:cNvSpPr>
                  <p:nvPr/>
                </p:nvSpPr>
                <p:spPr bwMode="ltGray">
                  <a:xfrm>
                    <a:off x="2096" y="275"/>
                    <a:ext cx="18" cy="10"/>
                  </a:xfrm>
                  <a:custGeom>
                    <a:avLst/>
                    <a:gdLst/>
                    <a:ahLst/>
                    <a:cxnLst>
                      <a:cxn ang="0">
                        <a:pos x="0" y="25"/>
                      </a:cxn>
                      <a:cxn ang="0">
                        <a:pos x="12" y="29"/>
                      </a:cxn>
                      <a:cxn ang="0">
                        <a:pos x="0" y="2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w="9525">
                    <a:noFill/>
                    <a:round/>
                    <a:headEnd/>
                    <a:tailEnd/>
                  </a:ln>
                  <a:effectLst/>
                </p:spPr>
                <p:txBody>
                  <a:bodyPr wrap="none" anchor="ctr"/>
                  <a:lstStyle/>
                  <a:p>
                    <a:endParaRPr lang="zh-CN" altLang="en-US"/>
                  </a:p>
                </p:txBody>
              </p:sp>
              <p:sp>
                <p:nvSpPr>
                  <p:cNvPr id="48175" name="Freeform 47"/>
                  <p:cNvSpPr>
                    <a:spLocks/>
                  </p:cNvSpPr>
                  <p:nvPr/>
                </p:nvSpPr>
                <p:spPr bwMode="ltGray">
                  <a:xfrm>
                    <a:off x="1606" y="246"/>
                    <a:ext cx="436" cy="152"/>
                  </a:xfrm>
                  <a:custGeom>
                    <a:avLst/>
                    <a:gdLst/>
                    <a:ahLst/>
                    <a:cxnLst>
                      <a:cxn ang="0">
                        <a:pos x="73" y="1"/>
                      </a:cxn>
                      <a:cxn ang="0">
                        <a:pos x="436" y="0"/>
                      </a:cxn>
                      <a:cxn ang="0">
                        <a:pos x="416" y="54"/>
                      </a:cxn>
                      <a:cxn ang="0">
                        <a:pos x="397" y="68"/>
                      </a:cxn>
                      <a:cxn ang="0">
                        <a:pos x="392" y="70"/>
                      </a:cxn>
                      <a:cxn ang="0">
                        <a:pos x="375" y="73"/>
                      </a:cxn>
                      <a:cxn ang="0">
                        <a:pos x="361" y="88"/>
                      </a:cxn>
                      <a:cxn ang="0">
                        <a:pos x="362" y="99"/>
                      </a:cxn>
                      <a:cxn ang="0">
                        <a:pos x="364" y="107"/>
                      </a:cxn>
                      <a:cxn ang="0">
                        <a:pos x="366" y="113"/>
                      </a:cxn>
                      <a:cxn ang="0">
                        <a:pos x="362" y="122"/>
                      </a:cxn>
                      <a:cxn ang="0">
                        <a:pos x="351" y="120"/>
                      </a:cxn>
                      <a:cxn ang="0">
                        <a:pos x="342" y="129"/>
                      </a:cxn>
                      <a:cxn ang="0">
                        <a:pos x="347" y="105"/>
                      </a:cxn>
                      <a:cxn ang="0">
                        <a:pos x="338" y="100"/>
                      </a:cxn>
                      <a:cxn ang="0">
                        <a:pos x="344" y="93"/>
                      </a:cxn>
                      <a:cxn ang="0">
                        <a:pos x="342" y="89"/>
                      </a:cxn>
                      <a:cxn ang="0">
                        <a:pos x="320" y="94"/>
                      </a:cxn>
                      <a:cxn ang="0">
                        <a:pos x="317" y="85"/>
                      </a:cxn>
                      <a:cxn ang="0">
                        <a:pos x="297" y="94"/>
                      </a:cxn>
                      <a:cxn ang="0">
                        <a:pos x="320" y="103"/>
                      </a:cxn>
                      <a:cxn ang="0">
                        <a:pos x="305" y="117"/>
                      </a:cxn>
                      <a:cxn ang="0">
                        <a:pos x="311" y="126"/>
                      </a:cxn>
                      <a:cxn ang="0">
                        <a:pos x="315" y="138"/>
                      </a:cxn>
                      <a:cxn ang="0">
                        <a:pos x="309" y="139"/>
                      </a:cxn>
                      <a:cxn ang="0">
                        <a:pos x="314" y="144"/>
                      </a:cxn>
                      <a:cxn ang="0">
                        <a:pos x="307" y="152"/>
                      </a:cxn>
                      <a:cxn ang="0">
                        <a:pos x="0" y="149"/>
                      </a:cxn>
                      <a:cxn ang="0">
                        <a:pos x="73" y="1"/>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w="9525">
                    <a:noFill/>
                    <a:round/>
                    <a:headEnd/>
                    <a:tailEnd/>
                  </a:ln>
                  <a:effectLst/>
                </p:spPr>
                <p:txBody>
                  <a:bodyPr wrap="none" anchor="ctr"/>
                  <a:lstStyle/>
                  <a:p>
                    <a:endParaRPr lang="zh-CN" altLang="en-US"/>
                  </a:p>
                </p:txBody>
              </p:sp>
              <p:sp>
                <p:nvSpPr>
                  <p:cNvPr id="48176" name="Freeform 48"/>
                  <p:cNvSpPr>
                    <a:spLocks/>
                  </p:cNvSpPr>
                  <p:nvPr/>
                </p:nvSpPr>
                <p:spPr bwMode="ltGray">
                  <a:xfrm>
                    <a:off x="2043" y="241"/>
                    <a:ext cx="20" cy="55"/>
                  </a:xfrm>
                  <a:custGeom>
                    <a:avLst/>
                    <a:gdLst/>
                    <a:ahLst/>
                    <a:cxnLst>
                      <a:cxn ang="0">
                        <a:pos x="5" y="156"/>
                      </a:cxn>
                      <a:cxn ang="0">
                        <a:pos x="15" y="108"/>
                      </a:cxn>
                      <a:cxn ang="0">
                        <a:pos x="17" y="68"/>
                      </a:cxn>
                      <a:cxn ang="0">
                        <a:pos x="11" y="40"/>
                      </a:cxn>
                      <a:cxn ang="0">
                        <a:pos x="17" y="12"/>
                      </a:cxn>
                      <a:cxn ang="0">
                        <a:pos x="21" y="0"/>
                      </a:cxn>
                      <a:cxn ang="0">
                        <a:pos x="31" y="30"/>
                      </a:cxn>
                      <a:cxn ang="0">
                        <a:pos x="47" y="98"/>
                      </a:cxn>
                      <a:cxn ang="0">
                        <a:pos x="31" y="108"/>
                      </a:cxn>
                      <a:cxn ang="0">
                        <a:pos x="23" y="126"/>
                      </a:cxn>
                      <a:cxn ang="0">
                        <a:pos x="21" y="132"/>
                      </a:cxn>
                      <a:cxn ang="0">
                        <a:pos x="27" y="134"/>
                      </a:cxn>
                      <a:cxn ang="0">
                        <a:pos x="31" y="146"/>
                      </a:cxn>
                      <a:cxn ang="0">
                        <a:pos x="13" y="148"/>
                      </a:cxn>
                      <a:cxn ang="0">
                        <a:pos x="7" y="160"/>
                      </a:cxn>
                      <a:cxn ang="0">
                        <a:pos x="3" y="154"/>
                      </a:cxn>
                      <a:cxn ang="0">
                        <a:pos x="5" y="156"/>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w="9525">
                    <a:noFill/>
                    <a:round/>
                    <a:headEnd/>
                    <a:tailEnd/>
                  </a:ln>
                  <a:effectLst/>
                </p:spPr>
                <p:txBody>
                  <a:bodyPr wrap="none" anchor="ctr"/>
                  <a:lstStyle/>
                  <a:p>
                    <a:endParaRPr lang="zh-CN" altLang="en-US"/>
                  </a:p>
                </p:txBody>
              </p:sp>
              <p:sp>
                <p:nvSpPr>
                  <p:cNvPr id="48177" name="Freeform 49"/>
                  <p:cNvSpPr>
                    <a:spLocks/>
                  </p:cNvSpPr>
                  <p:nvPr/>
                </p:nvSpPr>
                <p:spPr bwMode="ltGray">
                  <a:xfrm>
                    <a:off x="2031" y="287"/>
                    <a:ext cx="59" cy="34"/>
                  </a:xfrm>
                  <a:custGeom>
                    <a:avLst/>
                    <a:gdLst/>
                    <a:ahLst/>
                    <a:cxnLst>
                      <a:cxn ang="0">
                        <a:pos x="26" y="61"/>
                      </a:cxn>
                      <a:cxn ang="0">
                        <a:pos x="30" y="43"/>
                      </a:cxn>
                      <a:cxn ang="0">
                        <a:pos x="50" y="33"/>
                      </a:cxn>
                      <a:cxn ang="0">
                        <a:pos x="54" y="45"/>
                      </a:cxn>
                      <a:cxn ang="0">
                        <a:pos x="66" y="49"/>
                      </a:cxn>
                      <a:cxn ang="0">
                        <a:pos x="80" y="55"/>
                      </a:cxn>
                      <a:cxn ang="0">
                        <a:pos x="116" y="33"/>
                      </a:cxn>
                      <a:cxn ang="0">
                        <a:pos x="130" y="17"/>
                      </a:cxn>
                      <a:cxn ang="0">
                        <a:pos x="138" y="11"/>
                      </a:cxn>
                      <a:cxn ang="0">
                        <a:pos x="106" y="49"/>
                      </a:cxn>
                      <a:cxn ang="0">
                        <a:pos x="84" y="67"/>
                      </a:cxn>
                      <a:cxn ang="0">
                        <a:pos x="66" y="81"/>
                      </a:cxn>
                      <a:cxn ang="0">
                        <a:pos x="48" y="103"/>
                      </a:cxn>
                      <a:cxn ang="0">
                        <a:pos x="26" y="89"/>
                      </a:cxn>
                      <a:cxn ang="0">
                        <a:pos x="20" y="87"/>
                      </a:cxn>
                      <a:cxn ang="0">
                        <a:pos x="22" y="97"/>
                      </a:cxn>
                      <a:cxn ang="0">
                        <a:pos x="0" y="97"/>
                      </a:cxn>
                      <a:cxn ang="0">
                        <a:pos x="10" y="79"/>
                      </a:cxn>
                      <a:cxn ang="0">
                        <a:pos x="26" y="61"/>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w="9525">
                    <a:noFill/>
                    <a:round/>
                    <a:headEnd/>
                    <a:tailEnd/>
                  </a:ln>
                  <a:effectLst/>
                </p:spPr>
                <p:txBody>
                  <a:bodyPr wrap="none" anchor="ctr"/>
                  <a:lstStyle/>
                  <a:p>
                    <a:endParaRPr lang="zh-CN" altLang="en-US"/>
                  </a:p>
                </p:txBody>
              </p:sp>
              <p:sp>
                <p:nvSpPr>
                  <p:cNvPr id="48178" name="Freeform 50"/>
                  <p:cNvSpPr>
                    <a:spLocks/>
                  </p:cNvSpPr>
                  <p:nvPr/>
                </p:nvSpPr>
                <p:spPr bwMode="ltGray">
                  <a:xfrm>
                    <a:off x="1968" y="319"/>
                    <a:ext cx="80" cy="72"/>
                  </a:xfrm>
                  <a:custGeom>
                    <a:avLst/>
                    <a:gdLst/>
                    <a:ahLst/>
                    <a:cxnLst>
                      <a:cxn ang="0">
                        <a:pos x="158" y="24"/>
                      </a:cxn>
                      <a:cxn ang="0">
                        <a:pos x="160" y="6"/>
                      </a:cxn>
                      <a:cxn ang="0">
                        <a:pos x="170" y="0"/>
                      </a:cxn>
                      <a:cxn ang="0">
                        <a:pos x="182" y="24"/>
                      </a:cxn>
                      <a:cxn ang="0">
                        <a:pos x="188" y="42"/>
                      </a:cxn>
                      <a:cxn ang="0">
                        <a:pos x="178" y="58"/>
                      </a:cxn>
                      <a:cxn ang="0">
                        <a:pos x="170" y="76"/>
                      </a:cxn>
                      <a:cxn ang="0">
                        <a:pos x="162" y="126"/>
                      </a:cxn>
                      <a:cxn ang="0">
                        <a:pos x="144" y="136"/>
                      </a:cxn>
                      <a:cxn ang="0">
                        <a:pos x="120" y="138"/>
                      </a:cxn>
                      <a:cxn ang="0">
                        <a:pos x="112" y="124"/>
                      </a:cxn>
                      <a:cxn ang="0">
                        <a:pos x="102" y="146"/>
                      </a:cxn>
                      <a:cxn ang="0">
                        <a:pos x="90" y="150"/>
                      </a:cxn>
                      <a:cxn ang="0">
                        <a:pos x="80" y="132"/>
                      </a:cxn>
                      <a:cxn ang="0">
                        <a:pos x="58" y="144"/>
                      </a:cxn>
                      <a:cxn ang="0">
                        <a:pos x="76" y="142"/>
                      </a:cxn>
                      <a:cxn ang="0">
                        <a:pos x="78" y="160"/>
                      </a:cxn>
                      <a:cxn ang="0">
                        <a:pos x="58" y="166"/>
                      </a:cxn>
                      <a:cxn ang="0">
                        <a:pos x="34" y="166"/>
                      </a:cxn>
                      <a:cxn ang="0">
                        <a:pos x="36" y="154"/>
                      </a:cxn>
                      <a:cxn ang="0">
                        <a:pos x="46" y="144"/>
                      </a:cxn>
                      <a:cxn ang="0">
                        <a:pos x="34" y="148"/>
                      </a:cxn>
                      <a:cxn ang="0">
                        <a:pos x="26" y="166"/>
                      </a:cxn>
                      <a:cxn ang="0">
                        <a:pos x="30" y="190"/>
                      </a:cxn>
                      <a:cxn ang="0">
                        <a:pos x="14" y="200"/>
                      </a:cxn>
                      <a:cxn ang="0">
                        <a:pos x="0" y="214"/>
                      </a:cxn>
                      <a:cxn ang="0">
                        <a:pos x="8" y="188"/>
                      </a:cxn>
                      <a:cxn ang="0">
                        <a:pos x="0" y="164"/>
                      </a:cxn>
                      <a:cxn ang="0">
                        <a:pos x="14" y="152"/>
                      </a:cxn>
                      <a:cxn ang="0">
                        <a:pos x="32" y="134"/>
                      </a:cxn>
                      <a:cxn ang="0">
                        <a:pos x="44" y="118"/>
                      </a:cxn>
                      <a:cxn ang="0">
                        <a:pos x="72" y="116"/>
                      </a:cxn>
                      <a:cxn ang="0">
                        <a:pos x="84" y="112"/>
                      </a:cxn>
                      <a:cxn ang="0">
                        <a:pos x="114" y="78"/>
                      </a:cxn>
                      <a:cxn ang="0">
                        <a:pos x="120" y="92"/>
                      </a:cxn>
                      <a:cxn ang="0">
                        <a:pos x="132" y="76"/>
                      </a:cxn>
                      <a:cxn ang="0">
                        <a:pos x="150" y="54"/>
                      </a:cxn>
                      <a:cxn ang="0">
                        <a:pos x="154" y="42"/>
                      </a:cxn>
                      <a:cxn ang="0">
                        <a:pos x="148" y="38"/>
                      </a:cxn>
                      <a:cxn ang="0">
                        <a:pos x="152" y="32"/>
                      </a:cxn>
                      <a:cxn ang="0">
                        <a:pos x="158" y="24"/>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w="9525">
                    <a:noFill/>
                    <a:round/>
                    <a:headEnd/>
                    <a:tailEnd/>
                  </a:ln>
                  <a:effectLst/>
                </p:spPr>
                <p:txBody>
                  <a:bodyPr wrap="none" anchor="ctr"/>
                  <a:lstStyle/>
                  <a:p>
                    <a:endParaRPr lang="zh-CN" altLang="en-US"/>
                  </a:p>
                </p:txBody>
              </p:sp>
              <p:sp>
                <p:nvSpPr>
                  <p:cNvPr id="48179" name="Freeform 51"/>
                  <p:cNvSpPr>
                    <a:spLocks/>
                  </p:cNvSpPr>
                  <p:nvPr/>
                </p:nvSpPr>
                <p:spPr bwMode="ltGray">
                  <a:xfrm>
                    <a:off x="2021" y="340"/>
                    <a:ext cx="6" cy="4"/>
                  </a:xfrm>
                  <a:custGeom>
                    <a:avLst/>
                    <a:gdLst/>
                    <a:ahLst/>
                    <a:cxnLst>
                      <a:cxn ang="0">
                        <a:pos x="0" y="9"/>
                      </a:cxn>
                      <a:cxn ang="0">
                        <a:pos x="4" y="13"/>
                      </a:cxn>
                      <a:cxn ang="0">
                        <a:pos x="0" y="9"/>
                      </a:cxn>
                    </a:cxnLst>
                    <a:rect l="0" t="0" r="r" b="b"/>
                    <a:pathLst>
                      <a:path w="13" h="13">
                        <a:moveTo>
                          <a:pt x="0" y="9"/>
                        </a:moveTo>
                        <a:cubicBezTo>
                          <a:pt x="6" y="0"/>
                          <a:pt x="13" y="7"/>
                          <a:pt x="4" y="13"/>
                        </a:cubicBezTo>
                        <a:cubicBezTo>
                          <a:pt x="0" y="6"/>
                          <a:pt x="0" y="5"/>
                          <a:pt x="0" y="9"/>
                        </a:cubicBezTo>
                        <a:close/>
                      </a:path>
                    </a:pathLst>
                  </a:custGeom>
                  <a:solidFill>
                    <a:schemeClr val="folHlink"/>
                  </a:solidFill>
                  <a:ln w="9525">
                    <a:noFill/>
                    <a:round/>
                    <a:headEnd/>
                    <a:tailEnd/>
                  </a:ln>
                  <a:effectLst/>
                </p:spPr>
                <p:txBody>
                  <a:bodyPr wrap="none" anchor="ctr"/>
                  <a:lstStyle/>
                  <a:p>
                    <a:endParaRPr lang="zh-CN" altLang="en-US"/>
                  </a:p>
                </p:txBody>
              </p:sp>
              <p:sp>
                <p:nvSpPr>
                  <p:cNvPr id="48180" name="Freeform 52"/>
                  <p:cNvSpPr>
                    <a:spLocks/>
                  </p:cNvSpPr>
                  <p:nvPr/>
                </p:nvSpPr>
                <p:spPr bwMode="ltGray">
                  <a:xfrm>
                    <a:off x="1573" y="389"/>
                    <a:ext cx="347" cy="189"/>
                  </a:xfrm>
                  <a:custGeom>
                    <a:avLst/>
                    <a:gdLst/>
                    <a:ahLst/>
                    <a:cxnLst>
                      <a:cxn ang="0">
                        <a:pos x="812" y="26"/>
                      </a:cxn>
                      <a:cxn ang="0">
                        <a:pos x="778" y="78"/>
                      </a:cxn>
                      <a:cxn ang="0">
                        <a:pos x="748" y="122"/>
                      </a:cxn>
                      <a:cxn ang="0">
                        <a:pos x="722" y="142"/>
                      </a:cxn>
                      <a:cxn ang="0">
                        <a:pos x="634" y="180"/>
                      </a:cxn>
                      <a:cxn ang="0">
                        <a:pos x="632" y="210"/>
                      </a:cxn>
                      <a:cxn ang="0">
                        <a:pos x="604" y="230"/>
                      </a:cxn>
                      <a:cxn ang="0">
                        <a:pos x="620" y="178"/>
                      </a:cxn>
                      <a:cxn ang="0">
                        <a:pos x="576" y="188"/>
                      </a:cxn>
                      <a:cxn ang="0">
                        <a:pos x="556" y="218"/>
                      </a:cxn>
                      <a:cxn ang="0">
                        <a:pos x="596" y="280"/>
                      </a:cxn>
                      <a:cxn ang="0">
                        <a:pos x="594" y="368"/>
                      </a:cxn>
                      <a:cxn ang="0">
                        <a:pos x="542" y="406"/>
                      </a:cxn>
                      <a:cxn ang="0">
                        <a:pos x="522" y="386"/>
                      </a:cxn>
                      <a:cxn ang="0">
                        <a:pos x="482" y="348"/>
                      </a:cxn>
                      <a:cxn ang="0">
                        <a:pos x="462" y="348"/>
                      </a:cxn>
                      <a:cxn ang="0">
                        <a:pos x="450" y="394"/>
                      </a:cxn>
                      <a:cxn ang="0">
                        <a:pos x="500" y="464"/>
                      </a:cxn>
                      <a:cxn ang="0">
                        <a:pos x="510" y="524"/>
                      </a:cxn>
                      <a:cxn ang="0">
                        <a:pos x="526" y="560"/>
                      </a:cxn>
                      <a:cxn ang="0">
                        <a:pos x="492" y="544"/>
                      </a:cxn>
                      <a:cxn ang="0">
                        <a:pos x="470" y="518"/>
                      </a:cxn>
                      <a:cxn ang="0">
                        <a:pos x="422" y="424"/>
                      </a:cxn>
                      <a:cxn ang="0">
                        <a:pos x="426" y="310"/>
                      </a:cxn>
                      <a:cxn ang="0">
                        <a:pos x="422" y="268"/>
                      </a:cxn>
                      <a:cxn ang="0">
                        <a:pos x="412" y="276"/>
                      </a:cxn>
                      <a:cxn ang="0">
                        <a:pos x="386" y="266"/>
                      </a:cxn>
                      <a:cxn ang="0">
                        <a:pos x="360" y="170"/>
                      </a:cxn>
                      <a:cxn ang="0">
                        <a:pos x="330" y="166"/>
                      </a:cxn>
                      <a:cxn ang="0">
                        <a:pos x="288" y="172"/>
                      </a:cxn>
                      <a:cxn ang="0">
                        <a:pos x="242" y="232"/>
                      </a:cxn>
                      <a:cxn ang="0">
                        <a:pos x="196" y="268"/>
                      </a:cxn>
                      <a:cxn ang="0">
                        <a:pos x="184" y="274"/>
                      </a:cxn>
                      <a:cxn ang="0">
                        <a:pos x="160" y="328"/>
                      </a:cxn>
                      <a:cxn ang="0">
                        <a:pos x="152" y="354"/>
                      </a:cxn>
                      <a:cxn ang="0">
                        <a:pos x="128" y="404"/>
                      </a:cxn>
                      <a:cxn ang="0">
                        <a:pos x="94" y="392"/>
                      </a:cxn>
                      <a:cxn ang="0">
                        <a:pos x="66" y="258"/>
                      </a:cxn>
                      <a:cxn ang="0">
                        <a:pos x="72" y="156"/>
                      </a:cxn>
                      <a:cxn ang="0">
                        <a:pos x="44" y="180"/>
                      </a:cxn>
                      <a:cxn ang="0">
                        <a:pos x="20" y="150"/>
                      </a:cxn>
                      <a:cxn ang="0">
                        <a:pos x="24" y="138"/>
                      </a:cxn>
                      <a:cxn ang="0">
                        <a:pos x="0" y="92"/>
                      </a:cxn>
                      <a:cxn ang="0">
                        <a:pos x="798" y="6"/>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w="9525">
                    <a:noFill/>
                    <a:round/>
                    <a:headEnd/>
                    <a:tailEnd/>
                  </a:ln>
                  <a:effectLst/>
                </p:spPr>
                <p:txBody>
                  <a:bodyPr wrap="none" anchor="ctr"/>
                  <a:lstStyle/>
                  <a:p>
                    <a:endParaRPr lang="zh-CN" altLang="en-US"/>
                  </a:p>
                </p:txBody>
              </p:sp>
              <p:sp>
                <p:nvSpPr>
                  <p:cNvPr id="48181" name="Freeform 53"/>
                  <p:cNvSpPr>
                    <a:spLocks/>
                  </p:cNvSpPr>
                  <p:nvPr/>
                </p:nvSpPr>
                <p:spPr bwMode="ltGray">
                  <a:xfrm>
                    <a:off x="1634" y="519"/>
                    <a:ext cx="19" cy="29"/>
                  </a:xfrm>
                  <a:custGeom>
                    <a:avLst/>
                    <a:gdLst/>
                    <a:ahLst/>
                    <a:cxnLst>
                      <a:cxn ang="0">
                        <a:pos x="7" y="11"/>
                      </a:cxn>
                      <a:cxn ang="0">
                        <a:pos x="17" y="3"/>
                      </a:cxn>
                      <a:cxn ang="0">
                        <a:pos x="37" y="33"/>
                      </a:cxn>
                      <a:cxn ang="0">
                        <a:pos x="19" y="85"/>
                      </a:cxn>
                      <a:cxn ang="0">
                        <a:pos x="1" y="69"/>
                      </a:cxn>
                      <a:cxn ang="0">
                        <a:pos x="7" y="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w="9525">
                    <a:noFill/>
                    <a:round/>
                    <a:headEnd/>
                    <a:tailEnd/>
                  </a:ln>
                  <a:effectLst/>
                </p:spPr>
                <p:txBody>
                  <a:bodyPr wrap="none" anchor="ctr"/>
                  <a:lstStyle/>
                  <a:p>
                    <a:endParaRPr lang="zh-CN" altLang="en-US"/>
                  </a:p>
                </p:txBody>
              </p:sp>
              <p:sp>
                <p:nvSpPr>
                  <p:cNvPr id="48182" name="Freeform 54"/>
                  <p:cNvSpPr>
                    <a:spLocks/>
                  </p:cNvSpPr>
                  <p:nvPr/>
                </p:nvSpPr>
                <p:spPr bwMode="ltGray">
                  <a:xfrm>
                    <a:off x="1900" y="421"/>
                    <a:ext cx="18" cy="24"/>
                  </a:xfrm>
                  <a:custGeom>
                    <a:avLst/>
                    <a:gdLst/>
                    <a:ahLst/>
                    <a:cxnLst>
                      <a:cxn ang="0">
                        <a:pos x="13" y="28"/>
                      </a:cxn>
                      <a:cxn ang="0">
                        <a:pos x="29" y="2"/>
                      </a:cxn>
                      <a:cxn ang="0">
                        <a:pos x="43" y="4"/>
                      </a:cxn>
                      <a:cxn ang="0">
                        <a:pos x="39" y="26"/>
                      </a:cxn>
                      <a:cxn ang="0">
                        <a:pos x="13" y="74"/>
                      </a:cxn>
                      <a:cxn ang="0">
                        <a:pos x="7" y="60"/>
                      </a:cxn>
                      <a:cxn ang="0">
                        <a:pos x="3" y="36"/>
                      </a:cxn>
                      <a:cxn ang="0">
                        <a:pos x="13" y="28"/>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w="9525">
                    <a:noFill/>
                    <a:round/>
                    <a:headEnd/>
                    <a:tailEnd/>
                  </a:ln>
                  <a:effectLst/>
                </p:spPr>
                <p:txBody>
                  <a:bodyPr wrap="none" anchor="ctr"/>
                  <a:lstStyle/>
                  <a:p>
                    <a:endParaRPr lang="zh-CN" altLang="en-US"/>
                  </a:p>
                </p:txBody>
              </p:sp>
              <p:sp>
                <p:nvSpPr>
                  <p:cNvPr id="48183" name="Freeform 55"/>
                  <p:cNvSpPr>
                    <a:spLocks/>
                  </p:cNvSpPr>
                  <p:nvPr/>
                </p:nvSpPr>
                <p:spPr bwMode="ltGray">
                  <a:xfrm>
                    <a:off x="1951" y="409"/>
                    <a:ext cx="9" cy="10"/>
                  </a:xfrm>
                  <a:custGeom>
                    <a:avLst/>
                    <a:gdLst/>
                    <a:ahLst/>
                    <a:cxnLst>
                      <a:cxn ang="0">
                        <a:pos x="7" y="16"/>
                      </a:cxn>
                      <a:cxn ang="0">
                        <a:pos x="5" y="30"/>
                      </a:cxn>
                      <a:cxn ang="0">
                        <a:pos x="7" y="16"/>
                      </a:cxn>
                    </a:cxnLst>
                    <a:rect l="0" t="0" r="r" b="b"/>
                    <a:pathLst>
                      <a:path w="20" h="30">
                        <a:moveTo>
                          <a:pt x="7" y="16"/>
                        </a:moveTo>
                        <a:cubicBezTo>
                          <a:pt x="18" y="0"/>
                          <a:pt x="20" y="20"/>
                          <a:pt x="5" y="30"/>
                        </a:cubicBezTo>
                        <a:cubicBezTo>
                          <a:pt x="0" y="23"/>
                          <a:pt x="1" y="22"/>
                          <a:pt x="7" y="16"/>
                        </a:cubicBezTo>
                        <a:close/>
                      </a:path>
                    </a:pathLst>
                  </a:custGeom>
                  <a:solidFill>
                    <a:schemeClr val="folHlink"/>
                  </a:solidFill>
                  <a:ln w="9525">
                    <a:noFill/>
                    <a:round/>
                    <a:headEnd/>
                    <a:tailEnd/>
                  </a:ln>
                  <a:effectLst/>
                </p:spPr>
                <p:txBody>
                  <a:bodyPr wrap="none" anchor="ctr"/>
                  <a:lstStyle/>
                  <a:p>
                    <a:endParaRPr lang="zh-CN" altLang="en-US"/>
                  </a:p>
                </p:txBody>
              </p:sp>
              <p:sp>
                <p:nvSpPr>
                  <p:cNvPr id="48184" name="Freeform 56"/>
                  <p:cNvSpPr>
                    <a:spLocks/>
                  </p:cNvSpPr>
                  <p:nvPr/>
                </p:nvSpPr>
                <p:spPr bwMode="ltGray">
                  <a:xfrm>
                    <a:off x="1021" y="314"/>
                    <a:ext cx="433" cy="354"/>
                  </a:xfrm>
                  <a:custGeom>
                    <a:avLst/>
                    <a:gdLst/>
                    <a:ahLst/>
                    <a:cxnLst>
                      <a:cxn ang="0">
                        <a:pos x="481" y="464"/>
                      </a:cxn>
                      <a:cxn ang="0">
                        <a:pos x="486" y="451"/>
                      </a:cxn>
                      <a:cxn ang="0">
                        <a:pos x="500" y="413"/>
                      </a:cxn>
                      <a:cxn ang="0">
                        <a:pos x="309" y="287"/>
                      </a:cxn>
                      <a:cxn ang="0">
                        <a:pos x="282" y="346"/>
                      </a:cxn>
                      <a:cxn ang="0">
                        <a:pos x="303" y="556"/>
                      </a:cxn>
                      <a:cxn ang="0">
                        <a:pos x="282" y="494"/>
                      </a:cxn>
                      <a:cxn ang="0">
                        <a:pos x="242" y="439"/>
                      </a:cxn>
                      <a:cxn ang="0">
                        <a:pos x="245" y="413"/>
                      </a:cxn>
                      <a:cxn ang="0">
                        <a:pos x="247" y="394"/>
                      </a:cxn>
                      <a:cxn ang="0">
                        <a:pos x="220" y="375"/>
                      </a:cxn>
                      <a:cxn ang="0">
                        <a:pos x="194" y="346"/>
                      </a:cxn>
                      <a:cxn ang="0">
                        <a:pos x="148" y="354"/>
                      </a:cxn>
                      <a:cxn ang="0">
                        <a:pos x="126" y="365"/>
                      </a:cxn>
                      <a:cxn ang="0">
                        <a:pos x="78" y="365"/>
                      </a:cxn>
                      <a:cxn ang="0">
                        <a:pos x="22" y="312"/>
                      </a:cxn>
                      <a:cxn ang="0">
                        <a:pos x="11" y="295"/>
                      </a:cxn>
                      <a:cxn ang="0">
                        <a:pos x="0" y="264"/>
                      </a:cxn>
                      <a:cxn ang="0">
                        <a:pos x="24" y="213"/>
                      </a:cxn>
                      <a:cxn ang="0">
                        <a:pos x="32" y="181"/>
                      </a:cxn>
                      <a:cxn ang="0">
                        <a:pos x="51" y="143"/>
                      </a:cxn>
                      <a:cxn ang="0">
                        <a:pos x="81" y="116"/>
                      </a:cxn>
                      <a:cxn ang="0">
                        <a:pos x="167" y="67"/>
                      </a:cxn>
                      <a:cxn ang="0">
                        <a:pos x="220" y="30"/>
                      </a:cxn>
                      <a:cxn ang="0">
                        <a:pos x="258" y="6"/>
                      </a:cxn>
                      <a:cxn ang="0">
                        <a:pos x="363" y="2"/>
                      </a:cxn>
                      <a:cxn ang="0">
                        <a:pos x="398" y="0"/>
                      </a:cxn>
                      <a:cxn ang="0">
                        <a:pos x="384" y="34"/>
                      </a:cxn>
                      <a:cxn ang="0">
                        <a:pos x="443" y="84"/>
                      </a:cxn>
                      <a:cxn ang="0">
                        <a:pos x="497" y="74"/>
                      </a:cxn>
                      <a:cxn ang="0">
                        <a:pos x="529" y="82"/>
                      </a:cxn>
                      <a:cxn ang="0">
                        <a:pos x="559" y="97"/>
                      </a:cxn>
                      <a:cxn ang="0">
                        <a:pos x="572" y="188"/>
                      </a:cxn>
                      <a:cxn ang="0">
                        <a:pos x="572" y="240"/>
                      </a:cxn>
                      <a:cxn ang="0">
                        <a:pos x="599" y="283"/>
                      </a:cxn>
                      <a:cxn ang="0">
                        <a:pos x="645" y="300"/>
                      </a:cxn>
                      <a:cxn ang="0">
                        <a:pos x="680" y="295"/>
                      </a:cxn>
                      <a:cxn ang="0">
                        <a:pos x="664" y="340"/>
                      </a:cxn>
                      <a:cxn ang="0">
                        <a:pos x="599" y="407"/>
                      </a:cxn>
                      <a:cxn ang="0">
                        <a:pos x="548" y="485"/>
                      </a:cxn>
                      <a:cxn ang="0">
                        <a:pos x="556" y="508"/>
                      </a:cxn>
                      <a:cxn ang="0">
                        <a:pos x="435" y="556"/>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w="9525">
                    <a:noFill/>
                    <a:round/>
                    <a:headEnd/>
                    <a:tailEnd/>
                  </a:ln>
                  <a:effectLst/>
                </p:spPr>
                <p:txBody>
                  <a:bodyPr wrap="none" anchor="ctr"/>
                  <a:lstStyle/>
                  <a:p>
                    <a:endParaRPr lang="zh-CN" altLang="en-US"/>
                  </a:p>
                </p:txBody>
              </p:sp>
              <p:sp>
                <p:nvSpPr>
                  <p:cNvPr id="48185" name="Freeform 57"/>
                  <p:cNvSpPr>
                    <a:spLocks/>
                  </p:cNvSpPr>
                  <p:nvPr/>
                </p:nvSpPr>
                <p:spPr bwMode="ltGray">
                  <a:xfrm>
                    <a:off x="1189" y="447"/>
                    <a:ext cx="163" cy="221"/>
                  </a:xfrm>
                  <a:custGeom>
                    <a:avLst/>
                    <a:gdLst/>
                    <a:ahLst/>
                    <a:cxnLst>
                      <a:cxn ang="0">
                        <a:pos x="243" y="347"/>
                      </a:cxn>
                      <a:cxn ang="0">
                        <a:pos x="233" y="301"/>
                      </a:cxn>
                      <a:cxn ang="0">
                        <a:pos x="217" y="288"/>
                      </a:cxn>
                      <a:cxn ang="0">
                        <a:pos x="215" y="269"/>
                      </a:cxn>
                      <a:cxn ang="0">
                        <a:pos x="209" y="254"/>
                      </a:cxn>
                      <a:cxn ang="0">
                        <a:pos x="209" y="229"/>
                      </a:cxn>
                      <a:cxn ang="0">
                        <a:pos x="207" y="214"/>
                      </a:cxn>
                      <a:cxn ang="0">
                        <a:pos x="228" y="202"/>
                      </a:cxn>
                      <a:cxn ang="0">
                        <a:pos x="257" y="197"/>
                      </a:cxn>
                      <a:cxn ang="0">
                        <a:pos x="257" y="136"/>
                      </a:cxn>
                      <a:cxn ang="0">
                        <a:pos x="54" y="96"/>
                      </a:cxn>
                      <a:cxn ang="0">
                        <a:pos x="32" y="98"/>
                      </a:cxn>
                      <a:cxn ang="0">
                        <a:pos x="16" y="102"/>
                      </a:cxn>
                      <a:cxn ang="0">
                        <a:pos x="0" y="149"/>
                      </a:cxn>
                      <a:cxn ang="0">
                        <a:pos x="93" y="346"/>
                      </a:cxn>
                      <a:cxn ang="0">
                        <a:pos x="243" y="347"/>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w="9525">
                    <a:noFill/>
                    <a:round/>
                    <a:headEnd/>
                    <a:tailEnd/>
                  </a:ln>
                  <a:effectLst/>
                </p:spPr>
                <p:txBody>
                  <a:bodyPr wrap="none" anchor="ctr"/>
                  <a:lstStyle/>
                  <a:p>
                    <a:endParaRPr lang="zh-CN" altLang="en-US"/>
                  </a:p>
                </p:txBody>
              </p:sp>
              <p:sp>
                <p:nvSpPr>
                  <p:cNvPr id="48186" name="Freeform 58"/>
                  <p:cNvSpPr>
                    <a:spLocks/>
                  </p:cNvSpPr>
                  <p:nvPr/>
                </p:nvSpPr>
                <p:spPr bwMode="ltGray">
                  <a:xfrm>
                    <a:off x="1476" y="611"/>
                    <a:ext cx="7" cy="12"/>
                  </a:xfrm>
                  <a:custGeom>
                    <a:avLst/>
                    <a:gdLst/>
                    <a:ahLst/>
                    <a:cxnLst>
                      <a:cxn ang="0">
                        <a:pos x="7" y="25"/>
                      </a:cxn>
                      <a:cxn ang="0">
                        <a:pos x="19" y="21"/>
                      </a:cxn>
                      <a:cxn ang="0">
                        <a:pos x="7" y="2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w="9525">
                    <a:noFill/>
                    <a:round/>
                    <a:headEnd/>
                    <a:tailEnd/>
                  </a:ln>
                  <a:effectLst/>
                </p:spPr>
                <p:txBody>
                  <a:bodyPr wrap="none" anchor="ctr"/>
                  <a:lstStyle/>
                  <a:p>
                    <a:endParaRPr lang="zh-CN" altLang="en-US"/>
                  </a:p>
                </p:txBody>
              </p:sp>
              <p:sp>
                <p:nvSpPr>
                  <p:cNvPr id="48187" name="Freeform 59"/>
                  <p:cNvSpPr>
                    <a:spLocks/>
                  </p:cNvSpPr>
                  <p:nvPr/>
                </p:nvSpPr>
                <p:spPr bwMode="ltGray">
                  <a:xfrm>
                    <a:off x="1467" y="497"/>
                    <a:ext cx="9" cy="7"/>
                  </a:xfrm>
                  <a:custGeom>
                    <a:avLst/>
                    <a:gdLst/>
                    <a:ahLst/>
                    <a:cxnLst>
                      <a:cxn ang="0">
                        <a:pos x="12" y="12"/>
                      </a:cxn>
                      <a:cxn ang="0">
                        <a:pos x="16" y="0"/>
                      </a:cxn>
                      <a:cxn ang="0">
                        <a:pos x="20" y="12"/>
                      </a:cxn>
                      <a:cxn ang="0">
                        <a:pos x="8" y="20"/>
                      </a:cxn>
                      <a:cxn ang="0">
                        <a:pos x="12" y="12"/>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w="9525">
                    <a:noFill/>
                    <a:round/>
                    <a:headEnd/>
                    <a:tailEnd/>
                  </a:ln>
                  <a:effectLst/>
                </p:spPr>
                <p:txBody>
                  <a:bodyPr wrap="none" anchor="ctr"/>
                  <a:lstStyle/>
                  <a:p>
                    <a:endParaRPr lang="zh-CN" altLang="en-US"/>
                  </a:p>
                </p:txBody>
              </p:sp>
              <p:sp>
                <p:nvSpPr>
                  <p:cNvPr id="48188" name="Freeform 60"/>
                  <p:cNvSpPr>
                    <a:spLocks/>
                  </p:cNvSpPr>
                  <p:nvPr/>
                </p:nvSpPr>
                <p:spPr bwMode="ltGray">
                  <a:xfrm>
                    <a:off x="1072" y="357"/>
                    <a:ext cx="25" cy="10"/>
                  </a:xfrm>
                  <a:custGeom>
                    <a:avLst/>
                    <a:gdLst/>
                    <a:ahLst/>
                    <a:cxnLst>
                      <a:cxn ang="0">
                        <a:pos x="24" y="18"/>
                      </a:cxn>
                      <a:cxn ang="0">
                        <a:pos x="32" y="6"/>
                      </a:cxn>
                      <a:cxn ang="0">
                        <a:pos x="36" y="30"/>
                      </a:cxn>
                      <a:cxn ang="0">
                        <a:pos x="24" y="18"/>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w="9525">
                    <a:noFill/>
                    <a:round/>
                    <a:headEnd/>
                    <a:tailEnd/>
                  </a:ln>
                  <a:effectLst/>
                </p:spPr>
                <p:txBody>
                  <a:bodyPr wrap="none" anchor="ctr"/>
                  <a:lstStyle/>
                  <a:p>
                    <a:endParaRPr lang="zh-CN" altLang="en-US"/>
                  </a:p>
                </p:txBody>
              </p:sp>
              <p:sp>
                <p:nvSpPr>
                  <p:cNvPr id="48189" name="Freeform 61"/>
                  <p:cNvSpPr>
                    <a:spLocks/>
                  </p:cNvSpPr>
                  <p:nvPr/>
                </p:nvSpPr>
                <p:spPr bwMode="ltGray">
                  <a:xfrm>
                    <a:off x="1374" y="265"/>
                    <a:ext cx="295" cy="233"/>
                  </a:xfrm>
                  <a:custGeom>
                    <a:avLst/>
                    <a:gdLst/>
                    <a:ahLst/>
                    <a:cxnLst>
                      <a:cxn ang="0">
                        <a:pos x="473" y="464"/>
                      </a:cxn>
                      <a:cxn ang="0">
                        <a:pos x="393" y="452"/>
                      </a:cxn>
                      <a:cxn ang="0">
                        <a:pos x="325" y="412"/>
                      </a:cxn>
                      <a:cxn ang="0">
                        <a:pos x="265" y="400"/>
                      </a:cxn>
                      <a:cxn ang="0">
                        <a:pos x="237" y="416"/>
                      </a:cxn>
                      <a:cxn ang="0">
                        <a:pos x="261" y="428"/>
                      </a:cxn>
                      <a:cxn ang="0">
                        <a:pos x="293" y="468"/>
                      </a:cxn>
                      <a:cxn ang="0">
                        <a:pos x="321" y="476"/>
                      </a:cxn>
                      <a:cxn ang="0">
                        <a:pos x="333" y="536"/>
                      </a:cxn>
                      <a:cxn ang="0">
                        <a:pos x="313" y="552"/>
                      </a:cxn>
                      <a:cxn ang="0">
                        <a:pos x="261" y="616"/>
                      </a:cxn>
                      <a:cxn ang="0">
                        <a:pos x="225" y="628"/>
                      </a:cxn>
                      <a:cxn ang="0">
                        <a:pos x="97" y="696"/>
                      </a:cxn>
                      <a:cxn ang="0">
                        <a:pos x="77" y="616"/>
                      </a:cxn>
                      <a:cxn ang="0">
                        <a:pos x="45" y="524"/>
                      </a:cxn>
                      <a:cxn ang="0">
                        <a:pos x="33" y="448"/>
                      </a:cxn>
                      <a:cxn ang="0">
                        <a:pos x="53" y="344"/>
                      </a:cxn>
                      <a:cxn ang="0">
                        <a:pos x="17" y="392"/>
                      </a:cxn>
                      <a:cxn ang="0">
                        <a:pos x="81" y="280"/>
                      </a:cxn>
                      <a:cxn ang="0">
                        <a:pos x="113" y="204"/>
                      </a:cxn>
                      <a:cxn ang="0">
                        <a:pos x="37" y="204"/>
                      </a:cxn>
                      <a:cxn ang="0">
                        <a:pos x="1" y="196"/>
                      </a:cxn>
                      <a:cxn ang="0">
                        <a:pos x="25" y="140"/>
                      </a:cxn>
                      <a:cxn ang="0">
                        <a:pos x="97" y="112"/>
                      </a:cxn>
                      <a:cxn ang="0">
                        <a:pos x="221" y="124"/>
                      </a:cxn>
                      <a:cxn ang="0">
                        <a:pos x="229" y="64"/>
                      </a:cxn>
                      <a:cxn ang="0">
                        <a:pos x="261" y="0"/>
                      </a:cxn>
                      <a:cxn ang="0">
                        <a:pos x="357" y="44"/>
                      </a:cxn>
                      <a:cxn ang="0">
                        <a:pos x="329" y="88"/>
                      </a:cxn>
                      <a:cxn ang="0">
                        <a:pos x="301" y="176"/>
                      </a:cxn>
                      <a:cxn ang="0">
                        <a:pos x="361" y="192"/>
                      </a:cxn>
                      <a:cxn ang="0">
                        <a:pos x="373" y="136"/>
                      </a:cxn>
                      <a:cxn ang="0">
                        <a:pos x="417" y="92"/>
                      </a:cxn>
                      <a:cxn ang="0">
                        <a:pos x="497" y="88"/>
                      </a:cxn>
                      <a:cxn ang="0">
                        <a:pos x="529" y="52"/>
                      </a:cxn>
                      <a:cxn ang="0">
                        <a:pos x="541" y="460"/>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w="9525">
                    <a:noFill/>
                    <a:round/>
                    <a:headEnd/>
                    <a:tailEnd/>
                  </a:ln>
                  <a:effectLst/>
                </p:spPr>
                <p:txBody>
                  <a:bodyPr wrap="none" anchor="ctr"/>
                  <a:lstStyle/>
                  <a:p>
                    <a:endParaRPr lang="zh-CN" altLang="en-US"/>
                  </a:p>
                </p:txBody>
              </p:sp>
              <p:sp>
                <p:nvSpPr>
                  <p:cNvPr id="48190" name="Freeform 62"/>
                  <p:cNvSpPr>
                    <a:spLocks/>
                  </p:cNvSpPr>
                  <p:nvPr/>
                </p:nvSpPr>
                <p:spPr bwMode="ltGray">
                  <a:xfrm>
                    <a:off x="1173" y="247"/>
                    <a:ext cx="591" cy="95"/>
                  </a:xfrm>
                  <a:custGeom>
                    <a:avLst/>
                    <a:gdLst/>
                    <a:ahLst/>
                    <a:cxnLst>
                      <a:cxn ang="0">
                        <a:pos x="825" y="0"/>
                      </a:cxn>
                      <a:cxn ang="0">
                        <a:pos x="143" y="29"/>
                      </a:cxn>
                      <a:cxn ang="0">
                        <a:pos x="91" y="42"/>
                      </a:cxn>
                      <a:cxn ang="0">
                        <a:pos x="62" y="42"/>
                      </a:cxn>
                      <a:cxn ang="0">
                        <a:pos x="22" y="77"/>
                      </a:cxn>
                      <a:cxn ang="0">
                        <a:pos x="0" y="105"/>
                      </a:cxn>
                      <a:cxn ang="0">
                        <a:pos x="59" y="115"/>
                      </a:cxn>
                      <a:cxn ang="0">
                        <a:pos x="97" y="96"/>
                      </a:cxn>
                      <a:cxn ang="0">
                        <a:pos x="108" y="84"/>
                      </a:cxn>
                      <a:cxn ang="0">
                        <a:pos x="167" y="52"/>
                      </a:cxn>
                      <a:cxn ang="0">
                        <a:pos x="215" y="46"/>
                      </a:cxn>
                      <a:cxn ang="0">
                        <a:pos x="237" y="94"/>
                      </a:cxn>
                      <a:cxn ang="0">
                        <a:pos x="188" y="109"/>
                      </a:cxn>
                      <a:cxn ang="0">
                        <a:pos x="231" y="113"/>
                      </a:cxn>
                      <a:cxn ang="0">
                        <a:pos x="250" y="90"/>
                      </a:cxn>
                      <a:cxn ang="0">
                        <a:pos x="266" y="92"/>
                      </a:cxn>
                      <a:cxn ang="0">
                        <a:pos x="253" y="54"/>
                      </a:cxn>
                      <a:cxn ang="0">
                        <a:pos x="266" y="44"/>
                      </a:cxn>
                      <a:cxn ang="0">
                        <a:pos x="277" y="88"/>
                      </a:cxn>
                      <a:cxn ang="0">
                        <a:pos x="266" y="113"/>
                      </a:cxn>
                      <a:cxn ang="0">
                        <a:pos x="296" y="130"/>
                      </a:cxn>
                      <a:cxn ang="0">
                        <a:pos x="299" y="92"/>
                      </a:cxn>
                      <a:cxn ang="0">
                        <a:pos x="331" y="103"/>
                      </a:cxn>
                      <a:cxn ang="0">
                        <a:pos x="382" y="73"/>
                      </a:cxn>
                      <a:cxn ang="0">
                        <a:pos x="409" y="50"/>
                      </a:cxn>
                      <a:cxn ang="0">
                        <a:pos x="439" y="56"/>
                      </a:cxn>
                      <a:cxn ang="0">
                        <a:pos x="455" y="50"/>
                      </a:cxn>
                      <a:cxn ang="0">
                        <a:pos x="431" y="44"/>
                      </a:cxn>
                      <a:cxn ang="0">
                        <a:pos x="474" y="35"/>
                      </a:cxn>
                      <a:cxn ang="0">
                        <a:pos x="544" y="54"/>
                      </a:cxn>
                      <a:cxn ang="0">
                        <a:pos x="581" y="42"/>
                      </a:cxn>
                      <a:cxn ang="0">
                        <a:pos x="584" y="63"/>
                      </a:cxn>
                      <a:cxn ang="0">
                        <a:pos x="568" y="101"/>
                      </a:cxn>
                      <a:cxn ang="0">
                        <a:pos x="611" y="88"/>
                      </a:cxn>
                      <a:cxn ang="0">
                        <a:pos x="624" y="80"/>
                      </a:cxn>
                      <a:cxn ang="0">
                        <a:pos x="648" y="61"/>
                      </a:cxn>
                      <a:cxn ang="0">
                        <a:pos x="794" y="84"/>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w="9525">
                    <a:noFill/>
                    <a:round/>
                    <a:headEnd/>
                    <a:tailEnd/>
                  </a:ln>
                  <a:effectLst/>
                </p:spPr>
                <p:txBody>
                  <a:bodyPr wrap="none" anchor="ctr"/>
                  <a:lstStyle/>
                  <a:p>
                    <a:endParaRPr lang="zh-CN" altLang="en-US"/>
                  </a:p>
                </p:txBody>
              </p:sp>
              <p:sp>
                <p:nvSpPr>
                  <p:cNvPr id="48191" name="Freeform 63"/>
                  <p:cNvSpPr>
                    <a:spLocks/>
                  </p:cNvSpPr>
                  <p:nvPr/>
                </p:nvSpPr>
                <p:spPr bwMode="ltGray">
                  <a:xfrm>
                    <a:off x="1293" y="282"/>
                    <a:ext cx="13" cy="10"/>
                  </a:xfrm>
                  <a:custGeom>
                    <a:avLst/>
                    <a:gdLst/>
                    <a:ahLst/>
                    <a:cxnLst>
                      <a:cxn ang="0">
                        <a:pos x="3" y="28"/>
                      </a:cxn>
                      <a:cxn ang="0">
                        <a:pos x="31" y="0"/>
                      </a:cxn>
                      <a:cxn ang="0">
                        <a:pos x="19" y="24"/>
                      </a:cxn>
                      <a:cxn ang="0">
                        <a:pos x="3" y="28"/>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w="9525">
                    <a:noFill/>
                    <a:round/>
                    <a:headEnd/>
                    <a:tailEnd/>
                  </a:ln>
                  <a:effectLst/>
                </p:spPr>
                <p:txBody>
                  <a:bodyPr wrap="none" anchor="ctr"/>
                  <a:lstStyle/>
                  <a:p>
                    <a:endParaRPr lang="zh-CN" altLang="en-US"/>
                  </a:p>
                </p:txBody>
              </p:sp>
              <p:sp>
                <p:nvSpPr>
                  <p:cNvPr id="48192" name="Freeform 64"/>
                  <p:cNvSpPr>
                    <a:spLocks/>
                  </p:cNvSpPr>
                  <p:nvPr/>
                </p:nvSpPr>
                <p:spPr bwMode="ltGray">
                  <a:xfrm>
                    <a:off x="1278" y="296"/>
                    <a:ext cx="19" cy="11"/>
                  </a:xfrm>
                  <a:custGeom>
                    <a:avLst/>
                    <a:gdLst/>
                    <a:ahLst/>
                    <a:cxnLst>
                      <a:cxn ang="0">
                        <a:pos x="6" y="32"/>
                      </a:cxn>
                      <a:cxn ang="0">
                        <a:pos x="22" y="0"/>
                      </a:cxn>
                      <a:cxn ang="0">
                        <a:pos x="38" y="4"/>
                      </a:cxn>
                      <a:cxn ang="0">
                        <a:pos x="6" y="32"/>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w="9525">
                    <a:noFill/>
                    <a:round/>
                    <a:headEnd/>
                    <a:tailEnd/>
                  </a:ln>
                  <a:effectLst/>
                </p:spPr>
                <p:txBody>
                  <a:bodyPr wrap="none" anchor="ctr"/>
                  <a:lstStyle/>
                  <a:p>
                    <a:endParaRPr lang="zh-CN" altLang="en-US"/>
                  </a:p>
                </p:txBody>
              </p:sp>
              <p:sp>
                <p:nvSpPr>
                  <p:cNvPr id="48193" name="Freeform 65"/>
                  <p:cNvSpPr>
                    <a:spLocks/>
                  </p:cNvSpPr>
                  <p:nvPr/>
                </p:nvSpPr>
                <p:spPr bwMode="ltGray">
                  <a:xfrm>
                    <a:off x="1340" y="337"/>
                    <a:ext cx="32" cy="6"/>
                  </a:xfrm>
                  <a:custGeom>
                    <a:avLst/>
                    <a:gdLst/>
                    <a:ahLst/>
                    <a:cxnLst>
                      <a:cxn ang="0">
                        <a:pos x="37" y="18"/>
                      </a:cxn>
                      <a:cxn ang="0">
                        <a:pos x="25" y="2"/>
                      </a:cxn>
                      <a:cxn ang="0">
                        <a:pos x="37" y="18"/>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w="9525">
                    <a:noFill/>
                    <a:round/>
                    <a:headEnd/>
                    <a:tailEnd/>
                  </a:ln>
                  <a:effectLst/>
                </p:spPr>
                <p:txBody>
                  <a:bodyPr wrap="none" anchor="ctr"/>
                  <a:lstStyle/>
                  <a:p>
                    <a:endParaRPr lang="zh-CN" altLang="en-US"/>
                  </a:p>
                </p:txBody>
              </p:sp>
              <p:sp>
                <p:nvSpPr>
                  <p:cNvPr id="48194" name="Freeform 66"/>
                  <p:cNvSpPr>
                    <a:spLocks/>
                  </p:cNvSpPr>
                  <p:nvPr/>
                </p:nvSpPr>
                <p:spPr bwMode="ltGray">
                  <a:xfrm>
                    <a:off x="1395" y="336"/>
                    <a:ext cx="18" cy="15"/>
                  </a:xfrm>
                  <a:custGeom>
                    <a:avLst/>
                    <a:gdLst/>
                    <a:ahLst/>
                    <a:cxnLst>
                      <a:cxn ang="0">
                        <a:pos x="0" y="21"/>
                      </a:cxn>
                      <a:cxn ang="0">
                        <a:pos x="12" y="9"/>
                      </a:cxn>
                      <a:cxn ang="0">
                        <a:pos x="0" y="21"/>
                      </a:cxn>
                    </a:cxnLst>
                    <a:rect l="0" t="0" r="r" b="b"/>
                    <a:pathLst>
                      <a:path w="42" h="44">
                        <a:moveTo>
                          <a:pt x="0" y="21"/>
                        </a:moveTo>
                        <a:cubicBezTo>
                          <a:pt x="4" y="17"/>
                          <a:pt x="7" y="11"/>
                          <a:pt x="12" y="9"/>
                        </a:cubicBezTo>
                        <a:cubicBezTo>
                          <a:pt x="42" y="0"/>
                          <a:pt x="23" y="44"/>
                          <a:pt x="0" y="21"/>
                        </a:cubicBezTo>
                        <a:close/>
                      </a:path>
                    </a:pathLst>
                  </a:custGeom>
                  <a:solidFill>
                    <a:schemeClr val="folHlink"/>
                  </a:solidFill>
                  <a:ln w="9525">
                    <a:noFill/>
                    <a:round/>
                    <a:headEnd/>
                    <a:tailEnd/>
                  </a:ln>
                  <a:effectLst/>
                </p:spPr>
                <p:txBody>
                  <a:bodyPr wrap="none" anchor="ctr"/>
                  <a:lstStyle/>
                  <a:p>
                    <a:endParaRPr lang="zh-CN" altLang="en-US"/>
                  </a:p>
                </p:txBody>
              </p:sp>
              <p:sp>
                <p:nvSpPr>
                  <p:cNvPr id="48195" name="Freeform 67"/>
                  <p:cNvSpPr>
                    <a:spLocks/>
                  </p:cNvSpPr>
                  <p:nvPr/>
                </p:nvSpPr>
                <p:spPr bwMode="ltGray">
                  <a:xfrm>
                    <a:off x="1248" y="295"/>
                    <a:ext cx="14" cy="10"/>
                  </a:xfrm>
                  <a:custGeom>
                    <a:avLst/>
                    <a:gdLst/>
                    <a:ahLst/>
                    <a:cxnLst>
                      <a:cxn ang="0">
                        <a:pos x="7" y="22"/>
                      </a:cxn>
                      <a:cxn ang="0">
                        <a:pos x="31" y="10"/>
                      </a:cxn>
                      <a:cxn ang="0">
                        <a:pos x="7" y="22"/>
                      </a:cxn>
                    </a:cxnLst>
                    <a:rect l="0" t="0" r="r" b="b"/>
                    <a:pathLst>
                      <a:path w="31" h="30">
                        <a:moveTo>
                          <a:pt x="7" y="22"/>
                        </a:moveTo>
                        <a:cubicBezTo>
                          <a:pt x="0" y="0"/>
                          <a:pt x="15" y="6"/>
                          <a:pt x="31" y="10"/>
                        </a:cubicBezTo>
                        <a:cubicBezTo>
                          <a:pt x="14" y="16"/>
                          <a:pt x="15" y="30"/>
                          <a:pt x="7" y="22"/>
                        </a:cubicBezTo>
                        <a:close/>
                      </a:path>
                    </a:pathLst>
                  </a:custGeom>
                  <a:solidFill>
                    <a:schemeClr val="folHlink"/>
                  </a:solidFill>
                  <a:ln w="9525">
                    <a:noFill/>
                    <a:round/>
                    <a:headEnd/>
                    <a:tailEnd/>
                  </a:ln>
                  <a:effectLst/>
                </p:spPr>
                <p:txBody>
                  <a:bodyPr wrap="none" anchor="ctr"/>
                  <a:lstStyle/>
                  <a:p>
                    <a:endParaRPr lang="zh-CN" altLang="en-US"/>
                  </a:p>
                </p:txBody>
              </p:sp>
            </p:grpSp>
            <p:grpSp>
              <p:nvGrpSpPr>
                <p:cNvPr id="48196" name="Group 68"/>
                <p:cNvGrpSpPr>
                  <a:grpSpLocks/>
                </p:cNvGrpSpPr>
                <p:nvPr/>
              </p:nvGrpSpPr>
              <p:grpSpPr bwMode="auto">
                <a:xfrm>
                  <a:off x="3709" y="240"/>
                  <a:ext cx="1139" cy="429"/>
                  <a:chOff x="3709" y="240"/>
                  <a:chExt cx="1139" cy="429"/>
                </a:xfrm>
              </p:grpSpPr>
              <p:sp>
                <p:nvSpPr>
                  <p:cNvPr id="48197" name="Freeform 69"/>
                  <p:cNvSpPr>
                    <a:spLocks/>
                  </p:cNvSpPr>
                  <p:nvPr/>
                </p:nvSpPr>
                <p:spPr bwMode="ltGray">
                  <a:xfrm>
                    <a:off x="4808" y="616"/>
                    <a:ext cx="13" cy="14"/>
                  </a:xfrm>
                  <a:custGeom>
                    <a:avLst/>
                    <a:gdLst/>
                    <a:ahLst/>
                    <a:cxnLst>
                      <a:cxn ang="0">
                        <a:pos x="16" y="33"/>
                      </a:cxn>
                      <a:cxn ang="0">
                        <a:pos x="8" y="21"/>
                      </a:cxn>
                      <a:cxn ang="0">
                        <a:pos x="0" y="9"/>
                      </a:cxn>
                      <a:cxn ang="0">
                        <a:pos x="16" y="3"/>
                      </a:cxn>
                      <a:cxn ang="0">
                        <a:pos x="30" y="23"/>
                      </a:cxn>
                      <a:cxn ang="0">
                        <a:pos x="28" y="31"/>
                      </a:cxn>
                      <a:cxn ang="0">
                        <a:pos x="16" y="3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w="9525">
                    <a:noFill/>
                    <a:round/>
                    <a:headEnd/>
                    <a:tailEnd/>
                  </a:ln>
                  <a:effectLst/>
                </p:spPr>
                <p:txBody>
                  <a:bodyPr wrap="none" anchor="ctr"/>
                  <a:lstStyle/>
                  <a:p>
                    <a:endParaRPr lang="zh-CN" altLang="en-US"/>
                  </a:p>
                </p:txBody>
              </p:sp>
              <p:sp>
                <p:nvSpPr>
                  <p:cNvPr id="48198" name="Freeform 70"/>
                  <p:cNvSpPr>
                    <a:spLocks/>
                  </p:cNvSpPr>
                  <p:nvPr/>
                </p:nvSpPr>
                <p:spPr bwMode="ltGray">
                  <a:xfrm>
                    <a:off x="4655" y="629"/>
                    <a:ext cx="11" cy="5"/>
                  </a:xfrm>
                  <a:custGeom>
                    <a:avLst/>
                    <a:gdLst/>
                    <a:ahLst/>
                    <a:cxnLst>
                      <a:cxn ang="0">
                        <a:pos x="15" y="16"/>
                      </a:cxn>
                      <a:cxn ang="0">
                        <a:pos x="3" y="8"/>
                      </a:cxn>
                      <a:cxn ang="0">
                        <a:pos x="15" y="0"/>
                      </a:cxn>
                      <a:cxn ang="0">
                        <a:pos x="15" y="16"/>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w="9525">
                    <a:noFill/>
                    <a:round/>
                    <a:headEnd/>
                    <a:tailEnd/>
                  </a:ln>
                  <a:effectLst/>
                </p:spPr>
                <p:txBody>
                  <a:bodyPr wrap="none" anchor="ctr"/>
                  <a:lstStyle/>
                  <a:p>
                    <a:endParaRPr lang="zh-CN" altLang="en-US"/>
                  </a:p>
                </p:txBody>
              </p:sp>
              <p:sp>
                <p:nvSpPr>
                  <p:cNvPr id="48199" name="Freeform 71"/>
                  <p:cNvSpPr>
                    <a:spLocks/>
                  </p:cNvSpPr>
                  <p:nvPr/>
                </p:nvSpPr>
                <p:spPr bwMode="ltGray">
                  <a:xfrm>
                    <a:off x="4609" y="635"/>
                    <a:ext cx="28" cy="16"/>
                  </a:xfrm>
                  <a:custGeom>
                    <a:avLst/>
                    <a:gdLst/>
                    <a:ahLst/>
                    <a:cxnLst>
                      <a:cxn ang="0">
                        <a:pos x="14" y="24"/>
                      </a:cxn>
                      <a:cxn ang="0">
                        <a:pos x="30" y="4"/>
                      </a:cxn>
                      <a:cxn ang="0">
                        <a:pos x="42" y="0"/>
                      </a:cxn>
                      <a:cxn ang="0">
                        <a:pos x="58" y="12"/>
                      </a:cxn>
                      <a:cxn ang="0">
                        <a:pos x="32" y="26"/>
                      </a:cxn>
                      <a:cxn ang="0">
                        <a:pos x="12" y="46"/>
                      </a:cxn>
                      <a:cxn ang="0">
                        <a:pos x="8" y="20"/>
                      </a:cxn>
                      <a:cxn ang="0">
                        <a:pos x="12" y="14"/>
                      </a:cxn>
                      <a:cxn ang="0">
                        <a:pos x="14" y="24"/>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w="9525">
                    <a:noFill/>
                    <a:round/>
                    <a:headEnd/>
                    <a:tailEnd/>
                  </a:ln>
                  <a:effectLst/>
                </p:spPr>
                <p:txBody>
                  <a:bodyPr wrap="none" anchor="ctr"/>
                  <a:lstStyle/>
                  <a:p>
                    <a:endParaRPr lang="zh-CN" altLang="en-US"/>
                  </a:p>
                </p:txBody>
              </p:sp>
              <p:sp>
                <p:nvSpPr>
                  <p:cNvPr id="48200" name="Freeform 72"/>
                  <p:cNvSpPr>
                    <a:spLocks/>
                  </p:cNvSpPr>
                  <p:nvPr/>
                </p:nvSpPr>
                <p:spPr bwMode="ltGray">
                  <a:xfrm>
                    <a:off x="4580" y="634"/>
                    <a:ext cx="29" cy="16"/>
                  </a:xfrm>
                  <a:custGeom>
                    <a:avLst/>
                    <a:gdLst/>
                    <a:ahLst/>
                    <a:cxnLst>
                      <a:cxn ang="0">
                        <a:pos x="0" y="31"/>
                      </a:cxn>
                      <a:cxn ang="0">
                        <a:pos x="18" y="25"/>
                      </a:cxn>
                      <a:cxn ang="0">
                        <a:pos x="52" y="1"/>
                      </a:cxn>
                      <a:cxn ang="0">
                        <a:pos x="64" y="3"/>
                      </a:cxn>
                      <a:cxn ang="0">
                        <a:pos x="50" y="19"/>
                      </a:cxn>
                      <a:cxn ang="0">
                        <a:pos x="28" y="33"/>
                      </a:cxn>
                      <a:cxn ang="0">
                        <a:pos x="22" y="47"/>
                      </a:cxn>
                      <a:cxn ang="0">
                        <a:pos x="16" y="45"/>
                      </a:cxn>
                      <a:cxn ang="0">
                        <a:pos x="12" y="39"/>
                      </a:cxn>
                      <a:cxn ang="0">
                        <a:pos x="0" y="35"/>
                      </a:cxn>
                      <a:cxn ang="0">
                        <a:pos x="0" y="3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w="9525">
                    <a:noFill/>
                    <a:round/>
                    <a:headEnd/>
                    <a:tailEnd/>
                  </a:ln>
                  <a:effectLst/>
                </p:spPr>
                <p:txBody>
                  <a:bodyPr wrap="none" anchor="ctr"/>
                  <a:lstStyle/>
                  <a:p>
                    <a:endParaRPr lang="zh-CN" altLang="en-US"/>
                  </a:p>
                </p:txBody>
              </p:sp>
              <p:sp>
                <p:nvSpPr>
                  <p:cNvPr id="48201" name="Freeform 73"/>
                  <p:cNvSpPr>
                    <a:spLocks/>
                  </p:cNvSpPr>
                  <p:nvPr/>
                </p:nvSpPr>
                <p:spPr bwMode="ltGray">
                  <a:xfrm>
                    <a:off x="4423" y="547"/>
                    <a:ext cx="151" cy="93"/>
                  </a:xfrm>
                  <a:custGeom>
                    <a:avLst/>
                    <a:gdLst/>
                    <a:ahLst/>
                    <a:cxnLst>
                      <a:cxn ang="0">
                        <a:pos x="10" y="4"/>
                      </a:cxn>
                      <a:cxn ang="0">
                        <a:pos x="36" y="18"/>
                      </a:cxn>
                      <a:cxn ang="0">
                        <a:pos x="46" y="30"/>
                      </a:cxn>
                      <a:cxn ang="0">
                        <a:pos x="76" y="52"/>
                      </a:cxn>
                      <a:cxn ang="0">
                        <a:pos x="92" y="66"/>
                      </a:cxn>
                      <a:cxn ang="0">
                        <a:pos x="122" y="98"/>
                      </a:cxn>
                      <a:cxn ang="0">
                        <a:pos x="136" y="128"/>
                      </a:cxn>
                      <a:cxn ang="0">
                        <a:pos x="148" y="132"/>
                      </a:cxn>
                      <a:cxn ang="0">
                        <a:pos x="154" y="150"/>
                      </a:cxn>
                      <a:cxn ang="0">
                        <a:pos x="176" y="152"/>
                      </a:cxn>
                      <a:cxn ang="0">
                        <a:pos x="170" y="196"/>
                      </a:cxn>
                      <a:cxn ang="0">
                        <a:pos x="180" y="224"/>
                      </a:cxn>
                      <a:cxn ang="0">
                        <a:pos x="198" y="232"/>
                      </a:cxn>
                      <a:cxn ang="0">
                        <a:pos x="216" y="234"/>
                      </a:cxn>
                      <a:cxn ang="0">
                        <a:pos x="236" y="242"/>
                      </a:cxn>
                      <a:cxn ang="0">
                        <a:pos x="254" y="236"/>
                      </a:cxn>
                      <a:cxn ang="0">
                        <a:pos x="272" y="248"/>
                      </a:cxn>
                      <a:cxn ang="0">
                        <a:pos x="296" y="256"/>
                      </a:cxn>
                      <a:cxn ang="0">
                        <a:pos x="314" y="264"/>
                      </a:cxn>
                      <a:cxn ang="0">
                        <a:pos x="352" y="266"/>
                      </a:cxn>
                      <a:cxn ang="0">
                        <a:pos x="342" y="274"/>
                      </a:cxn>
                      <a:cxn ang="0">
                        <a:pos x="322" y="272"/>
                      </a:cxn>
                      <a:cxn ang="0">
                        <a:pos x="300" y="270"/>
                      </a:cxn>
                      <a:cxn ang="0">
                        <a:pos x="288" y="266"/>
                      </a:cxn>
                      <a:cxn ang="0">
                        <a:pos x="252" y="264"/>
                      </a:cxn>
                      <a:cxn ang="0">
                        <a:pos x="234" y="260"/>
                      </a:cxn>
                      <a:cxn ang="0">
                        <a:pos x="172" y="242"/>
                      </a:cxn>
                      <a:cxn ang="0">
                        <a:pos x="160" y="216"/>
                      </a:cxn>
                      <a:cxn ang="0">
                        <a:pos x="126" y="200"/>
                      </a:cxn>
                      <a:cxn ang="0">
                        <a:pos x="108" y="186"/>
                      </a:cxn>
                      <a:cxn ang="0">
                        <a:pos x="94" y="158"/>
                      </a:cxn>
                      <a:cxn ang="0">
                        <a:pos x="68" y="108"/>
                      </a:cxn>
                      <a:cxn ang="0">
                        <a:pos x="64" y="102"/>
                      </a:cxn>
                      <a:cxn ang="0">
                        <a:pos x="58" y="100"/>
                      </a:cxn>
                      <a:cxn ang="0">
                        <a:pos x="54" y="88"/>
                      </a:cxn>
                      <a:cxn ang="0">
                        <a:pos x="38" y="58"/>
                      </a:cxn>
                      <a:cxn ang="0">
                        <a:pos x="20" y="40"/>
                      </a:cxn>
                      <a:cxn ang="0">
                        <a:pos x="4" y="22"/>
                      </a:cxn>
                      <a:cxn ang="0">
                        <a:pos x="10" y="2"/>
                      </a:cxn>
                      <a:cxn ang="0">
                        <a:pos x="10" y="4"/>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w="9525">
                    <a:noFill/>
                    <a:round/>
                    <a:headEnd/>
                    <a:tailEnd/>
                  </a:ln>
                  <a:effectLst/>
                </p:spPr>
                <p:txBody>
                  <a:bodyPr wrap="none" anchor="ctr"/>
                  <a:lstStyle/>
                  <a:p>
                    <a:endParaRPr lang="zh-CN" altLang="en-US"/>
                  </a:p>
                </p:txBody>
              </p:sp>
              <p:sp>
                <p:nvSpPr>
                  <p:cNvPr id="48202" name="Freeform 74"/>
                  <p:cNvSpPr>
                    <a:spLocks/>
                  </p:cNvSpPr>
                  <p:nvPr/>
                </p:nvSpPr>
                <p:spPr bwMode="ltGray">
                  <a:xfrm>
                    <a:off x="4515" y="541"/>
                    <a:ext cx="67" cy="68"/>
                  </a:xfrm>
                  <a:custGeom>
                    <a:avLst/>
                    <a:gdLst/>
                    <a:ahLst/>
                    <a:cxnLst>
                      <a:cxn ang="0">
                        <a:pos x="54" y="66"/>
                      </a:cxn>
                      <a:cxn ang="0">
                        <a:pos x="66" y="58"/>
                      </a:cxn>
                      <a:cxn ang="0">
                        <a:pos x="68" y="52"/>
                      </a:cxn>
                      <a:cxn ang="0">
                        <a:pos x="80" y="44"/>
                      </a:cxn>
                      <a:cxn ang="0">
                        <a:pos x="106" y="22"/>
                      </a:cxn>
                      <a:cxn ang="0">
                        <a:pos x="112" y="4"/>
                      </a:cxn>
                      <a:cxn ang="0">
                        <a:pos x="124" y="0"/>
                      </a:cxn>
                      <a:cxn ang="0">
                        <a:pos x="150" y="28"/>
                      </a:cxn>
                      <a:cxn ang="0">
                        <a:pos x="146" y="44"/>
                      </a:cxn>
                      <a:cxn ang="0">
                        <a:pos x="126" y="64"/>
                      </a:cxn>
                      <a:cxn ang="0">
                        <a:pos x="132" y="94"/>
                      </a:cxn>
                      <a:cxn ang="0">
                        <a:pos x="142" y="110"/>
                      </a:cxn>
                      <a:cxn ang="0">
                        <a:pos x="146" y="128"/>
                      </a:cxn>
                      <a:cxn ang="0">
                        <a:pos x="128" y="128"/>
                      </a:cxn>
                      <a:cxn ang="0">
                        <a:pos x="116" y="146"/>
                      </a:cxn>
                      <a:cxn ang="0">
                        <a:pos x="104" y="156"/>
                      </a:cxn>
                      <a:cxn ang="0">
                        <a:pos x="100" y="198"/>
                      </a:cxn>
                      <a:cxn ang="0">
                        <a:pos x="88" y="202"/>
                      </a:cxn>
                      <a:cxn ang="0">
                        <a:pos x="82" y="206"/>
                      </a:cxn>
                      <a:cxn ang="0">
                        <a:pos x="76" y="202"/>
                      </a:cxn>
                      <a:cxn ang="0">
                        <a:pos x="72" y="190"/>
                      </a:cxn>
                      <a:cxn ang="0">
                        <a:pos x="60" y="186"/>
                      </a:cxn>
                      <a:cxn ang="0">
                        <a:pos x="42" y="194"/>
                      </a:cxn>
                      <a:cxn ang="0">
                        <a:pos x="28" y="186"/>
                      </a:cxn>
                      <a:cxn ang="0">
                        <a:pos x="10" y="148"/>
                      </a:cxn>
                      <a:cxn ang="0">
                        <a:pos x="4" y="130"/>
                      </a:cxn>
                      <a:cxn ang="0">
                        <a:pos x="0" y="118"/>
                      </a:cxn>
                      <a:cxn ang="0">
                        <a:pos x="20" y="96"/>
                      </a:cxn>
                      <a:cxn ang="0">
                        <a:pos x="32" y="104"/>
                      </a:cxn>
                      <a:cxn ang="0">
                        <a:pos x="34" y="80"/>
                      </a:cxn>
                      <a:cxn ang="0">
                        <a:pos x="52" y="70"/>
                      </a:cxn>
                      <a:cxn ang="0">
                        <a:pos x="54" y="66"/>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w="9525">
                    <a:noFill/>
                    <a:round/>
                    <a:headEnd/>
                    <a:tailEnd/>
                  </a:ln>
                  <a:effectLst/>
                </p:spPr>
                <p:txBody>
                  <a:bodyPr wrap="none" anchor="ctr"/>
                  <a:lstStyle/>
                  <a:p>
                    <a:endParaRPr lang="zh-CN" altLang="en-US"/>
                  </a:p>
                </p:txBody>
              </p:sp>
              <p:sp>
                <p:nvSpPr>
                  <p:cNvPr id="48203" name="Freeform 75"/>
                  <p:cNvSpPr>
                    <a:spLocks/>
                  </p:cNvSpPr>
                  <p:nvPr/>
                </p:nvSpPr>
                <p:spPr bwMode="ltGray">
                  <a:xfrm>
                    <a:off x="4580" y="572"/>
                    <a:ext cx="47" cy="13"/>
                  </a:xfrm>
                  <a:custGeom>
                    <a:avLst/>
                    <a:gdLst/>
                    <a:ahLst/>
                    <a:cxnLst>
                      <a:cxn ang="0">
                        <a:pos x="4" y="32"/>
                      </a:cxn>
                      <a:cxn ang="0">
                        <a:pos x="18" y="10"/>
                      </a:cxn>
                      <a:cxn ang="0">
                        <a:pos x="46" y="20"/>
                      </a:cxn>
                      <a:cxn ang="0">
                        <a:pos x="72" y="14"/>
                      </a:cxn>
                      <a:cxn ang="0">
                        <a:pos x="90" y="0"/>
                      </a:cxn>
                      <a:cxn ang="0">
                        <a:pos x="76" y="26"/>
                      </a:cxn>
                      <a:cxn ang="0">
                        <a:pos x="60" y="38"/>
                      </a:cxn>
                      <a:cxn ang="0">
                        <a:pos x="42" y="32"/>
                      </a:cxn>
                      <a:cxn ang="0">
                        <a:pos x="14" y="30"/>
                      </a:cxn>
                      <a:cxn ang="0">
                        <a:pos x="4" y="32"/>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w="9525">
                    <a:noFill/>
                    <a:round/>
                    <a:headEnd/>
                    <a:tailEnd/>
                  </a:ln>
                  <a:effectLst/>
                </p:spPr>
                <p:txBody>
                  <a:bodyPr wrap="none" anchor="ctr"/>
                  <a:lstStyle/>
                  <a:p>
                    <a:endParaRPr lang="zh-CN" altLang="en-US"/>
                  </a:p>
                </p:txBody>
              </p:sp>
              <p:sp>
                <p:nvSpPr>
                  <p:cNvPr id="48204" name="Freeform 76"/>
                  <p:cNvSpPr>
                    <a:spLocks/>
                  </p:cNvSpPr>
                  <p:nvPr/>
                </p:nvSpPr>
                <p:spPr bwMode="ltGray">
                  <a:xfrm>
                    <a:off x="4578" y="588"/>
                    <a:ext cx="32" cy="34"/>
                  </a:xfrm>
                  <a:custGeom>
                    <a:avLst/>
                    <a:gdLst/>
                    <a:ahLst/>
                    <a:cxnLst>
                      <a:cxn ang="0">
                        <a:pos x="8" y="18"/>
                      </a:cxn>
                      <a:cxn ang="0">
                        <a:pos x="18" y="0"/>
                      </a:cxn>
                      <a:cxn ang="0">
                        <a:pos x="34" y="18"/>
                      </a:cxn>
                      <a:cxn ang="0">
                        <a:pos x="62" y="4"/>
                      </a:cxn>
                      <a:cxn ang="0">
                        <a:pos x="46" y="34"/>
                      </a:cxn>
                      <a:cxn ang="0">
                        <a:pos x="54" y="48"/>
                      </a:cxn>
                      <a:cxn ang="0">
                        <a:pos x="58" y="60"/>
                      </a:cxn>
                      <a:cxn ang="0">
                        <a:pos x="46" y="74"/>
                      </a:cxn>
                      <a:cxn ang="0">
                        <a:pos x="34" y="60"/>
                      </a:cxn>
                      <a:cxn ang="0">
                        <a:pos x="22" y="48"/>
                      </a:cxn>
                      <a:cxn ang="0">
                        <a:pos x="28" y="68"/>
                      </a:cxn>
                      <a:cxn ang="0">
                        <a:pos x="30" y="74"/>
                      </a:cxn>
                      <a:cxn ang="0">
                        <a:pos x="20" y="104"/>
                      </a:cxn>
                      <a:cxn ang="0">
                        <a:pos x="12" y="102"/>
                      </a:cxn>
                      <a:cxn ang="0">
                        <a:pos x="8" y="90"/>
                      </a:cxn>
                      <a:cxn ang="0">
                        <a:pos x="0" y="54"/>
                      </a:cxn>
                      <a:cxn ang="0">
                        <a:pos x="2" y="30"/>
                      </a:cxn>
                      <a:cxn ang="0">
                        <a:pos x="8" y="18"/>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w="9525">
                    <a:noFill/>
                    <a:round/>
                    <a:headEnd/>
                    <a:tailEnd/>
                  </a:ln>
                  <a:effectLst/>
                </p:spPr>
                <p:txBody>
                  <a:bodyPr wrap="none" anchor="ctr"/>
                  <a:lstStyle/>
                  <a:p>
                    <a:endParaRPr lang="zh-CN" altLang="en-US"/>
                  </a:p>
                </p:txBody>
              </p:sp>
              <p:sp>
                <p:nvSpPr>
                  <p:cNvPr id="48205" name="Freeform 77"/>
                  <p:cNvSpPr>
                    <a:spLocks/>
                  </p:cNvSpPr>
                  <p:nvPr/>
                </p:nvSpPr>
                <p:spPr bwMode="ltGray">
                  <a:xfrm>
                    <a:off x="4632" y="569"/>
                    <a:ext cx="16" cy="20"/>
                  </a:xfrm>
                  <a:custGeom>
                    <a:avLst/>
                    <a:gdLst/>
                    <a:ahLst/>
                    <a:cxnLst>
                      <a:cxn ang="0">
                        <a:pos x="3" y="28"/>
                      </a:cxn>
                      <a:cxn ang="0">
                        <a:pos x="13" y="0"/>
                      </a:cxn>
                      <a:cxn ang="0">
                        <a:pos x="15" y="28"/>
                      </a:cxn>
                      <a:cxn ang="0">
                        <a:pos x="37" y="38"/>
                      </a:cxn>
                      <a:cxn ang="0">
                        <a:pos x="19" y="44"/>
                      </a:cxn>
                      <a:cxn ang="0">
                        <a:pos x="5" y="58"/>
                      </a:cxn>
                      <a:cxn ang="0">
                        <a:pos x="1" y="34"/>
                      </a:cxn>
                      <a:cxn ang="0">
                        <a:pos x="3" y="28"/>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w="9525">
                    <a:noFill/>
                    <a:round/>
                    <a:headEnd/>
                    <a:tailEnd/>
                  </a:ln>
                  <a:effectLst/>
                </p:spPr>
                <p:txBody>
                  <a:bodyPr wrap="none" anchor="ctr"/>
                  <a:lstStyle/>
                  <a:p>
                    <a:endParaRPr lang="zh-CN" altLang="en-US"/>
                  </a:p>
                </p:txBody>
              </p:sp>
              <p:sp>
                <p:nvSpPr>
                  <p:cNvPr id="48206" name="Freeform 78"/>
                  <p:cNvSpPr>
                    <a:spLocks/>
                  </p:cNvSpPr>
                  <p:nvPr/>
                </p:nvSpPr>
                <p:spPr bwMode="ltGray">
                  <a:xfrm>
                    <a:off x="4636" y="600"/>
                    <a:ext cx="20" cy="10"/>
                  </a:xfrm>
                  <a:custGeom>
                    <a:avLst/>
                    <a:gdLst/>
                    <a:ahLst/>
                    <a:cxnLst>
                      <a:cxn ang="0">
                        <a:pos x="7" y="0"/>
                      </a:cxn>
                      <a:cxn ang="0">
                        <a:pos x="29" y="0"/>
                      </a:cxn>
                      <a:cxn ang="0">
                        <a:pos x="49" y="16"/>
                      </a:cxn>
                      <a:cxn ang="0">
                        <a:pos x="35" y="14"/>
                      </a:cxn>
                      <a:cxn ang="0">
                        <a:pos x="3" y="16"/>
                      </a:cxn>
                      <a:cxn ang="0">
                        <a:pos x="7" y="0"/>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w="9525">
                    <a:noFill/>
                    <a:round/>
                    <a:headEnd/>
                    <a:tailEnd/>
                  </a:ln>
                  <a:effectLst/>
                </p:spPr>
                <p:txBody>
                  <a:bodyPr wrap="none" anchor="ctr"/>
                  <a:lstStyle/>
                  <a:p>
                    <a:endParaRPr lang="zh-CN" altLang="en-US"/>
                  </a:p>
                </p:txBody>
              </p:sp>
              <p:sp>
                <p:nvSpPr>
                  <p:cNvPr id="48207" name="Freeform 79"/>
                  <p:cNvSpPr>
                    <a:spLocks/>
                  </p:cNvSpPr>
                  <p:nvPr/>
                </p:nvSpPr>
                <p:spPr bwMode="ltGray">
                  <a:xfrm>
                    <a:off x="4657" y="585"/>
                    <a:ext cx="26" cy="17"/>
                  </a:xfrm>
                  <a:custGeom>
                    <a:avLst/>
                    <a:gdLst/>
                    <a:ahLst/>
                    <a:cxnLst>
                      <a:cxn ang="0">
                        <a:pos x="21" y="38"/>
                      </a:cxn>
                      <a:cxn ang="0">
                        <a:pos x="15" y="26"/>
                      </a:cxn>
                      <a:cxn ang="0">
                        <a:pos x="3" y="22"/>
                      </a:cxn>
                      <a:cxn ang="0">
                        <a:pos x="13" y="8"/>
                      </a:cxn>
                      <a:cxn ang="0">
                        <a:pos x="25" y="0"/>
                      </a:cxn>
                      <a:cxn ang="0">
                        <a:pos x="49" y="10"/>
                      </a:cxn>
                      <a:cxn ang="0">
                        <a:pos x="53" y="20"/>
                      </a:cxn>
                      <a:cxn ang="0">
                        <a:pos x="61" y="32"/>
                      </a:cxn>
                      <a:cxn ang="0">
                        <a:pos x="41" y="38"/>
                      </a:cxn>
                      <a:cxn ang="0">
                        <a:pos x="23" y="44"/>
                      </a:cxn>
                      <a:cxn ang="0">
                        <a:pos x="21" y="38"/>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w="9525">
                    <a:noFill/>
                    <a:round/>
                    <a:headEnd/>
                    <a:tailEnd/>
                  </a:ln>
                  <a:effectLst/>
                </p:spPr>
                <p:txBody>
                  <a:bodyPr wrap="none" anchor="ctr"/>
                  <a:lstStyle/>
                  <a:p>
                    <a:endParaRPr lang="zh-CN" altLang="en-US"/>
                  </a:p>
                </p:txBody>
              </p:sp>
              <p:sp>
                <p:nvSpPr>
                  <p:cNvPr id="48208" name="Freeform 80"/>
                  <p:cNvSpPr>
                    <a:spLocks/>
                  </p:cNvSpPr>
                  <p:nvPr/>
                </p:nvSpPr>
                <p:spPr bwMode="ltGray">
                  <a:xfrm>
                    <a:off x="4664" y="593"/>
                    <a:ext cx="122" cy="61"/>
                  </a:xfrm>
                  <a:custGeom>
                    <a:avLst/>
                    <a:gdLst/>
                    <a:ahLst/>
                    <a:cxnLst>
                      <a:cxn ang="0">
                        <a:pos x="46" y="28"/>
                      </a:cxn>
                      <a:cxn ang="0">
                        <a:pos x="36" y="14"/>
                      </a:cxn>
                      <a:cxn ang="0">
                        <a:pos x="26" y="30"/>
                      </a:cxn>
                      <a:cxn ang="0">
                        <a:pos x="0" y="24"/>
                      </a:cxn>
                      <a:cxn ang="0">
                        <a:pos x="10" y="42"/>
                      </a:cxn>
                      <a:cxn ang="0">
                        <a:pos x="16" y="62"/>
                      </a:cxn>
                      <a:cxn ang="0">
                        <a:pos x="24" y="48"/>
                      </a:cxn>
                      <a:cxn ang="0">
                        <a:pos x="30" y="44"/>
                      </a:cxn>
                      <a:cxn ang="0">
                        <a:pos x="48" y="56"/>
                      </a:cxn>
                      <a:cxn ang="0">
                        <a:pos x="70" y="62"/>
                      </a:cxn>
                      <a:cxn ang="0">
                        <a:pos x="88" y="72"/>
                      </a:cxn>
                      <a:cxn ang="0">
                        <a:pos x="106" y="102"/>
                      </a:cxn>
                      <a:cxn ang="0">
                        <a:pos x="104" y="122"/>
                      </a:cxn>
                      <a:cxn ang="0">
                        <a:pos x="98" y="134"/>
                      </a:cxn>
                      <a:cxn ang="0">
                        <a:pos x="122" y="128"/>
                      </a:cxn>
                      <a:cxn ang="0">
                        <a:pos x="140" y="140"/>
                      </a:cxn>
                      <a:cxn ang="0">
                        <a:pos x="168" y="148"/>
                      </a:cxn>
                      <a:cxn ang="0">
                        <a:pos x="174" y="146"/>
                      </a:cxn>
                      <a:cxn ang="0">
                        <a:pos x="168" y="134"/>
                      </a:cxn>
                      <a:cxn ang="0">
                        <a:pos x="178" y="136"/>
                      </a:cxn>
                      <a:cxn ang="0">
                        <a:pos x="186" y="118"/>
                      </a:cxn>
                      <a:cxn ang="0">
                        <a:pos x="202" y="122"/>
                      </a:cxn>
                      <a:cxn ang="0">
                        <a:pos x="214" y="130"/>
                      </a:cxn>
                      <a:cxn ang="0">
                        <a:pos x="244" y="168"/>
                      </a:cxn>
                      <a:cxn ang="0">
                        <a:pos x="262" y="178"/>
                      </a:cxn>
                      <a:cxn ang="0">
                        <a:pos x="284" y="170"/>
                      </a:cxn>
                      <a:cxn ang="0">
                        <a:pos x="268" y="160"/>
                      </a:cxn>
                      <a:cxn ang="0">
                        <a:pos x="256" y="138"/>
                      </a:cxn>
                      <a:cxn ang="0">
                        <a:pos x="250" y="132"/>
                      </a:cxn>
                      <a:cxn ang="0">
                        <a:pos x="248" y="122"/>
                      </a:cxn>
                      <a:cxn ang="0">
                        <a:pos x="236" y="116"/>
                      </a:cxn>
                      <a:cxn ang="0">
                        <a:pos x="240" y="96"/>
                      </a:cxn>
                      <a:cxn ang="0">
                        <a:pos x="220" y="86"/>
                      </a:cxn>
                      <a:cxn ang="0">
                        <a:pos x="210" y="70"/>
                      </a:cxn>
                      <a:cxn ang="0">
                        <a:pos x="190" y="54"/>
                      </a:cxn>
                      <a:cxn ang="0">
                        <a:pos x="168" y="38"/>
                      </a:cxn>
                      <a:cxn ang="0">
                        <a:pos x="156" y="34"/>
                      </a:cxn>
                      <a:cxn ang="0">
                        <a:pos x="120" y="16"/>
                      </a:cxn>
                      <a:cxn ang="0">
                        <a:pos x="102" y="4"/>
                      </a:cxn>
                      <a:cxn ang="0">
                        <a:pos x="96" y="0"/>
                      </a:cxn>
                      <a:cxn ang="0">
                        <a:pos x="70" y="10"/>
                      </a:cxn>
                      <a:cxn ang="0">
                        <a:pos x="56" y="32"/>
                      </a:cxn>
                      <a:cxn ang="0">
                        <a:pos x="46" y="28"/>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w="9525">
                    <a:noFill/>
                    <a:round/>
                    <a:headEnd/>
                    <a:tailEnd/>
                  </a:ln>
                  <a:effectLst/>
                </p:spPr>
                <p:txBody>
                  <a:bodyPr wrap="none" anchor="ctr"/>
                  <a:lstStyle/>
                  <a:p>
                    <a:endParaRPr lang="zh-CN" altLang="en-US"/>
                  </a:p>
                </p:txBody>
              </p:sp>
              <p:sp>
                <p:nvSpPr>
                  <p:cNvPr id="48209" name="Freeform 81"/>
                  <p:cNvSpPr>
                    <a:spLocks/>
                  </p:cNvSpPr>
                  <p:nvPr/>
                </p:nvSpPr>
                <p:spPr bwMode="ltGray">
                  <a:xfrm>
                    <a:off x="4770" y="599"/>
                    <a:ext cx="33" cy="26"/>
                  </a:xfrm>
                  <a:custGeom>
                    <a:avLst/>
                    <a:gdLst/>
                    <a:ahLst/>
                    <a:cxnLst>
                      <a:cxn ang="0">
                        <a:pos x="1" y="58"/>
                      </a:cxn>
                      <a:cxn ang="0">
                        <a:pos x="27" y="60"/>
                      </a:cxn>
                      <a:cxn ang="0">
                        <a:pos x="45" y="48"/>
                      </a:cxn>
                      <a:cxn ang="0">
                        <a:pos x="57" y="30"/>
                      </a:cxn>
                      <a:cxn ang="0">
                        <a:pos x="43" y="14"/>
                      </a:cxn>
                      <a:cxn ang="0">
                        <a:pos x="43" y="4"/>
                      </a:cxn>
                      <a:cxn ang="0">
                        <a:pos x="71" y="26"/>
                      </a:cxn>
                      <a:cxn ang="0">
                        <a:pos x="67" y="54"/>
                      </a:cxn>
                      <a:cxn ang="0">
                        <a:pos x="33" y="78"/>
                      </a:cxn>
                      <a:cxn ang="0">
                        <a:pos x="9" y="66"/>
                      </a:cxn>
                      <a:cxn ang="0">
                        <a:pos x="3" y="62"/>
                      </a:cxn>
                      <a:cxn ang="0">
                        <a:pos x="1" y="58"/>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w="9525">
                    <a:noFill/>
                    <a:round/>
                    <a:headEnd/>
                    <a:tailEnd/>
                  </a:ln>
                  <a:effectLst/>
                </p:spPr>
                <p:txBody>
                  <a:bodyPr wrap="none" anchor="ctr"/>
                  <a:lstStyle/>
                  <a:p>
                    <a:endParaRPr lang="zh-CN" altLang="en-US"/>
                  </a:p>
                </p:txBody>
              </p:sp>
              <p:sp>
                <p:nvSpPr>
                  <p:cNvPr id="48210" name="Freeform 82"/>
                  <p:cNvSpPr>
                    <a:spLocks/>
                  </p:cNvSpPr>
                  <p:nvPr/>
                </p:nvSpPr>
                <p:spPr bwMode="ltGray">
                  <a:xfrm>
                    <a:off x="4840" y="544"/>
                    <a:ext cx="8" cy="6"/>
                  </a:xfrm>
                  <a:custGeom>
                    <a:avLst/>
                    <a:gdLst/>
                    <a:ahLst/>
                    <a:cxnLst>
                      <a:cxn ang="0">
                        <a:pos x="3" y="4"/>
                      </a:cxn>
                      <a:cxn ang="0">
                        <a:pos x="3" y="14"/>
                      </a:cxn>
                      <a:cxn ang="0">
                        <a:pos x="3" y="4"/>
                      </a:cxn>
                    </a:cxnLst>
                    <a:rect l="0" t="0" r="r" b="b"/>
                    <a:pathLst>
                      <a:path w="17" h="18">
                        <a:moveTo>
                          <a:pt x="3" y="4"/>
                        </a:moveTo>
                        <a:cubicBezTo>
                          <a:pt x="17" y="7"/>
                          <a:pt x="16" y="18"/>
                          <a:pt x="3" y="14"/>
                        </a:cubicBezTo>
                        <a:cubicBezTo>
                          <a:pt x="0" y="6"/>
                          <a:pt x="7" y="0"/>
                          <a:pt x="3" y="4"/>
                        </a:cubicBezTo>
                        <a:close/>
                      </a:path>
                    </a:pathLst>
                  </a:custGeom>
                  <a:solidFill>
                    <a:schemeClr val="folHlink"/>
                  </a:solidFill>
                  <a:ln w="9525">
                    <a:noFill/>
                    <a:round/>
                    <a:headEnd/>
                    <a:tailEnd/>
                  </a:ln>
                  <a:effectLst/>
                </p:spPr>
                <p:txBody>
                  <a:bodyPr wrap="none" anchor="ctr"/>
                  <a:lstStyle/>
                  <a:p>
                    <a:endParaRPr lang="zh-CN" altLang="en-US"/>
                  </a:p>
                </p:txBody>
              </p:sp>
              <p:sp>
                <p:nvSpPr>
                  <p:cNvPr id="48211" name="Freeform 83"/>
                  <p:cNvSpPr>
                    <a:spLocks/>
                  </p:cNvSpPr>
                  <p:nvPr/>
                </p:nvSpPr>
                <p:spPr bwMode="ltGray">
                  <a:xfrm>
                    <a:off x="4747" y="494"/>
                    <a:ext cx="8" cy="5"/>
                  </a:xfrm>
                  <a:custGeom>
                    <a:avLst/>
                    <a:gdLst/>
                    <a:ahLst/>
                    <a:cxnLst>
                      <a:cxn ang="0">
                        <a:pos x="7" y="12"/>
                      </a:cxn>
                      <a:cxn ang="0">
                        <a:pos x="17" y="2"/>
                      </a:cxn>
                      <a:cxn ang="0">
                        <a:pos x="9" y="12"/>
                      </a:cxn>
                      <a:cxn ang="0">
                        <a:pos x="7" y="12"/>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w="9525">
                    <a:noFill/>
                    <a:round/>
                    <a:headEnd/>
                    <a:tailEnd/>
                  </a:ln>
                  <a:effectLst/>
                </p:spPr>
                <p:txBody>
                  <a:bodyPr wrap="none" anchor="ctr"/>
                  <a:lstStyle/>
                  <a:p>
                    <a:endParaRPr lang="zh-CN" altLang="en-US"/>
                  </a:p>
                </p:txBody>
              </p:sp>
              <p:sp>
                <p:nvSpPr>
                  <p:cNvPr id="48212" name="Freeform 84"/>
                  <p:cNvSpPr>
                    <a:spLocks/>
                  </p:cNvSpPr>
                  <p:nvPr/>
                </p:nvSpPr>
                <p:spPr bwMode="ltGray">
                  <a:xfrm>
                    <a:off x="4676" y="536"/>
                    <a:ext cx="8" cy="5"/>
                  </a:xfrm>
                  <a:custGeom>
                    <a:avLst/>
                    <a:gdLst/>
                    <a:ahLst/>
                    <a:cxnLst>
                      <a:cxn ang="0">
                        <a:pos x="7" y="12"/>
                      </a:cxn>
                      <a:cxn ang="0">
                        <a:pos x="15" y="2"/>
                      </a:cxn>
                      <a:cxn ang="0">
                        <a:pos x="15" y="14"/>
                      </a:cxn>
                      <a:cxn ang="0">
                        <a:pos x="7" y="12"/>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w="9525">
                    <a:noFill/>
                    <a:round/>
                    <a:headEnd/>
                    <a:tailEnd/>
                  </a:ln>
                  <a:effectLst/>
                </p:spPr>
                <p:txBody>
                  <a:bodyPr wrap="none" anchor="ctr"/>
                  <a:lstStyle/>
                  <a:p>
                    <a:endParaRPr lang="zh-CN" altLang="en-US"/>
                  </a:p>
                </p:txBody>
              </p:sp>
              <p:sp>
                <p:nvSpPr>
                  <p:cNvPr id="48213" name="Freeform 85"/>
                  <p:cNvSpPr>
                    <a:spLocks/>
                  </p:cNvSpPr>
                  <p:nvPr/>
                </p:nvSpPr>
                <p:spPr bwMode="ltGray">
                  <a:xfrm>
                    <a:off x="4598" y="523"/>
                    <a:ext cx="34" cy="27"/>
                  </a:xfrm>
                  <a:custGeom>
                    <a:avLst/>
                    <a:gdLst/>
                    <a:ahLst/>
                    <a:cxnLst>
                      <a:cxn ang="0">
                        <a:pos x="0" y="50"/>
                      </a:cxn>
                      <a:cxn ang="0">
                        <a:pos x="14" y="24"/>
                      </a:cxn>
                      <a:cxn ang="0">
                        <a:pos x="26" y="20"/>
                      </a:cxn>
                      <a:cxn ang="0">
                        <a:pos x="48" y="18"/>
                      </a:cxn>
                      <a:cxn ang="0">
                        <a:pos x="58" y="0"/>
                      </a:cxn>
                      <a:cxn ang="0">
                        <a:pos x="80" y="40"/>
                      </a:cxn>
                      <a:cxn ang="0">
                        <a:pos x="70" y="56"/>
                      </a:cxn>
                      <a:cxn ang="0">
                        <a:pos x="54" y="62"/>
                      </a:cxn>
                      <a:cxn ang="0">
                        <a:pos x="48" y="80"/>
                      </a:cxn>
                      <a:cxn ang="0">
                        <a:pos x="32" y="68"/>
                      </a:cxn>
                      <a:cxn ang="0">
                        <a:pos x="38" y="52"/>
                      </a:cxn>
                      <a:cxn ang="0">
                        <a:pos x="30" y="28"/>
                      </a:cxn>
                      <a:cxn ang="0">
                        <a:pos x="20" y="48"/>
                      </a:cxn>
                      <a:cxn ang="0">
                        <a:pos x="8" y="56"/>
                      </a:cxn>
                      <a:cxn ang="0">
                        <a:pos x="0" y="50"/>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w="9525">
                    <a:noFill/>
                    <a:round/>
                    <a:headEnd/>
                    <a:tailEnd/>
                  </a:ln>
                  <a:effectLst/>
                </p:spPr>
                <p:txBody>
                  <a:bodyPr wrap="none" anchor="ctr"/>
                  <a:lstStyle/>
                  <a:p>
                    <a:endParaRPr lang="zh-CN" altLang="en-US"/>
                  </a:p>
                </p:txBody>
              </p:sp>
              <p:sp>
                <p:nvSpPr>
                  <p:cNvPr id="48214" name="Freeform 86"/>
                  <p:cNvSpPr>
                    <a:spLocks/>
                  </p:cNvSpPr>
                  <p:nvPr/>
                </p:nvSpPr>
                <p:spPr bwMode="ltGray">
                  <a:xfrm>
                    <a:off x="4587" y="466"/>
                    <a:ext cx="40" cy="58"/>
                  </a:xfrm>
                  <a:custGeom>
                    <a:avLst/>
                    <a:gdLst/>
                    <a:ahLst/>
                    <a:cxnLst>
                      <a:cxn ang="0">
                        <a:pos x="14" y="96"/>
                      </a:cxn>
                      <a:cxn ang="0">
                        <a:pos x="26" y="128"/>
                      </a:cxn>
                      <a:cxn ang="0">
                        <a:pos x="32" y="108"/>
                      </a:cxn>
                      <a:cxn ang="0">
                        <a:pos x="52" y="100"/>
                      </a:cxn>
                      <a:cxn ang="0">
                        <a:pos x="46" y="124"/>
                      </a:cxn>
                      <a:cxn ang="0">
                        <a:pos x="66" y="126"/>
                      </a:cxn>
                      <a:cxn ang="0">
                        <a:pos x="76" y="142"/>
                      </a:cxn>
                      <a:cxn ang="0">
                        <a:pos x="58" y="148"/>
                      </a:cxn>
                      <a:cxn ang="0">
                        <a:pos x="74" y="174"/>
                      </a:cxn>
                      <a:cxn ang="0">
                        <a:pos x="84" y="154"/>
                      </a:cxn>
                      <a:cxn ang="0">
                        <a:pos x="82" y="112"/>
                      </a:cxn>
                      <a:cxn ang="0">
                        <a:pos x="60" y="106"/>
                      </a:cxn>
                      <a:cxn ang="0">
                        <a:pos x="50" y="82"/>
                      </a:cxn>
                      <a:cxn ang="0">
                        <a:pos x="34" y="82"/>
                      </a:cxn>
                      <a:cxn ang="0">
                        <a:pos x="30" y="70"/>
                      </a:cxn>
                      <a:cxn ang="0">
                        <a:pos x="42" y="42"/>
                      </a:cxn>
                      <a:cxn ang="0">
                        <a:pos x="30" y="0"/>
                      </a:cxn>
                      <a:cxn ang="0">
                        <a:pos x="18" y="22"/>
                      </a:cxn>
                      <a:cxn ang="0">
                        <a:pos x="4" y="46"/>
                      </a:cxn>
                      <a:cxn ang="0">
                        <a:pos x="14" y="76"/>
                      </a:cxn>
                      <a:cxn ang="0">
                        <a:pos x="14" y="96"/>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w="9525">
                    <a:noFill/>
                    <a:round/>
                    <a:headEnd/>
                    <a:tailEnd/>
                  </a:ln>
                  <a:effectLst/>
                </p:spPr>
                <p:txBody>
                  <a:bodyPr wrap="none" anchor="ctr"/>
                  <a:lstStyle/>
                  <a:p>
                    <a:endParaRPr lang="zh-CN" altLang="en-US"/>
                  </a:p>
                </p:txBody>
              </p:sp>
              <p:sp>
                <p:nvSpPr>
                  <p:cNvPr id="48215" name="Freeform 87"/>
                  <p:cNvSpPr>
                    <a:spLocks/>
                  </p:cNvSpPr>
                  <p:nvPr/>
                </p:nvSpPr>
                <p:spPr bwMode="ltGray">
                  <a:xfrm>
                    <a:off x="4597" y="508"/>
                    <a:ext cx="14" cy="17"/>
                  </a:xfrm>
                  <a:custGeom>
                    <a:avLst/>
                    <a:gdLst/>
                    <a:ahLst/>
                    <a:cxnLst>
                      <a:cxn ang="0">
                        <a:pos x="6" y="24"/>
                      </a:cxn>
                      <a:cxn ang="0">
                        <a:pos x="12" y="0"/>
                      </a:cxn>
                      <a:cxn ang="0">
                        <a:pos x="20" y="16"/>
                      </a:cxn>
                      <a:cxn ang="0">
                        <a:pos x="22" y="24"/>
                      </a:cxn>
                      <a:cxn ang="0">
                        <a:pos x="28" y="26"/>
                      </a:cxn>
                      <a:cxn ang="0">
                        <a:pos x="32" y="38"/>
                      </a:cxn>
                      <a:cxn ang="0">
                        <a:pos x="18" y="50"/>
                      </a:cxn>
                      <a:cxn ang="0">
                        <a:pos x="6" y="24"/>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w="9525">
                    <a:noFill/>
                    <a:round/>
                    <a:headEnd/>
                    <a:tailEnd/>
                  </a:ln>
                  <a:effectLst/>
                </p:spPr>
                <p:txBody>
                  <a:bodyPr wrap="none" anchor="ctr"/>
                  <a:lstStyle/>
                  <a:p>
                    <a:endParaRPr lang="zh-CN" altLang="en-US"/>
                  </a:p>
                </p:txBody>
              </p:sp>
              <p:sp>
                <p:nvSpPr>
                  <p:cNvPr id="48216" name="Freeform 88"/>
                  <p:cNvSpPr>
                    <a:spLocks/>
                  </p:cNvSpPr>
                  <p:nvPr/>
                </p:nvSpPr>
                <p:spPr bwMode="ltGray">
                  <a:xfrm>
                    <a:off x="4569" y="512"/>
                    <a:ext cx="19" cy="17"/>
                  </a:xfrm>
                  <a:custGeom>
                    <a:avLst/>
                    <a:gdLst/>
                    <a:ahLst/>
                    <a:cxnLst>
                      <a:cxn ang="0">
                        <a:pos x="0" y="44"/>
                      </a:cxn>
                      <a:cxn ang="0">
                        <a:pos x="22" y="20"/>
                      </a:cxn>
                      <a:cxn ang="0">
                        <a:pos x="36" y="0"/>
                      </a:cxn>
                      <a:cxn ang="0">
                        <a:pos x="24" y="28"/>
                      </a:cxn>
                      <a:cxn ang="0">
                        <a:pos x="2" y="50"/>
                      </a:cxn>
                      <a:cxn ang="0">
                        <a:pos x="0" y="44"/>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w="9525">
                    <a:noFill/>
                    <a:round/>
                    <a:headEnd/>
                    <a:tailEnd/>
                  </a:ln>
                  <a:effectLst/>
                </p:spPr>
                <p:txBody>
                  <a:bodyPr wrap="none" anchor="ctr"/>
                  <a:lstStyle/>
                  <a:p>
                    <a:endParaRPr lang="zh-CN" altLang="en-US"/>
                  </a:p>
                </p:txBody>
              </p:sp>
              <p:sp>
                <p:nvSpPr>
                  <p:cNvPr id="48217" name="Freeform 89"/>
                  <p:cNvSpPr>
                    <a:spLocks/>
                  </p:cNvSpPr>
                  <p:nvPr/>
                </p:nvSpPr>
                <p:spPr bwMode="ltGray">
                  <a:xfrm>
                    <a:off x="4784" y="275"/>
                    <a:ext cx="18" cy="10"/>
                  </a:xfrm>
                  <a:custGeom>
                    <a:avLst/>
                    <a:gdLst/>
                    <a:ahLst/>
                    <a:cxnLst>
                      <a:cxn ang="0">
                        <a:pos x="0" y="25"/>
                      </a:cxn>
                      <a:cxn ang="0">
                        <a:pos x="12" y="29"/>
                      </a:cxn>
                      <a:cxn ang="0">
                        <a:pos x="0" y="2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w="9525">
                    <a:noFill/>
                    <a:round/>
                    <a:headEnd/>
                    <a:tailEnd/>
                  </a:ln>
                  <a:effectLst/>
                </p:spPr>
                <p:txBody>
                  <a:bodyPr wrap="none" anchor="ctr"/>
                  <a:lstStyle/>
                  <a:p>
                    <a:endParaRPr lang="zh-CN" altLang="en-US"/>
                  </a:p>
                </p:txBody>
              </p:sp>
              <p:sp>
                <p:nvSpPr>
                  <p:cNvPr id="48218" name="Freeform 90"/>
                  <p:cNvSpPr>
                    <a:spLocks/>
                  </p:cNvSpPr>
                  <p:nvPr/>
                </p:nvSpPr>
                <p:spPr bwMode="ltGray">
                  <a:xfrm>
                    <a:off x="4293" y="246"/>
                    <a:ext cx="438" cy="152"/>
                  </a:xfrm>
                  <a:custGeom>
                    <a:avLst/>
                    <a:gdLst/>
                    <a:ahLst/>
                    <a:cxnLst>
                      <a:cxn ang="0">
                        <a:pos x="73" y="1"/>
                      </a:cxn>
                      <a:cxn ang="0">
                        <a:pos x="438" y="0"/>
                      </a:cxn>
                      <a:cxn ang="0">
                        <a:pos x="416" y="54"/>
                      </a:cxn>
                      <a:cxn ang="0">
                        <a:pos x="397" y="68"/>
                      </a:cxn>
                      <a:cxn ang="0">
                        <a:pos x="392" y="70"/>
                      </a:cxn>
                      <a:cxn ang="0">
                        <a:pos x="375" y="73"/>
                      </a:cxn>
                      <a:cxn ang="0">
                        <a:pos x="361" y="88"/>
                      </a:cxn>
                      <a:cxn ang="0">
                        <a:pos x="362" y="99"/>
                      </a:cxn>
                      <a:cxn ang="0">
                        <a:pos x="364" y="107"/>
                      </a:cxn>
                      <a:cxn ang="0">
                        <a:pos x="366" y="113"/>
                      </a:cxn>
                      <a:cxn ang="0">
                        <a:pos x="362" y="122"/>
                      </a:cxn>
                      <a:cxn ang="0">
                        <a:pos x="351" y="120"/>
                      </a:cxn>
                      <a:cxn ang="0">
                        <a:pos x="342" y="129"/>
                      </a:cxn>
                      <a:cxn ang="0">
                        <a:pos x="347" y="105"/>
                      </a:cxn>
                      <a:cxn ang="0">
                        <a:pos x="338" y="100"/>
                      </a:cxn>
                      <a:cxn ang="0">
                        <a:pos x="344" y="93"/>
                      </a:cxn>
                      <a:cxn ang="0">
                        <a:pos x="342" y="89"/>
                      </a:cxn>
                      <a:cxn ang="0">
                        <a:pos x="320" y="94"/>
                      </a:cxn>
                      <a:cxn ang="0">
                        <a:pos x="317" y="85"/>
                      </a:cxn>
                      <a:cxn ang="0">
                        <a:pos x="297" y="94"/>
                      </a:cxn>
                      <a:cxn ang="0">
                        <a:pos x="320" y="103"/>
                      </a:cxn>
                      <a:cxn ang="0">
                        <a:pos x="305" y="117"/>
                      </a:cxn>
                      <a:cxn ang="0">
                        <a:pos x="311" y="126"/>
                      </a:cxn>
                      <a:cxn ang="0">
                        <a:pos x="315" y="138"/>
                      </a:cxn>
                      <a:cxn ang="0">
                        <a:pos x="309" y="139"/>
                      </a:cxn>
                      <a:cxn ang="0">
                        <a:pos x="314" y="144"/>
                      </a:cxn>
                      <a:cxn ang="0">
                        <a:pos x="307" y="152"/>
                      </a:cxn>
                      <a:cxn ang="0">
                        <a:pos x="0" y="149"/>
                      </a:cxn>
                      <a:cxn ang="0">
                        <a:pos x="73" y="1"/>
                      </a:cxn>
                    </a:cxnLst>
                    <a:rect l="0" t="0" r="r" b="b"/>
                    <a:pathLst>
                      <a:path w="438" h="152">
                        <a:moveTo>
                          <a:pt x="73" y="1"/>
                        </a:moveTo>
                        <a:lnTo>
                          <a:pt x="438" y="0"/>
                        </a:lnTo>
                        <a:cubicBezTo>
                          <a:pt x="432"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w="9525">
                    <a:noFill/>
                    <a:round/>
                    <a:headEnd/>
                    <a:tailEnd/>
                  </a:ln>
                  <a:effectLst/>
                </p:spPr>
                <p:txBody>
                  <a:bodyPr wrap="none" anchor="ctr"/>
                  <a:lstStyle/>
                  <a:p>
                    <a:endParaRPr lang="zh-CN" altLang="en-US"/>
                  </a:p>
                </p:txBody>
              </p:sp>
              <p:sp>
                <p:nvSpPr>
                  <p:cNvPr id="48219" name="Freeform 91"/>
                  <p:cNvSpPr>
                    <a:spLocks/>
                  </p:cNvSpPr>
                  <p:nvPr/>
                </p:nvSpPr>
                <p:spPr bwMode="ltGray">
                  <a:xfrm>
                    <a:off x="4731" y="240"/>
                    <a:ext cx="20" cy="55"/>
                  </a:xfrm>
                  <a:custGeom>
                    <a:avLst/>
                    <a:gdLst/>
                    <a:ahLst/>
                    <a:cxnLst>
                      <a:cxn ang="0">
                        <a:pos x="5" y="156"/>
                      </a:cxn>
                      <a:cxn ang="0">
                        <a:pos x="15" y="108"/>
                      </a:cxn>
                      <a:cxn ang="0">
                        <a:pos x="17" y="68"/>
                      </a:cxn>
                      <a:cxn ang="0">
                        <a:pos x="11" y="40"/>
                      </a:cxn>
                      <a:cxn ang="0">
                        <a:pos x="17" y="12"/>
                      </a:cxn>
                      <a:cxn ang="0">
                        <a:pos x="21" y="0"/>
                      </a:cxn>
                      <a:cxn ang="0">
                        <a:pos x="31" y="30"/>
                      </a:cxn>
                      <a:cxn ang="0">
                        <a:pos x="47" y="98"/>
                      </a:cxn>
                      <a:cxn ang="0">
                        <a:pos x="31" y="108"/>
                      </a:cxn>
                      <a:cxn ang="0">
                        <a:pos x="23" y="126"/>
                      </a:cxn>
                      <a:cxn ang="0">
                        <a:pos x="21" y="132"/>
                      </a:cxn>
                      <a:cxn ang="0">
                        <a:pos x="27" y="134"/>
                      </a:cxn>
                      <a:cxn ang="0">
                        <a:pos x="31" y="146"/>
                      </a:cxn>
                      <a:cxn ang="0">
                        <a:pos x="13" y="148"/>
                      </a:cxn>
                      <a:cxn ang="0">
                        <a:pos x="7" y="160"/>
                      </a:cxn>
                      <a:cxn ang="0">
                        <a:pos x="3" y="154"/>
                      </a:cxn>
                      <a:cxn ang="0">
                        <a:pos x="5" y="156"/>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w="9525">
                    <a:noFill/>
                    <a:round/>
                    <a:headEnd/>
                    <a:tailEnd/>
                  </a:ln>
                  <a:effectLst/>
                </p:spPr>
                <p:txBody>
                  <a:bodyPr wrap="none" anchor="ctr"/>
                  <a:lstStyle/>
                  <a:p>
                    <a:endParaRPr lang="zh-CN" altLang="en-US"/>
                  </a:p>
                </p:txBody>
              </p:sp>
              <p:sp>
                <p:nvSpPr>
                  <p:cNvPr id="48220" name="Freeform 92"/>
                  <p:cNvSpPr>
                    <a:spLocks/>
                  </p:cNvSpPr>
                  <p:nvPr/>
                </p:nvSpPr>
                <p:spPr bwMode="ltGray">
                  <a:xfrm>
                    <a:off x="4719" y="287"/>
                    <a:ext cx="59" cy="34"/>
                  </a:xfrm>
                  <a:custGeom>
                    <a:avLst/>
                    <a:gdLst/>
                    <a:ahLst/>
                    <a:cxnLst>
                      <a:cxn ang="0">
                        <a:pos x="26" y="61"/>
                      </a:cxn>
                      <a:cxn ang="0">
                        <a:pos x="30" y="43"/>
                      </a:cxn>
                      <a:cxn ang="0">
                        <a:pos x="50" y="33"/>
                      </a:cxn>
                      <a:cxn ang="0">
                        <a:pos x="54" y="45"/>
                      </a:cxn>
                      <a:cxn ang="0">
                        <a:pos x="66" y="49"/>
                      </a:cxn>
                      <a:cxn ang="0">
                        <a:pos x="80" y="55"/>
                      </a:cxn>
                      <a:cxn ang="0">
                        <a:pos x="116" y="33"/>
                      </a:cxn>
                      <a:cxn ang="0">
                        <a:pos x="130" y="17"/>
                      </a:cxn>
                      <a:cxn ang="0">
                        <a:pos x="138" y="11"/>
                      </a:cxn>
                      <a:cxn ang="0">
                        <a:pos x="106" y="49"/>
                      </a:cxn>
                      <a:cxn ang="0">
                        <a:pos x="84" y="67"/>
                      </a:cxn>
                      <a:cxn ang="0">
                        <a:pos x="66" y="81"/>
                      </a:cxn>
                      <a:cxn ang="0">
                        <a:pos x="48" y="103"/>
                      </a:cxn>
                      <a:cxn ang="0">
                        <a:pos x="26" y="89"/>
                      </a:cxn>
                      <a:cxn ang="0">
                        <a:pos x="20" y="87"/>
                      </a:cxn>
                      <a:cxn ang="0">
                        <a:pos x="22" y="97"/>
                      </a:cxn>
                      <a:cxn ang="0">
                        <a:pos x="0" y="97"/>
                      </a:cxn>
                      <a:cxn ang="0">
                        <a:pos x="10" y="79"/>
                      </a:cxn>
                      <a:cxn ang="0">
                        <a:pos x="26" y="61"/>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w="9525">
                    <a:noFill/>
                    <a:round/>
                    <a:headEnd/>
                    <a:tailEnd/>
                  </a:ln>
                  <a:effectLst/>
                </p:spPr>
                <p:txBody>
                  <a:bodyPr wrap="none" anchor="ctr"/>
                  <a:lstStyle/>
                  <a:p>
                    <a:endParaRPr lang="zh-CN" altLang="en-US"/>
                  </a:p>
                </p:txBody>
              </p:sp>
              <p:sp>
                <p:nvSpPr>
                  <p:cNvPr id="48221" name="Freeform 93"/>
                  <p:cNvSpPr>
                    <a:spLocks/>
                  </p:cNvSpPr>
                  <p:nvPr/>
                </p:nvSpPr>
                <p:spPr bwMode="ltGray">
                  <a:xfrm>
                    <a:off x="4656" y="319"/>
                    <a:ext cx="80" cy="72"/>
                  </a:xfrm>
                  <a:custGeom>
                    <a:avLst/>
                    <a:gdLst/>
                    <a:ahLst/>
                    <a:cxnLst>
                      <a:cxn ang="0">
                        <a:pos x="158" y="24"/>
                      </a:cxn>
                      <a:cxn ang="0">
                        <a:pos x="160" y="6"/>
                      </a:cxn>
                      <a:cxn ang="0">
                        <a:pos x="170" y="0"/>
                      </a:cxn>
                      <a:cxn ang="0">
                        <a:pos x="182" y="24"/>
                      </a:cxn>
                      <a:cxn ang="0">
                        <a:pos x="188" y="42"/>
                      </a:cxn>
                      <a:cxn ang="0">
                        <a:pos x="178" y="58"/>
                      </a:cxn>
                      <a:cxn ang="0">
                        <a:pos x="170" y="76"/>
                      </a:cxn>
                      <a:cxn ang="0">
                        <a:pos x="162" y="126"/>
                      </a:cxn>
                      <a:cxn ang="0">
                        <a:pos x="144" y="136"/>
                      </a:cxn>
                      <a:cxn ang="0">
                        <a:pos x="120" y="138"/>
                      </a:cxn>
                      <a:cxn ang="0">
                        <a:pos x="112" y="124"/>
                      </a:cxn>
                      <a:cxn ang="0">
                        <a:pos x="102" y="146"/>
                      </a:cxn>
                      <a:cxn ang="0">
                        <a:pos x="90" y="150"/>
                      </a:cxn>
                      <a:cxn ang="0">
                        <a:pos x="80" y="132"/>
                      </a:cxn>
                      <a:cxn ang="0">
                        <a:pos x="58" y="144"/>
                      </a:cxn>
                      <a:cxn ang="0">
                        <a:pos x="76" y="142"/>
                      </a:cxn>
                      <a:cxn ang="0">
                        <a:pos x="78" y="160"/>
                      </a:cxn>
                      <a:cxn ang="0">
                        <a:pos x="58" y="166"/>
                      </a:cxn>
                      <a:cxn ang="0">
                        <a:pos x="34" y="166"/>
                      </a:cxn>
                      <a:cxn ang="0">
                        <a:pos x="36" y="154"/>
                      </a:cxn>
                      <a:cxn ang="0">
                        <a:pos x="46" y="144"/>
                      </a:cxn>
                      <a:cxn ang="0">
                        <a:pos x="34" y="148"/>
                      </a:cxn>
                      <a:cxn ang="0">
                        <a:pos x="26" y="166"/>
                      </a:cxn>
                      <a:cxn ang="0">
                        <a:pos x="30" y="190"/>
                      </a:cxn>
                      <a:cxn ang="0">
                        <a:pos x="14" y="200"/>
                      </a:cxn>
                      <a:cxn ang="0">
                        <a:pos x="0" y="214"/>
                      </a:cxn>
                      <a:cxn ang="0">
                        <a:pos x="8" y="188"/>
                      </a:cxn>
                      <a:cxn ang="0">
                        <a:pos x="0" y="164"/>
                      </a:cxn>
                      <a:cxn ang="0">
                        <a:pos x="14" y="152"/>
                      </a:cxn>
                      <a:cxn ang="0">
                        <a:pos x="32" y="134"/>
                      </a:cxn>
                      <a:cxn ang="0">
                        <a:pos x="44" y="118"/>
                      </a:cxn>
                      <a:cxn ang="0">
                        <a:pos x="72" y="116"/>
                      </a:cxn>
                      <a:cxn ang="0">
                        <a:pos x="84" y="112"/>
                      </a:cxn>
                      <a:cxn ang="0">
                        <a:pos x="114" y="78"/>
                      </a:cxn>
                      <a:cxn ang="0">
                        <a:pos x="120" y="92"/>
                      </a:cxn>
                      <a:cxn ang="0">
                        <a:pos x="132" y="76"/>
                      </a:cxn>
                      <a:cxn ang="0">
                        <a:pos x="150" y="54"/>
                      </a:cxn>
                      <a:cxn ang="0">
                        <a:pos x="154" y="42"/>
                      </a:cxn>
                      <a:cxn ang="0">
                        <a:pos x="148" y="38"/>
                      </a:cxn>
                      <a:cxn ang="0">
                        <a:pos x="152" y="32"/>
                      </a:cxn>
                      <a:cxn ang="0">
                        <a:pos x="158" y="24"/>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w="9525">
                    <a:noFill/>
                    <a:round/>
                    <a:headEnd/>
                    <a:tailEnd/>
                  </a:ln>
                  <a:effectLst/>
                </p:spPr>
                <p:txBody>
                  <a:bodyPr wrap="none" anchor="ctr"/>
                  <a:lstStyle/>
                  <a:p>
                    <a:endParaRPr lang="zh-CN" altLang="en-US"/>
                  </a:p>
                </p:txBody>
              </p:sp>
              <p:sp>
                <p:nvSpPr>
                  <p:cNvPr id="48222" name="Freeform 94"/>
                  <p:cNvSpPr>
                    <a:spLocks/>
                  </p:cNvSpPr>
                  <p:nvPr/>
                </p:nvSpPr>
                <p:spPr bwMode="ltGray">
                  <a:xfrm>
                    <a:off x="4709" y="340"/>
                    <a:ext cx="6" cy="4"/>
                  </a:xfrm>
                  <a:custGeom>
                    <a:avLst/>
                    <a:gdLst/>
                    <a:ahLst/>
                    <a:cxnLst>
                      <a:cxn ang="0">
                        <a:pos x="0" y="9"/>
                      </a:cxn>
                      <a:cxn ang="0">
                        <a:pos x="4" y="13"/>
                      </a:cxn>
                      <a:cxn ang="0">
                        <a:pos x="0" y="9"/>
                      </a:cxn>
                    </a:cxnLst>
                    <a:rect l="0" t="0" r="r" b="b"/>
                    <a:pathLst>
                      <a:path w="13" h="13">
                        <a:moveTo>
                          <a:pt x="0" y="9"/>
                        </a:moveTo>
                        <a:cubicBezTo>
                          <a:pt x="6" y="0"/>
                          <a:pt x="13" y="7"/>
                          <a:pt x="4" y="13"/>
                        </a:cubicBezTo>
                        <a:cubicBezTo>
                          <a:pt x="0" y="6"/>
                          <a:pt x="0" y="5"/>
                          <a:pt x="0" y="9"/>
                        </a:cubicBezTo>
                        <a:close/>
                      </a:path>
                    </a:pathLst>
                  </a:custGeom>
                  <a:solidFill>
                    <a:schemeClr val="folHlink"/>
                  </a:solidFill>
                  <a:ln w="9525">
                    <a:noFill/>
                    <a:round/>
                    <a:headEnd/>
                    <a:tailEnd/>
                  </a:ln>
                  <a:effectLst/>
                </p:spPr>
                <p:txBody>
                  <a:bodyPr wrap="none" anchor="ctr"/>
                  <a:lstStyle/>
                  <a:p>
                    <a:endParaRPr lang="zh-CN" altLang="en-US"/>
                  </a:p>
                </p:txBody>
              </p:sp>
              <p:sp>
                <p:nvSpPr>
                  <p:cNvPr id="48223" name="Freeform 95"/>
                  <p:cNvSpPr>
                    <a:spLocks/>
                  </p:cNvSpPr>
                  <p:nvPr/>
                </p:nvSpPr>
                <p:spPr bwMode="ltGray">
                  <a:xfrm>
                    <a:off x="4261" y="389"/>
                    <a:ext cx="347" cy="189"/>
                  </a:xfrm>
                  <a:custGeom>
                    <a:avLst/>
                    <a:gdLst/>
                    <a:ahLst/>
                    <a:cxnLst>
                      <a:cxn ang="0">
                        <a:pos x="812" y="26"/>
                      </a:cxn>
                      <a:cxn ang="0">
                        <a:pos x="778" y="78"/>
                      </a:cxn>
                      <a:cxn ang="0">
                        <a:pos x="748" y="122"/>
                      </a:cxn>
                      <a:cxn ang="0">
                        <a:pos x="722" y="142"/>
                      </a:cxn>
                      <a:cxn ang="0">
                        <a:pos x="634" y="180"/>
                      </a:cxn>
                      <a:cxn ang="0">
                        <a:pos x="632" y="210"/>
                      </a:cxn>
                      <a:cxn ang="0">
                        <a:pos x="604" y="230"/>
                      </a:cxn>
                      <a:cxn ang="0">
                        <a:pos x="620" y="178"/>
                      </a:cxn>
                      <a:cxn ang="0">
                        <a:pos x="576" y="188"/>
                      </a:cxn>
                      <a:cxn ang="0">
                        <a:pos x="556" y="218"/>
                      </a:cxn>
                      <a:cxn ang="0">
                        <a:pos x="596" y="280"/>
                      </a:cxn>
                      <a:cxn ang="0">
                        <a:pos x="594" y="368"/>
                      </a:cxn>
                      <a:cxn ang="0">
                        <a:pos x="542" y="406"/>
                      </a:cxn>
                      <a:cxn ang="0">
                        <a:pos x="522" y="386"/>
                      </a:cxn>
                      <a:cxn ang="0">
                        <a:pos x="482" y="348"/>
                      </a:cxn>
                      <a:cxn ang="0">
                        <a:pos x="462" y="348"/>
                      </a:cxn>
                      <a:cxn ang="0">
                        <a:pos x="450" y="394"/>
                      </a:cxn>
                      <a:cxn ang="0">
                        <a:pos x="500" y="464"/>
                      </a:cxn>
                      <a:cxn ang="0">
                        <a:pos x="510" y="524"/>
                      </a:cxn>
                      <a:cxn ang="0">
                        <a:pos x="526" y="560"/>
                      </a:cxn>
                      <a:cxn ang="0">
                        <a:pos x="492" y="544"/>
                      </a:cxn>
                      <a:cxn ang="0">
                        <a:pos x="470" y="518"/>
                      </a:cxn>
                      <a:cxn ang="0">
                        <a:pos x="422" y="424"/>
                      </a:cxn>
                      <a:cxn ang="0">
                        <a:pos x="426" y="310"/>
                      </a:cxn>
                      <a:cxn ang="0">
                        <a:pos x="422" y="268"/>
                      </a:cxn>
                      <a:cxn ang="0">
                        <a:pos x="412" y="276"/>
                      </a:cxn>
                      <a:cxn ang="0">
                        <a:pos x="386" y="266"/>
                      </a:cxn>
                      <a:cxn ang="0">
                        <a:pos x="360" y="170"/>
                      </a:cxn>
                      <a:cxn ang="0">
                        <a:pos x="330" y="166"/>
                      </a:cxn>
                      <a:cxn ang="0">
                        <a:pos x="288" y="172"/>
                      </a:cxn>
                      <a:cxn ang="0">
                        <a:pos x="242" y="232"/>
                      </a:cxn>
                      <a:cxn ang="0">
                        <a:pos x="196" y="268"/>
                      </a:cxn>
                      <a:cxn ang="0">
                        <a:pos x="184" y="274"/>
                      </a:cxn>
                      <a:cxn ang="0">
                        <a:pos x="160" y="328"/>
                      </a:cxn>
                      <a:cxn ang="0">
                        <a:pos x="152" y="354"/>
                      </a:cxn>
                      <a:cxn ang="0">
                        <a:pos x="128" y="404"/>
                      </a:cxn>
                      <a:cxn ang="0">
                        <a:pos x="94" y="392"/>
                      </a:cxn>
                      <a:cxn ang="0">
                        <a:pos x="66" y="258"/>
                      </a:cxn>
                      <a:cxn ang="0">
                        <a:pos x="72" y="156"/>
                      </a:cxn>
                      <a:cxn ang="0">
                        <a:pos x="44" y="180"/>
                      </a:cxn>
                      <a:cxn ang="0">
                        <a:pos x="20" y="150"/>
                      </a:cxn>
                      <a:cxn ang="0">
                        <a:pos x="24" y="138"/>
                      </a:cxn>
                      <a:cxn ang="0">
                        <a:pos x="0" y="92"/>
                      </a:cxn>
                      <a:cxn ang="0">
                        <a:pos x="798" y="6"/>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w="9525">
                    <a:noFill/>
                    <a:round/>
                    <a:headEnd/>
                    <a:tailEnd/>
                  </a:ln>
                  <a:effectLst/>
                </p:spPr>
                <p:txBody>
                  <a:bodyPr wrap="none" anchor="ctr"/>
                  <a:lstStyle/>
                  <a:p>
                    <a:endParaRPr lang="zh-CN" altLang="en-US"/>
                  </a:p>
                </p:txBody>
              </p:sp>
              <p:sp>
                <p:nvSpPr>
                  <p:cNvPr id="48224" name="Freeform 96"/>
                  <p:cNvSpPr>
                    <a:spLocks/>
                  </p:cNvSpPr>
                  <p:nvPr/>
                </p:nvSpPr>
                <p:spPr bwMode="ltGray">
                  <a:xfrm>
                    <a:off x="4322" y="519"/>
                    <a:ext cx="19" cy="29"/>
                  </a:xfrm>
                  <a:custGeom>
                    <a:avLst/>
                    <a:gdLst/>
                    <a:ahLst/>
                    <a:cxnLst>
                      <a:cxn ang="0">
                        <a:pos x="7" y="11"/>
                      </a:cxn>
                      <a:cxn ang="0">
                        <a:pos x="17" y="3"/>
                      </a:cxn>
                      <a:cxn ang="0">
                        <a:pos x="37" y="33"/>
                      </a:cxn>
                      <a:cxn ang="0">
                        <a:pos x="19" y="85"/>
                      </a:cxn>
                      <a:cxn ang="0">
                        <a:pos x="1" y="69"/>
                      </a:cxn>
                      <a:cxn ang="0">
                        <a:pos x="7" y="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w="9525">
                    <a:noFill/>
                    <a:round/>
                    <a:headEnd/>
                    <a:tailEnd/>
                  </a:ln>
                  <a:effectLst/>
                </p:spPr>
                <p:txBody>
                  <a:bodyPr wrap="none" anchor="ctr"/>
                  <a:lstStyle/>
                  <a:p>
                    <a:endParaRPr lang="zh-CN" altLang="en-US"/>
                  </a:p>
                </p:txBody>
              </p:sp>
              <p:sp>
                <p:nvSpPr>
                  <p:cNvPr id="48225" name="Freeform 97"/>
                  <p:cNvSpPr>
                    <a:spLocks/>
                  </p:cNvSpPr>
                  <p:nvPr/>
                </p:nvSpPr>
                <p:spPr bwMode="ltGray">
                  <a:xfrm>
                    <a:off x="4588" y="421"/>
                    <a:ext cx="18" cy="24"/>
                  </a:xfrm>
                  <a:custGeom>
                    <a:avLst/>
                    <a:gdLst/>
                    <a:ahLst/>
                    <a:cxnLst>
                      <a:cxn ang="0">
                        <a:pos x="13" y="28"/>
                      </a:cxn>
                      <a:cxn ang="0">
                        <a:pos x="29" y="2"/>
                      </a:cxn>
                      <a:cxn ang="0">
                        <a:pos x="43" y="4"/>
                      </a:cxn>
                      <a:cxn ang="0">
                        <a:pos x="39" y="26"/>
                      </a:cxn>
                      <a:cxn ang="0">
                        <a:pos x="13" y="74"/>
                      </a:cxn>
                      <a:cxn ang="0">
                        <a:pos x="7" y="60"/>
                      </a:cxn>
                      <a:cxn ang="0">
                        <a:pos x="3" y="36"/>
                      </a:cxn>
                      <a:cxn ang="0">
                        <a:pos x="13" y="28"/>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w="9525">
                    <a:noFill/>
                    <a:round/>
                    <a:headEnd/>
                    <a:tailEnd/>
                  </a:ln>
                  <a:effectLst/>
                </p:spPr>
                <p:txBody>
                  <a:bodyPr wrap="none" anchor="ctr"/>
                  <a:lstStyle/>
                  <a:p>
                    <a:endParaRPr lang="zh-CN" altLang="en-US"/>
                  </a:p>
                </p:txBody>
              </p:sp>
              <p:sp>
                <p:nvSpPr>
                  <p:cNvPr id="48226" name="Freeform 98"/>
                  <p:cNvSpPr>
                    <a:spLocks/>
                  </p:cNvSpPr>
                  <p:nvPr/>
                </p:nvSpPr>
                <p:spPr bwMode="ltGray">
                  <a:xfrm>
                    <a:off x="4639" y="409"/>
                    <a:ext cx="9" cy="10"/>
                  </a:xfrm>
                  <a:custGeom>
                    <a:avLst/>
                    <a:gdLst/>
                    <a:ahLst/>
                    <a:cxnLst>
                      <a:cxn ang="0">
                        <a:pos x="7" y="16"/>
                      </a:cxn>
                      <a:cxn ang="0">
                        <a:pos x="5" y="30"/>
                      </a:cxn>
                      <a:cxn ang="0">
                        <a:pos x="7" y="16"/>
                      </a:cxn>
                    </a:cxnLst>
                    <a:rect l="0" t="0" r="r" b="b"/>
                    <a:pathLst>
                      <a:path w="20" h="30">
                        <a:moveTo>
                          <a:pt x="7" y="16"/>
                        </a:moveTo>
                        <a:cubicBezTo>
                          <a:pt x="18" y="0"/>
                          <a:pt x="20" y="20"/>
                          <a:pt x="5" y="30"/>
                        </a:cubicBezTo>
                        <a:cubicBezTo>
                          <a:pt x="0" y="23"/>
                          <a:pt x="1" y="22"/>
                          <a:pt x="7" y="16"/>
                        </a:cubicBezTo>
                        <a:close/>
                      </a:path>
                    </a:pathLst>
                  </a:custGeom>
                  <a:solidFill>
                    <a:schemeClr val="folHlink"/>
                  </a:solidFill>
                  <a:ln w="9525">
                    <a:noFill/>
                    <a:round/>
                    <a:headEnd/>
                    <a:tailEnd/>
                  </a:ln>
                  <a:effectLst/>
                </p:spPr>
                <p:txBody>
                  <a:bodyPr wrap="none" anchor="ctr"/>
                  <a:lstStyle/>
                  <a:p>
                    <a:endParaRPr lang="zh-CN" altLang="en-US"/>
                  </a:p>
                </p:txBody>
              </p:sp>
              <p:sp>
                <p:nvSpPr>
                  <p:cNvPr id="48227" name="Freeform 99"/>
                  <p:cNvSpPr>
                    <a:spLocks/>
                  </p:cNvSpPr>
                  <p:nvPr/>
                </p:nvSpPr>
                <p:spPr bwMode="ltGray">
                  <a:xfrm>
                    <a:off x="3709" y="315"/>
                    <a:ext cx="433" cy="354"/>
                  </a:xfrm>
                  <a:custGeom>
                    <a:avLst/>
                    <a:gdLst/>
                    <a:ahLst/>
                    <a:cxnLst>
                      <a:cxn ang="0">
                        <a:pos x="481" y="464"/>
                      </a:cxn>
                      <a:cxn ang="0">
                        <a:pos x="486" y="451"/>
                      </a:cxn>
                      <a:cxn ang="0">
                        <a:pos x="500" y="413"/>
                      </a:cxn>
                      <a:cxn ang="0">
                        <a:pos x="309" y="287"/>
                      </a:cxn>
                      <a:cxn ang="0">
                        <a:pos x="282" y="346"/>
                      </a:cxn>
                      <a:cxn ang="0">
                        <a:pos x="303" y="556"/>
                      </a:cxn>
                      <a:cxn ang="0">
                        <a:pos x="282" y="494"/>
                      </a:cxn>
                      <a:cxn ang="0">
                        <a:pos x="242" y="439"/>
                      </a:cxn>
                      <a:cxn ang="0">
                        <a:pos x="245" y="413"/>
                      </a:cxn>
                      <a:cxn ang="0">
                        <a:pos x="247" y="394"/>
                      </a:cxn>
                      <a:cxn ang="0">
                        <a:pos x="220" y="375"/>
                      </a:cxn>
                      <a:cxn ang="0">
                        <a:pos x="194" y="346"/>
                      </a:cxn>
                      <a:cxn ang="0">
                        <a:pos x="148" y="354"/>
                      </a:cxn>
                      <a:cxn ang="0">
                        <a:pos x="126" y="365"/>
                      </a:cxn>
                      <a:cxn ang="0">
                        <a:pos x="78" y="365"/>
                      </a:cxn>
                      <a:cxn ang="0">
                        <a:pos x="22" y="312"/>
                      </a:cxn>
                      <a:cxn ang="0">
                        <a:pos x="11" y="295"/>
                      </a:cxn>
                      <a:cxn ang="0">
                        <a:pos x="0" y="264"/>
                      </a:cxn>
                      <a:cxn ang="0">
                        <a:pos x="24" y="213"/>
                      </a:cxn>
                      <a:cxn ang="0">
                        <a:pos x="32" y="181"/>
                      </a:cxn>
                      <a:cxn ang="0">
                        <a:pos x="51" y="143"/>
                      </a:cxn>
                      <a:cxn ang="0">
                        <a:pos x="81" y="116"/>
                      </a:cxn>
                      <a:cxn ang="0">
                        <a:pos x="167" y="67"/>
                      </a:cxn>
                      <a:cxn ang="0">
                        <a:pos x="220" y="30"/>
                      </a:cxn>
                      <a:cxn ang="0">
                        <a:pos x="258" y="6"/>
                      </a:cxn>
                      <a:cxn ang="0">
                        <a:pos x="363" y="2"/>
                      </a:cxn>
                      <a:cxn ang="0">
                        <a:pos x="398" y="0"/>
                      </a:cxn>
                      <a:cxn ang="0">
                        <a:pos x="384" y="34"/>
                      </a:cxn>
                      <a:cxn ang="0">
                        <a:pos x="443" y="84"/>
                      </a:cxn>
                      <a:cxn ang="0">
                        <a:pos x="497" y="74"/>
                      </a:cxn>
                      <a:cxn ang="0">
                        <a:pos x="529" y="82"/>
                      </a:cxn>
                      <a:cxn ang="0">
                        <a:pos x="559" y="97"/>
                      </a:cxn>
                      <a:cxn ang="0">
                        <a:pos x="572" y="188"/>
                      </a:cxn>
                      <a:cxn ang="0">
                        <a:pos x="572" y="240"/>
                      </a:cxn>
                      <a:cxn ang="0">
                        <a:pos x="599" y="283"/>
                      </a:cxn>
                      <a:cxn ang="0">
                        <a:pos x="645" y="300"/>
                      </a:cxn>
                      <a:cxn ang="0">
                        <a:pos x="680" y="295"/>
                      </a:cxn>
                      <a:cxn ang="0">
                        <a:pos x="664" y="340"/>
                      </a:cxn>
                      <a:cxn ang="0">
                        <a:pos x="599" y="407"/>
                      </a:cxn>
                      <a:cxn ang="0">
                        <a:pos x="548" y="485"/>
                      </a:cxn>
                      <a:cxn ang="0">
                        <a:pos x="556" y="508"/>
                      </a:cxn>
                      <a:cxn ang="0">
                        <a:pos x="435" y="556"/>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w="9525">
                    <a:noFill/>
                    <a:round/>
                    <a:headEnd/>
                    <a:tailEnd/>
                  </a:ln>
                  <a:effectLst/>
                </p:spPr>
                <p:txBody>
                  <a:bodyPr wrap="none" anchor="ctr"/>
                  <a:lstStyle/>
                  <a:p>
                    <a:endParaRPr lang="zh-CN" altLang="en-US"/>
                  </a:p>
                </p:txBody>
              </p:sp>
              <p:sp>
                <p:nvSpPr>
                  <p:cNvPr id="48228" name="Freeform 100"/>
                  <p:cNvSpPr>
                    <a:spLocks/>
                  </p:cNvSpPr>
                  <p:nvPr/>
                </p:nvSpPr>
                <p:spPr bwMode="ltGray">
                  <a:xfrm>
                    <a:off x="3877" y="448"/>
                    <a:ext cx="163" cy="221"/>
                  </a:xfrm>
                  <a:custGeom>
                    <a:avLst/>
                    <a:gdLst/>
                    <a:ahLst/>
                    <a:cxnLst>
                      <a:cxn ang="0">
                        <a:pos x="243" y="347"/>
                      </a:cxn>
                      <a:cxn ang="0">
                        <a:pos x="233" y="301"/>
                      </a:cxn>
                      <a:cxn ang="0">
                        <a:pos x="217" y="288"/>
                      </a:cxn>
                      <a:cxn ang="0">
                        <a:pos x="215" y="269"/>
                      </a:cxn>
                      <a:cxn ang="0">
                        <a:pos x="209" y="254"/>
                      </a:cxn>
                      <a:cxn ang="0">
                        <a:pos x="209" y="229"/>
                      </a:cxn>
                      <a:cxn ang="0">
                        <a:pos x="207" y="214"/>
                      </a:cxn>
                      <a:cxn ang="0">
                        <a:pos x="228" y="202"/>
                      </a:cxn>
                      <a:cxn ang="0">
                        <a:pos x="257" y="197"/>
                      </a:cxn>
                      <a:cxn ang="0">
                        <a:pos x="257" y="136"/>
                      </a:cxn>
                      <a:cxn ang="0">
                        <a:pos x="54" y="96"/>
                      </a:cxn>
                      <a:cxn ang="0">
                        <a:pos x="32" y="98"/>
                      </a:cxn>
                      <a:cxn ang="0">
                        <a:pos x="16" y="102"/>
                      </a:cxn>
                      <a:cxn ang="0">
                        <a:pos x="0" y="149"/>
                      </a:cxn>
                      <a:cxn ang="0">
                        <a:pos x="93" y="346"/>
                      </a:cxn>
                      <a:cxn ang="0">
                        <a:pos x="243" y="347"/>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w="9525">
                    <a:noFill/>
                    <a:round/>
                    <a:headEnd/>
                    <a:tailEnd/>
                  </a:ln>
                  <a:effectLst/>
                </p:spPr>
                <p:txBody>
                  <a:bodyPr wrap="none" anchor="ctr"/>
                  <a:lstStyle/>
                  <a:p>
                    <a:endParaRPr lang="zh-CN" altLang="en-US"/>
                  </a:p>
                </p:txBody>
              </p:sp>
              <p:sp>
                <p:nvSpPr>
                  <p:cNvPr id="48229" name="Freeform 101"/>
                  <p:cNvSpPr>
                    <a:spLocks/>
                  </p:cNvSpPr>
                  <p:nvPr/>
                </p:nvSpPr>
                <p:spPr bwMode="ltGray">
                  <a:xfrm>
                    <a:off x="4164" y="611"/>
                    <a:ext cx="7" cy="12"/>
                  </a:xfrm>
                  <a:custGeom>
                    <a:avLst/>
                    <a:gdLst/>
                    <a:ahLst/>
                    <a:cxnLst>
                      <a:cxn ang="0">
                        <a:pos x="7" y="25"/>
                      </a:cxn>
                      <a:cxn ang="0">
                        <a:pos x="19" y="21"/>
                      </a:cxn>
                      <a:cxn ang="0">
                        <a:pos x="7" y="2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w="9525">
                    <a:noFill/>
                    <a:round/>
                    <a:headEnd/>
                    <a:tailEnd/>
                  </a:ln>
                  <a:effectLst/>
                </p:spPr>
                <p:txBody>
                  <a:bodyPr wrap="none" anchor="ctr"/>
                  <a:lstStyle/>
                  <a:p>
                    <a:endParaRPr lang="zh-CN" altLang="en-US"/>
                  </a:p>
                </p:txBody>
              </p:sp>
              <p:sp>
                <p:nvSpPr>
                  <p:cNvPr id="48230" name="Freeform 102"/>
                  <p:cNvSpPr>
                    <a:spLocks/>
                  </p:cNvSpPr>
                  <p:nvPr/>
                </p:nvSpPr>
                <p:spPr bwMode="ltGray">
                  <a:xfrm>
                    <a:off x="4155" y="497"/>
                    <a:ext cx="9" cy="7"/>
                  </a:xfrm>
                  <a:custGeom>
                    <a:avLst/>
                    <a:gdLst/>
                    <a:ahLst/>
                    <a:cxnLst>
                      <a:cxn ang="0">
                        <a:pos x="12" y="12"/>
                      </a:cxn>
                      <a:cxn ang="0">
                        <a:pos x="16" y="0"/>
                      </a:cxn>
                      <a:cxn ang="0">
                        <a:pos x="20" y="12"/>
                      </a:cxn>
                      <a:cxn ang="0">
                        <a:pos x="8" y="20"/>
                      </a:cxn>
                      <a:cxn ang="0">
                        <a:pos x="12" y="12"/>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w="9525">
                    <a:noFill/>
                    <a:round/>
                    <a:headEnd/>
                    <a:tailEnd/>
                  </a:ln>
                  <a:effectLst/>
                </p:spPr>
                <p:txBody>
                  <a:bodyPr wrap="none" anchor="ctr"/>
                  <a:lstStyle/>
                  <a:p>
                    <a:endParaRPr lang="zh-CN" altLang="en-US"/>
                  </a:p>
                </p:txBody>
              </p:sp>
              <p:sp>
                <p:nvSpPr>
                  <p:cNvPr id="48231" name="Freeform 103"/>
                  <p:cNvSpPr>
                    <a:spLocks/>
                  </p:cNvSpPr>
                  <p:nvPr/>
                </p:nvSpPr>
                <p:spPr bwMode="ltGray">
                  <a:xfrm>
                    <a:off x="3760" y="357"/>
                    <a:ext cx="25" cy="10"/>
                  </a:xfrm>
                  <a:custGeom>
                    <a:avLst/>
                    <a:gdLst/>
                    <a:ahLst/>
                    <a:cxnLst>
                      <a:cxn ang="0">
                        <a:pos x="24" y="18"/>
                      </a:cxn>
                      <a:cxn ang="0">
                        <a:pos x="32" y="6"/>
                      </a:cxn>
                      <a:cxn ang="0">
                        <a:pos x="36" y="30"/>
                      </a:cxn>
                      <a:cxn ang="0">
                        <a:pos x="24" y="18"/>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w="9525">
                    <a:noFill/>
                    <a:round/>
                    <a:headEnd/>
                    <a:tailEnd/>
                  </a:ln>
                  <a:effectLst/>
                </p:spPr>
                <p:txBody>
                  <a:bodyPr wrap="none" anchor="ctr"/>
                  <a:lstStyle/>
                  <a:p>
                    <a:endParaRPr lang="zh-CN" altLang="en-US"/>
                  </a:p>
                </p:txBody>
              </p:sp>
              <p:sp>
                <p:nvSpPr>
                  <p:cNvPr id="48232" name="Freeform 104"/>
                  <p:cNvSpPr>
                    <a:spLocks/>
                  </p:cNvSpPr>
                  <p:nvPr/>
                </p:nvSpPr>
                <p:spPr bwMode="ltGray">
                  <a:xfrm>
                    <a:off x="4062" y="265"/>
                    <a:ext cx="295" cy="233"/>
                  </a:xfrm>
                  <a:custGeom>
                    <a:avLst/>
                    <a:gdLst/>
                    <a:ahLst/>
                    <a:cxnLst>
                      <a:cxn ang="0">
                        <a:pos x="473" y="464"/>
                      </a:cxn>
                      <a:cxn ang="0">
                        <a:pos x="393" y="452"/>
                      </a:cxn>
                      <a:cxn ang="0">
                        <a:pos x="325" y="412"/>
                      </a:cxn>
                      <a:cxn ang="0">
                        <a:pos x="265" y="400"/>
                      </a:cxn>
                      <a:cxn ang="0">
                        <a:pos x="237" y="416"/>
                      </a:cxn>
                      <a:cxn ang="0">
                        <a:pos x="261" y="428"/>
                      </a:cxn>
                      <a:cxn ang="0">
                        <a:pos x="293" y="468"/>
                      </a:cxn>
                      <a:cxn ang="0">
                        <a:pos x="321" y="476"/>
                      </a:cxn>
                      <a:cxn ang="0">
                        <a:pos x="333" y="536"/>
                      </a:cxn>
                      <a:cxn ang="0">
                        <a:pos x="313" y="552"/>
                      </a:cxn>
                      <a:cxn ang="0">
                        <a:pos x="261" y="616"/>
                      </a:cxn>
                      <a:cxn ang="0">
                        <a:pos x="225" y="628"/>
                      </a:cxn>
                      <a:cxn ang="0">
                        <a:pos x="97" y="696"/>
                      </a:cxn>
                      <a:cxn ang="0">
                        <a:pos x="77" y="616"/>
                      </a:cxn>
                      <a:cxn ang="0">
                        <a:pos x="45" y="524"/>
                      </a:cxn>
                      <a:cxn ang="0">
                        <a:pos x="33" y="448"/>
                      </a:cxn>
                      <a:cxn ang="0">
                        <a:pos x="53" y="344"/>
                      </a:cxn>
                      <a:cxn ang="0">
                        <a:pos x="17" y="392"/>
                      </a:cxn>
                      <a:cxn ang="0">
                        <a:pos x="81" y="280"/>
                      </a:cxn>
                      <a:cxn ang="0">
                        <a:pos x="113" y="204"/>
                      </a:cxn>
                      <a:cxn ang="0">
                        <a:pos x="37" y="204"/>
                      </a:cxn>
                      <a:cxn ang="0">
                        <a:pos x="1" y="196"/>
                      </a:cxn>
                      <a:cxn ang="0">
                        <a:pos x="25" y="140"/>
                      </a:cxn>
                      <a:cxn ang="0">
                        <a:pos x="97" y="112"/>
                      </a:cxn>
                      <a:cxn ang="0">
                        <a:pos x="221" y="124"/>
                      </a:cxn>
                      <a:cxn ang="0">
                        <a:pos x="229" y="64"/>
                      </a:cxn>
                      <a:cxn ang="0">
                        <a:pos x="261" y="0"/>
                      </a:cxn>
                      <a:cxn ang="0">
                        <a:pos x="357" y="44"/>
                      </a:cxn>
                      <a:cxn ang="0">
                        <a:pos x="329" y="88"/>
                      </a:cxn>
                      <a:cxn ang="0">
                        <a:pos x="301" y="176"/>
                      </a:cxn>
                      <a:cxn ang="0">
                        <a:pos x="361" y="192"/>
                      </a:cxn>
                      <a:cxn ang="0">
                        <a:pos x="373" y="136"/>
                      </a:cxn>
                      <a:cxn ang="0">
                        <a:pos x="417" y="92"/>
                      </a:cxn>
                      <a:cxn ang="0">
                        <a:pos x="497" y="88"/>
                      </a:cxn>
                      <a:cxn ang="0">
                        <a:pos x="529" y="52"/>
                      </a:cxn>
                      <a:cxn ang="0">
                        <a:pos x="541" y="460"/>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w="9525">
                    <a:noFill/>
                    <a:round/>
                    <a:headEnd/>
                    <a:tailEnd/>
                  </a:ln>
                  <a:effectLst/>
                </p:spPr>
                <p:txBody>
                  <a:bodyPr wrap="none" anchor="ctr"/>
                  <a:lstStyle/>
                  <a:p>
                    <a:endParaRPr lang="zh-CN" altLang="en-US"/>
                  </a:p>
                </p:txBody>
              </p:sp>
              <p:sp>
                <p:nvSpPr>
                  <p:cNvPr id="48233" name="Freeform 105"/>
                  <p:cNvSpPr>
                    <a:spLocks/>
                  </p:cNvSpPr>
                  <p:nvPr/>
                </p:nvSpPr>
                <p:spPr bwMode="ltGray">
                  <a:xfrm>
                    <a:off x="3861" y="247"/>
                    <a:ext cx="591" cy="95"/>
                  </a:xfrm>
                  <a:custGeom>
                    <a:avLst/>
                    <a:gdLst/>
                    <a:ahLst/>
                    <a:cxnLst>
                      <a:cxn ang="0">
                        <a:pos x="825" y="0"/>
                      </a:cxn>
                      <a:cxn ang="0">
                        <a:pos x="143" y="29"/>
                      </a:cxn>
                      <a:cxn ang="0">
                        <a:pos x="91" y="42"/>
                      </a:cxn>
                      <a:cxn ang="0">
                        <a:pos x="62" y="42"/>
                      </a:cxn>
                      <a:cxn ang="0">
                        <a:pos x="22" y="77"/>
                      </a:cxn>
                      <a:cxn ang="0">
                        <a:pos x="0" y="105"/>
                      </a:cxn>
                      <a:cxn ang="0">
                        <a:pos x="59" y="115"/>
                      </a:cxn>
                      <a:cxn ang="0">
                        <a:pos x="97" y="96"/>
                      </a:cxn>
                      <a:cxn ang="0">
                        <a:pos x="108" y="84"/>
                      </a:cxn>
                      <a:cxn ang="0">
                        <a:pos x="167" y="52"/>
                      </a:cxn>
                      <a:cxn ang="0">
                        <a:pos x="215" y="46"/>
                      </a:cxn>
                      <a:cxn ang="0">
                        <a:pos x="237" y="94"/>
                      </a:cxn>
                      <a:cxn ang="0">
                        <a:pos x="188" y="109"/>
                      </a:cxn>
                      <a:cxn ang="0">
                        <a:pos x="231" y="113"/>
                      </a:cxn>
                      <a:cxn ang="0">
                        <a:pos x="250" y="90"/>
                      </a:cxn>
                      <a:cxn ang="0">
                        <a:pos x="266" y="92"/>
                      </a:cxn>
                      <a:cxn ang="0">
                        <a:pos x="253" y="54"/>
                      </a:cxn>
                      <a:cxn ang="0">
                        <a:pos x="266" y="44"/>
                      </a:cxn>
                      <a:cxn ang="0">
                        <a:pos x="277" y="88"/>
                      </a:cxn>
                      <a:cxn ang="0">
                        <a:pos x="266" y="113"/>
                      </a:cxn>
                      <a:cxn ang="0">
                        <a:pos x="296" y="130"/>
                      </a:cxn>
                      <a:cxn ang="0">
                        <a:pos x="299" y="92"/>
                      </a:cxn>
                      <a:cxn ang="0">
                        <a:pos x="331" y="103"/>
                      </a:cxn>
                      <a:cxn ang="0">
                        <a:pos x="382" y="73"/>
                      </a:cxn>
                      <a:cxn ang="0">
                        <a:pos x="409" y="50"/>
                      </a:cxn>
                      <a:cxn ang="0">
                        <a:pos x="439" y="56"/>
                      </a:cxn>
                      <a:cxn ang="0">
                        <a:pos x="455" y="50"/>
                      </a:cxn>
                      <a:cxn ang="0">
                        <a:pos x="431" y="44"/>
                      </a:cxn>
                      <a:cxn ang="0">
                        <a:pos x="474" y="35"/>
                      </a:cxn>
                      <a:cxn ang="0">
                        <a:pos x="544" y="54"/>
                      </a:cxn>
                      <a:cxn ang="0">
                        <a:pos x="581" y="42"/>
                      </a:cxn>
                      <a:cxn ang="0">
                        <a:pos x="584" y="63"/>
                      </a:cxn>
                      <a:cxn ang="0">
                        <a:pos x="568" y="101"/>
                      </a:cxn>
                      <a:cxn ang="0">
                        <a:pos x="611" y="88"/>
                      </a:cxn>
                      <a:cxn ang="0">
                        <a:pos x="624" y="80"/>
                      </a:cxn>
                      <a:cxn ang="0">
                        <a:pos x="648" y="61"/>
                      </a:cxn>
                      <a:cxn ang="0">
                        <a:pos x="794" y="84"/>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w="9525">
                    <a:noFill/>
                    <a:round/>
                    <a:headEnd/>
                    <a:tailEnd/>
                  </a:ln>
                  <a:effectLst/>
                </p:spPr>
                <p:txBody>
                  <a:bodyPr wrap="none" anchor="ctr"/>
                  <a:lstStyle/>
                  <a:p>
                    <a:endParaRPr lang="zh-CN" altLang="en-US"/>
                  </a:p>
                </p:txBody>
              </p:sp>
              <p:sp>
                <p:nvSpPr>
                  <p:cNvPr id="48234" name="Freeform 106"/>
                  <p:cNvSpPr>
                    <a:spLocks/>
                  </p:cNvSpPr>
                  <p:nvPr/>
                </p:nvSpPr>
                <p:spPr bwMode="ltGray">
                  <a:xfrm>
                    <a:off x="3981" y="282"/>
                    <a:ext cx="13" cy="10"/>
                  </a:xfrm>
                  <a:custGeom>
                    <a:avLst/>
                    <a:gdLst/>
                    <a:ahLst/>
                    <a:cxnLst>
                      <a:cxn ang="0">
                        <a:pos x="3" y="28"/>
                      </a:cxn>
                      <a:cxn ang="0">
                        <a:pos x="31" y="0"/>
                      </a:cxn>
                      <a:cxn ang="0">
                        <a:pos x="19" y="24"/>
                      </a:cxn>
                      <a:cxn ang="0">
                        <a:pos x="3" y="28"/>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w="9525">
                    <a:noFill/>
                    <a:round/>
                    <a:headEnd/>
                    <a:tailEnd/>
                  </a:ln>
                  <a:effectLst/>
                </p:spPr>
                <p:txBody>
                  <a:bodyPr wrap="none" anchor="ctr"/>
                  <a:lstStyle/>
                  <a:p>
                    <a:endParaRPr lang="zh-CN" altLang="en-US"/>
                  </a:p>
                </p:txBody>
              </p:sp>
              <p:sp>
                <p:nvSpPr>
                  <p:cNvPr id="48235" name="Freeform 107"/>
                  <p:cNvSpPr>
                    <a:spLocks/>
                  </p:cNvSpPr>
                  <p:nvPr/>
                </p:nvSpPr>
                <p:spPr bwMode="ltGray">
                  <a:xfrm>
                    <a:off x="3966" y="296"/>
                    <a:ext cx="19" cy="11"/>
                  </a:xfrm>
                  <a:custGeom>
                    <a:avLst/>
                    <a:gdLst/>
                    <a:ahLst/>
                    <a:cxnLst>
                      <a:cxn ang="0">
                        <a:pos x="6" y="32"/>
                      </a:cxn>
                      <a:cxn ang="0">
                        <a:pos x="22" y="0"/>
                      </a:cxn>
                      <a:cxn ang="0">
                        <a:pos x="38" y="4"/>
                      </a:cxn>
                      <a:cxn ang="0">
                        <a:pos x="6" y="32"/>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w="9525">
                    <a:noFill/>
                    <a:round/>
                    <a:headEnd/>
                    <a:tailEnd/>
                  </a:ln>
                  <a:effectLst/>
                </p:spPr>
                <p:txBody>
                  <a:bodyPr wrap="none" anchor="ctr"/>
                  <a:lstStyle/>
                  <a:p>
                    <a:endParaRPr lang="zh-CN" altLang="en-US"/>
                  </a:p>
                </p:txBody>
              </p:sp>
              <p:sp>
                <p:nvSpPr>
                  <p:cNvPr id="48236" name="Freeform 108"/>
                  <p:cNvSpPr>
                    <a:spLocks/>
                  </p:cNvSpPr>
                  <p:nvPr/>
                </p:nvSpPr>
                <p:spPr bwMode="ltGray">
                  <a:xfrm>
                    <a:off x="4028" y="337"/>
                    <a:ext cx="32" cy="6"/>
                  </a:xfrm>
                  <a:custGeom>
                    <a:avLst/>
                    <a:gdLst/>
                    <a:ahLst/>
                    <a:cxnLst>
                      <a:cxn ang="0">
                        <a:pos x="37" y="18"/>
                      </a:cxn>
                      <a:cxn ang="0">
                        <a:pos x="25" y="2"/>
                      </a:cxn>
                      <a:cxn ang="0">
                        <a:pos x="37" y="18"/>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w="9525">
                    <a:noFill/>
                    <a:round/>
                    <a:headEnd/>
                    <a:tailEnd/>
                  </a:ln>
                  <a:effectLst/>
                </p:spPr>
                <p:txBody>
                  <a:bodyPr wrap="none" anchor="ctr"/>
                  <a:lstStyle/>
                  <a:p>
                    <a:endParaRPr lang="zh-CN" altLang="en-US"/>
                  </a:p>
                </p:txBody>
              </p:sp>
              <p:sp>
                <p:nvSpPr>
                  <p:cNvPr id="48237" name="Freeform 109"/>
                  <p:cNvSpPr>
                    <a:spLocks/>
                  </p:cNvSpPr>
                  <p:nvPr/>
                </p:nvSpPr>
                <p:spPr bwMode="ltGray">
                  <a:xfrm>
                    <a:off x="4083" y="336"/>
                    <a:ext cx="18" cy="15"/>
                  </a:xfrm>
                  <a:custGeom>
                    <a:avLst/>
                    <a:gdLst/>
                    <a:ahLst/>
                    <a:cxnLst>
                      <a:cxn ang="0">
                        <a:pos x="0" y="21"/>
                      </a:cxn>
                      <a:cxn ang="0">
                        <a:pos x="12" y="9"/>
                      </a:cxn>
                      <a:cxn ang="0">
                        <a:pos x="0" y="21"/>
                      </a:cxn>
                    </a:cxnLst>
                    <a:rect l="0" t="0" r="r" b="b"/>
                    <a:pathLst>
                      <a:path w="42" h="44">
                        <a:moveTo>
                          <a:pt x="0" y="21"/>
                        </a:moveTo>
                        <a:cubicBezTo>
                          <a:pt x="4" y="17"/>
                          <a:pt x="7" y="11"/>
                          <a:pt x="12" y="9"/>
                        </a:cubicBezTo>
                        <a:cubicBezTo>
                          <a:pt x="42" y="0"/>
                          <a:pt x="23" y="44"/>
                          <a:pt x="0" y="21"/>
                        </a:cubicBezTo>
                        <a:close/>
                      </a:path>
                    </a:pathLst>
                  </a:custGeom>
                  <a:solidFill>
                    <a:schemeClr val="folHlink"/>
                  </a:solidFill>
                  <a:ln w="9525">
                    <a:noFill/>
                    <a:round/>
                    <a:headEnd/>
                    <a:tailEnd/>
                  </a:ln>
                  <a:effectLst/>
                </p:spPr>
                <p:txBody>
                  <a:bodyPr wrap="none" anchor="ctr"/>
                  <a:lstStyle/>
                  <a:p>
                    <a:endParaRPr lang="zh-CN" altLang="en-US"/>
                  </a:p>
                </p:txBody>
              </p:sp>
              <p:sp>
                <p:nvSpPr>
                  <p:cNvPr id="48238" name="Freeform 110"/>
                  <p:cNvSpPr>
                    <a:spLocks/>
                  </p:cNvSpPr>
                  <p:nvPr/>
                </p:nvSpPr>
                <p:spPr bwMode="ltGray">
                  <a:xfrm>
                    <a:off x="3936" y="295"/>
                    <a:ext cx="14" cy="10"/>
                  </a:xfrm>
                  <a:custGeom>
                    <a:avLst/>
                    <a:gdLst/>
                    <a:ahLst/>
                    <a:cxnLst>
                      <a:cxn ang="0">
                        <a:pos x="7" y="22"/>
                      </a:cxn>
                      <a:cxn ang="0">
                        <a:pos x="31" y="10"/>
                      </a:cxn>
                      <a:cxn ang="0">
                        <a:pos x="7" y="22"/>
                      </a:cxn>
                    </a:cxnLst>
                    <a:rect l="0" t="0" r="r" b="b"/>
                    <a:pathLst>
                      <a:path w="31" h="30">
                        <a:moveTo>
                          <a:pt x="7" y="22"/>
                        </a:moveTo>
                        <a:cubicBezTo>
                          <a:pt x="0" y="0"/>
                          <a:pt x="15" y="6"/>
                          <a:pt x="31" y="10"/>
                        </a:cubicBezTo>
                        <a:cubicBezTo>
                          <a:pt x="14" y="16"/>
                          <a:pt x="15" y="30"/>
                          <a:pt x="7" y="22"/>
                        </a:cubicBezTo>
                        <a:close/>
                      </a:path>
                    </a:pathLst>
                  </a:custGeom>
                  <a:solidFill>
                    <a:schemeClr val="folHlink"/>
                  </a:solidFill>
                  <a:ln w="9525">
                    <a:noFill/>
                    <a:round/>
                    <a:headEnd/>
                    <a:tailEnd/>
                  </a:ln>
                  <a:effectLst/>
                </p:spPr>
                <p:txBody>
                  <a:bodyPr wrap="none" anchor="ctr"/>
                  <a:lstStyle/>
                  <a:p>
                    <a:endParaRPr lang="zh-CN" altLang="en-US"/>
                  </a:p>
                </p:txBody>
              </p:sp>
            </p:grpSp>
          </p:grpSp>
          <p:grpSp>
            <p:nvGrpSpPr>
              <p:cNvPr id="48239" name="Group 111"/>
              <p:cNvGrpSpPr>
                <a:grpSpLocks/>
              </p:cNvGrpSpPr>
              <p:nvPr/>
            </p:nvGrpSpPr>
            <p:grpSpPr bwMode="auto">
              <a:xfrm>
                <a:off x="798" y="111"/>
                <a:ext cx="4702" cy="418"/>
                <a:chOff x="798" y="255"/>
                <a:chExt cx="4702" cy="418"/>
              </a:xfrm>
            </p:grpSpPr>
            <p:sp>
              <p:nvSpPr>
                <p:cNvPr id="48240" name="Line 112"/>
                <p:cNvSpPr>
                  <a:spLocks noChangeShapeType="1"/>
                </p:cNvSpPr>
                <p:nvPr/>
              </p:nvSpPr>
              <p:spPr bwMode="white">
                <a:xfrm>
                  <a:off x="798" y="476"/>
                  <a:ext cx="4702" cy="0"/>
                </a:xfrm>
                <a:prstGeom prst="line">
                  <a:avLst/>
                </a:prstGeom>
                <a:noFill/>
                <a:ln w="9525">
                  <a:solidFill>
                    <a:schemeClr val="folHlink"/>
                  </a:solidFill>
                  <a:round/>
                  <a:headEnd/>
                  <a:tailEnd/>
                </a:ln>
                <a:effectLst/>
              </p:spPr>
              <p:txBody>
                <a:bodyPr wrap="none" anchor="ctr"/>
                <a:lstStyle/>
                <a:p>
                  <a:endParaRPr lang="zh-CN" altLang="en-US"/>
                </a:p>
              </p:txBody>
            </p:sp>
            <p:sp>
              <p:nvSpPr>
                <p:cNvPr id="48241" name="Line 113"/>
                <p:cNvSpPr>
                  <a:spLocks noChangeShapeType="1"/>
                </p:cNvSpPr>
                <p:nvPr/>
              </p:nvSpPr>
              <p:spPr bwMode="white">
                <a:xfrm>
                  <a:off x="1026" y="255"/>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8242" name="Line 114"/>
                <p:cNvSpPr>
                  <a:spLocks noChangeShapeType="1"/>
                </p:cNvSpPr>
                <p:nvPr/>
              </p:nvSpPr>
              <p:spPr bwMode="white">
                <a:xfrm>
                  <a:off x="1254" y="255"/>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8243" name="Line 115"/>
                <p:cNvSpPr>
                  <a:spLocks noChangeShapeType="1"/>
                </p:cNvSpPr>
                <p:nvPr/>
              </p:nvSpPr>
              <p:spPr bwMode="white">
                <a:xfrm>
                  <a:off x="1482" y="255"/>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8244" name="Line 116"/>
                <p:cNvSpPr>
                  <a:spLocks noChangeShapeType="1"/>
                </p:cNvSpPr>
                <p:nvPr/>
              </p:nvSpPr>
              <p:spPr bwMode="white">
                <a:xfrm>
                  <a:off x="1710" y="255"/>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8245" name="Line 117"/>
                <p:cNvSpPr>
                  <a:spLocks noChangeShapeType="1"/>
                </p:cNvSpPr>
                <p:nvPr/>
              </p:nvSpPr>
              <p:spPr bwMode="white">
                <a:xfrm>
                  <a:off x="1938" y="255"/>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8246" name="Line 118"/>
                <p:cNvSpPr>
                  <a:spLocks noChangeShapeType="1"/>
                </p:cNvSpPr>
                <p:nvPr/>
              </p:nvSpPr>
              <p:spPr bwMode="white">
                <a:xfrm>
                  <a:off x="2166" y="255"/>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8247" name="Line 119"/>
                <p:cNvSpPr>
                  <a:spLocks noChangeShapeType="1"/>
                </p:cNvSpPr>
                <p:nvPr/>
              </p:nvSpPr>
              <p:spPr bwMode="white">
                <a:xfrm>
                  <a:off x="2394" y="255"/>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8248" name="Line 120"/>
                <p:cNvSpPr>
                  <a:spLocks noChangeShapeType="1"/>
                </p:cNvSpPr>
                <p:nvPr/>
              </p:nvSpPr>
              <p:spPr bwMode="white">
                <a:xfrm>
                  <a:off x="2622" y="255"/>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8249" name="Line 121"/>
                <p:cNvSpPr>
                  <a:spLocks noChangeShapeType="1"/>
                </p:cNvSpPr>
                <p:nvPr/>
              </p:nvSpPr>
              <p:spPr bwMode="white">
                <a:xfrm>
                  <a:off x="2850" y="255"/>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8250" name="Line 122"/>
                <p:cNvSpPr>
                  <a:spLocks noChangeShapeType="1"/>
                </p:cNvSpPr>
                <p:nvPr/>
              </p:nvSpPr>
              <p:spPr bwMode="white">
                <a:xfrm>
                  <a:off x="3078" y="255"/>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8251" name="Line 123"/>
                <p:cNvSpPr>
                  <a:spLocks noChangeShapeType="1"/>
                </p:cNvSpPr>
                <p:nvPr/>
              </p:nvSpPr>
              <p:spPr bwMode="white">
                <a:xfrm>
                  <a:off x="3306" y="255"/>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8252" name="Line 124"/>
                <p:cNvSpPr>
                  <a:spLocks noChangeShapeType="1"/>
                </p:cNvSpPr>
                <p:nvPr/>
              </p:nvSpPr>
              <p:spPr bwMode="white">
                <a:xfrm>
                  <a:off x="3534" y="255"/>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8253" name="Line 125"/>
                <p:cNvSpPr>
                  <a:spLocks noChangeShapeType="1"/>
                </p:cNvSpPr>
                <p:nvPr/>
              </p:nvSpPr>
              <p:spPr bwMode="white">
                <a:xfrm>
                  <a:off x="3762" y="255"/>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8254" name="Line 126"/>
                <p:cNvSpPr>
                  <a:spLocks noChangeShapeType="1"/>
                </p:cNvSpPr>
                <p:nvPr/>
              </p:nvSpPr>
              <p:spPr bwMode="white">
                <a:xfrm>
                  <a:off x="3990" y="255"/>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8255" name="Line 127"/>
                <p:cNvSpPr>
                  <a:spLocks noChangeShapeType="1"/>
                </p:cNvSpPr>
                <p:nvPr/>
              </p:nvSpPr>
              <p:spPr bwMode="white">
                <a:xfrm>
                  <a:off x="4218" y="255"/>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8256" name="Line 128"/>
                <p:cNvSpPr>
                  <a:spLocks noChangeShapeType="1"/>
                </p:cNvSpPr>
                <p:nvPr/>
              </p:nvSpPr>
              <p:spPr bwMode="white">
                <a:xfrm>
                  <a:off x="4446" y="255"/>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8257" name="Line 129"/>
                <p:cNvSpPr>
                  <a:spLocks noChangeShapeType="1"/>
                </p:cNvSpPr>
                <p:nvPr/>
              </p:nvSpPr>
              <p:spPr bwMode="white">
                <a:xfrm>
                  <a:off x="4674" y="255"/>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8258" name="Line 130"/>
                <p:cNvSpPr>
                  <a:spLocks noChangeShapeType="1"/>
                </p:cNvSpPr>
                <p:nvPr/>
              </p:nvSpPr>
              <p:spPr bwMode="white">
                <a:xfrm>
                  <a:off x="4902" y="255"/>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8259" name="Line 131"/>
                <p:cNvSpPr>
                  <a:spLocks noChangeShapeType="1"/>
                </p:cNvSpPr>
                <p:nvPr/>
              </p:nvSpPr>
              <p:spPr bwMode="white">
                <a:xfrm>
                  <a:off x="5130" y="255"/>
                  <a:ext cx="0" cy="418"/>
                </a:xfrm>
                <a:prstGeom prst="line">
                  <a:avLst/>
                </a:prstGeom>
                <a:noFill/>
                <a:ln w="9525">
                  <a:solidFill>
                    <a:schemeClr val="folHlink"/>
                  </a:solidFill>
                  <a:round/>
                  <a:headEnd/>
                  <a:tailEnd/>
                </a:ln>
                <a:effectLst/>
              </p:spPr>
              <p:txBody>
                <a:bodyPr wrap="none" anchor="ctr"/>
                <a:lstStyle/>
                <a:p>
                  <a:endParaRPr lang="zh-CN" altLang="en-US"/>
                </a:p>
              </p:txBody>
            </p:sp>
            <p:sp>
              <p:nvSpPr>
                <p:cNvPr id="48260" name="Line 132"/>
                <p:cNvSpPr>
                  <a:spLocks noChangeShapeType="1"/>
                </p:cNvSpPr>
                <p:nvPr/>
              </p:nvSpPr>
              <p:spPr bwMode="white">
                <a:xfrm>
                  <a:off x="5358" y="255"/>
                  <a:ext cx="0" cy="418"/>
                </a:xfrm>
                <a:prstGeom prst="line">
                  <a:avLst/>
                </a:prstGeom>
                <a:noFill/>
                <a:ln w="9525">
                  <a:solidFill>
                    <a:schemeClr val="folHlink"/>
                  </a:solidFill>
                  <a:round/>
                  <a:headEnd/>
                  <a:tailEnd/>
                </a:ln>
                <a:effectLst/>
              </p:spPr>
              <p:txBody>
                <a:bodyPr wrap="none" anchor="ctr"/>
                <a:lstStyle/>
                <a:p>
                  <a:endParaRPr lang="zh-CN" altLang="en-US"/>
                </a:p>
              </p:txBody>
            </p:sp>
          </p:grpSp>
          <p:grpSp>
            <p:nvGrpSpPr>
              <p:cNvPr id="48261" name="Group 133"/>
              <p:cNvGrpSpPr>
                <a:grpSpLocks/>
              </p:cNvGrpSpPr>
              <p:nvPr/>
            </p:nvGrpSpPr>
            <p:grpSpPr bwMode="auto">
              <a:xfrm>
                <a:off x="1208" y="109"/>
                <a:ext cx="3694" cy="423"/>
                <a:chOff x="1034" y="245"/>
                <a:chExt cx="3694" cy="423"/>
              </a:xfrm>
            </p:grpSpPr>
            <p:sp>
              <p:nvSpPr>
                <p:cNvPr id="48262" name="Line 134"/>
                <p:cNvSpPr>
                  <a:spLocks noChangeShapeType="1"/>
                </p:cNvSpPr>
                <p:nvPr/>
              </p:nvSpPr>
              <p:spPr bwMode="ltGray">
                <a:xfrm>
                  <a:off x="2676" y="246"/>
                  <a:ext cx="0" cy="142"/>
                </a:xfrm>
                <a:prstGeom prst="line">
                  <a:avLst/>
                </a:prstGeom>
                <a:noFill/>
                <a:ln w="9525">
                  <a:solidFill>
                    <a:schemeClr val="hlink"/>
                  </a:solidFill>
                  <a:round/>
                  <a:headEnd/>
                  <a:tailEnd/>
                </a:ln>
                <a:effectLst/>
              </p:spPr>
              <p:txBody>
                <a:bodyPr wrap="none" anchor="ctr"/>
                <a:lstStyle/>
                <a:p>
                  <a:endParaRPr lang="zh-CN" altLang="en-US"/>
                </a:p>
              </p:txBody>
            </p:sp>
            <p:sp>
              <p:nvSpPr>
                <p:cNvPr id="48263" name="Line 135"/>
                <p:cNvSpPr>
                  <a:spLocks noChangeShapeType="1"/>
                </p:cNvSpPr>
                <p:nvPr/>
              </p:nvSpPr>
              <p:spPr bwMode="ltGray">
                <a:xfrm>
                  <a:off x="2798" y="468"/>
                  <a:ext cx="70" cy="0"/>
                </a:xfrm>
                <a:prstGeom prst="line">
                  <a:avLst/>
                </a:prstGeom>
                <a:noFill/>
                <a:ln w="9525">
                  <a:solidFill>
                    <a:schemeClr val="hlink"/>
                  </a:solidFill>
                  <a:round/>
                  <a:headEnd/>
                  <a:tailEnd/>
                </a:ln>
                <a:effectLst/>
              </p:spPr>
              <p:txBody>
                <a:bodyPr wrap="none" anchor="ctr"/>
                <a:lstStyle/>
                <a:p>
                  <a:endParaRPr lang="zh-CN" altLang="en-US"/>
                </a:p>
              </p:txBody>
            </p:sp>
            <p:sp>
              <p:nvSpPr>
                <p:cNvPr id="48264" name="Line 136"/>
                <p:cNvSpPr>
                  <a:spLocks noChangeShapeType="1"/>
                </p:cNvSpPr>
                <p:nvPr/>
              </p:nvSpPr>
              <p:spPr bwMode="ltGray">
                <a:xfrm>
                  <a:off x="2904" y="486"/>
                  <a:ext cx="0" cy="28"/>
                </a:xfrm>
                <a:prstGeom prst="line">
                  <a:avLst/>
                </a:prstGeom>
                <a:noFill/>
                <a:ln w="9525">
                  <a:solidFill>
                    <a:schemeClr val="hlink"/>
                  </a:solidFill>
                  <a:round/>
                  <a:headEnd/>
                  <a:tailEnd/>
                </a:ln>
                <a:effectLst/>
              </p:spPr>
              <p:txBody>
                <a:bodyPr wrap="none" anchor="ctr"/>
                <a:lstStyle/>
                <a:p>
                  <a:endParaRPr lang="zh-CN" altLang="en-US"/>
                </a:p>
              </p:txBody>
            </p:sp>
            <p:sp>
              <p:nvSpPr>
                <p:cNvPr id="48265" name="Line 137"/>
                <p:cNvSpPr>
                  <a:spLocks noChangeShapeType="1"/>
                </p:cNvSpPr>
                <p:nvPr/>
              </p:nvSpPr>
              <p:spPr bwMode="ltGray">
                <a:xfrm>
                  <a:off x="3132" y="586"/>
                  <a:ext cx="0" cy="79"/>
                </a:xfrm>
                <a:prstGeom prst="line">
                  <a:avLst/>
                </a:prstGeom>
                <a:noFill/>
                <a:ln w="9525">
                  <a:solidFill>
                    <a:schemeClr val="hlink"/>
                  </a:solidFill>
                  <a:round/>
                  <a:headEnd/>
                  <a:tailEnd/>
                </a:ln>
                <a:effectLst/>
              </p:spPr>
              <p:txBody>
                <a:bodyPr wrap="none" anchor="ctr"/>
                <a:lstStyle/>
                <a:p>
                  <a:endParaRPr lang="zh-CN" altLang="en-US"/>
                </a:p>
              </p:txBody>
            </p:sp>
            <p:sp>
              <p:nvSpPr>
                <p:cNvPr id="48266" name="Line 138"/>
                <p:cNvSpPr>
                  <a:spLocks noChangeShapeType="1"/>
                </p:cNvSpPr>
                <p:nvPr/>
              </p:nvSpPr>
              <p:spPr bwMode="ltGray">
                <a:xfrm>
                  <a:off x="3816" y="358"/>
                  <a:ext cx="0" cy="180"/>
                </a:xfrm>
                <a:prstGeom prst="line">
                  <a:avLst/>
                </a:prstGeom>
                <a:noFill/>
                <a:ln w="9525">
                  <a:solidFill>
                    <a:schemeClr val="hlink"/>
                  </a:solidFill>
                  <a:round/>
                  <a:headEnd/>
                  <a:tailEnd/>
                </a:ln>
                <a:effectLst/>
              </p:spPr>
              <p:txBody>
                <a:bodyPr wrap="none" anchor="ctr"/>
                <a:lstStyle/>
                <a:p>
                  <a:endParaRPr lang="zh-CN" altLang="en-US"/>
                </a:p>
              </p:txBody>
            </p:sp>
            <p:sp>
              <p:nvSpPr>
                <p:cNvPr id="48267" name="Line 139"/>
                <p:cNvSpPr>
                  <a:spLocks noChangeShapeType="1"/>
                </p:cNvSpPr>
                <p:nvPr/>
              </p:nvSpPr>
              <p:spPr bwMode="ltGray">
                <a:xfrm>
                  <a:off x="3722" y="468"/>
                  <a:ext cx="348" cy="0"/>
                </a:xfrm>
                <a:prstGeom prst="line">
                  <a:avLst/>
                </a:prstGeom>
                <a:noFill/>
                <a:ln w="9525">
                  <a:solidFill>
                    <a:schemeClr val="hlink"/>
                  </a:solidFill>
                  <a:round/>
                  <a:headEnd/>
                  <a:tailEnd/>
                </a:ln>
                <a:effectLst/>
              </p:spPr>
              <p:txBody>
                <a:bodyPr wrap="none" anchor="ctr"/>
                <a:lstStyle/>
                <a:p>
                  <a:endParaRPr lang="zh-CN" altLang="en-US"/>
                </a:p>
              </p:txBody>
            </p:sp>
            <p:sp>
              <p:nvSpPr>
                <p:cNvPr id="48268" name="Line 140"/>
                <p:cNvSpPr>
                  <a:spLocks noChangeShapeType="1"/>
                </p:cNvSpPr>
                <p:nvPr/>
              </p:nvSpPr>
              <p:spPr bwMode="ltGray">
                <a:xfrm>
                  <a:off x="4044" y="372"/>
                  <a:ext cx="0" cy="294"/>
                </a:xfrm>
                <a:prstGeom prst="line">
                  <a:avLst/>
                </a:prstGeom>
                <a:noFill/>
                <a:ln w="9525">
                  <a:solidFill>
                    <a:schemeClr val="hlink"/>
                  </a:solidFill>
                  <a:round/>
                  <a:headEnd/>
                  <a:tailEnd/>
                </a:ln>
                <a:effectLst/>
              </p:spPr>
              <p:txBody>
                <a:bodyPr wrap="none" anchor="ctr"/>
                <a:lstStyle/>
                <a:p>
                  <a:endParaRPr lang="zh-CN" altLang="en-US"/>
                </a:p>
              </p:txBody>
            </p:sp>
            <p:sp>
              <p:nvSpPr>
                <p:cNvPr id="48269" name="Line 141"/>
                <p:cNvSpPr>
                  <a:spLocks noChangeShapeType="1"/>
                </p:cNvSpPr>
                <p:nvPr/>
              </p:nvSpPr>
              <p:spPr bwMode="ltGray">
                <a:xfrm flipV="1">
                  <a:off x="4046" y="248"/>
                  <a:ext cx="0" cy="50"/>
                </a:xfrm>
                <a:prstGeom prst="line">
                  <a:avLst/>
                </a:prstGeom>
                <a:noFill/>
                <a:ln w="9525">
                  <a:solidFill>
                    <a:schemeClr val="hlink"/>
                  </a:solidFill>
                  <a:round/>
                  <a:headEnd/>
                  <a:tailEnd/>
                </a:ln>
                <a:effectLst/>
              </p:spPr>
              <p:txBody>
                <a:bodyPr wrap="none" anchor="ctr"/>
                <a:lstStyle/>
                <a:p>
                  <a:endParaRPr lang="zh-CN" altLang="en-US"/>
                </a:p>
              </p:txBody>
            </p:sp>
            <p:sp>
              <p:nvSpPr>
                <p:cNvPr id="48270" name="Line 142"/>
                <p:cNvSpPr>
                  <a:spLocks noChangeShapeType="1"/>
                </p:cNvSpPr>
                <p:nvPr/>
              </p:nvSpPr>
              <p:spPr bwMode="ltGray">
                <a:xfrm flipV="1">
                  <a:off x="4272" y="246"/>
                  <a:ext cx="0" cy="182"/>
                </a:xfrm>
                <a:prstGeom prst="line">
                  <a:avLst/>
                </a:prstGeom>
                <a:noFill/>
                <a:ln w="9525">
                  <a:solidFill>
                    <a:schemeClr val="hlink"/>
                  </a:solidFill>
                  <a:round/>
                  <a:headEnd/>
                  <a:tailEnd/>
                </a:ln>
                <a:effectLst/>
              </p:spPr>
              <p:txBody>
                <a:bodyPr wrap="none" anchor="ctr"/>
                <a:lstStyle/>
                <a:p>
                  <a:endParaRPr lang="zh-CN" altLang="en-US"/>
                </a:p>
              </p:txBody>
            </p:sp>
            <p:sp>
              <p:nvSpPr>
                <p:cNvPr id="48271" name="Line 143"/>
                <p:cNvSpPr>
                  <a:spLocks noChangeShapeType="1"/>
                </p:cNvSpPr>
                <p:nvPr/>
              </p:nvSpPr>
              <p:spPr bwMode="ltGray">
                <a:xfrm flipH="1">
                  <a:off x="4422" y="468"/>
                  <a:ext cx="78" cy="0"/>
                </a:xfrm>
                <a:prstGeom prst="line">
                  <a:avLst/>
                </a:prstGeom>
                <a:noFill/>
                <a:ln w="9525">
                  <a:solidFill>
                    <a:schemeClr val="hlink"/>
                  </a:solidFill>
                  <a:round/>
                  <a:headEnd/>
                  <a:tailEnd/>
                </a:ln>
                <a:effectLst/>
              </p:spPr>
              <p:txBody>
                <a:bodyPr wrap="none" anchor="ctr"/>
                <a:lstStyle/>
                <a:p>
                  <a:endParaRPr lang="zh-CN" altLang="en-US"/>
                </a:p>
              </p:txBody>
            </p:sp>
            <p:sp>
              <p:nvSpPr>
                <p:cNvPr id="48272" name="Line 144"/>
                <p:cNvSpPr>
                  <a:spLocks noChangeShapeType="1"/>
                </p:cNvSpPr>
                <p:nvPr/>
              </p:nvSpPr>
              <p:spPr bwMode="ltGray">
                <a:xfrm flipH="1">
                  <a:off x="4290" y="468"/>
                  <a:ext cx="62" cy="0"/>
                </a:xfrm>
                <a:prstGeom prst="line">
                  <a:avLst/>
                </a:prstGeom>
                <a:noFill/>
                <a:ln w="9525">
                  <a:solidFill>
                    <a:schemeClr val="hlink"/>
                  </a:solidFill>
                  <a:round/>
                  <a:headEnd/>
                  <a:tailEnd/>
                </a:ln>
                <a:effectLst/>
              </p:spPr>
              <p:txBody>
                <a:bodyPr wrap="none" anchor="ctr"/>
                <a:lstStyle/>
                <a:p>
                  <a:endParaRPr lang="zh-CN" altLang="en-US"/>
                </a:p>
              </p:txBody>
            </p:sp>
            <p:sp>
              <p:nvSpPr>
                <p:cNvPr id="48273" name="Line 145"/>
                <p:cNvSpPr>
                  <a:spLocks noChangeShapeType="1"/>
                </p:cNvSpPr>
                <p:nvPr/>
              </p:nvSpPr>
              <p:spPr bwMode="ltGray">
                <a:xfrm flipV="1">
                  <a:off x="4500" y="246"/>
                  <a:ext cx="0" cy="270"/>
                </a:xfrm>
                <a:prstGeom prst="line">
                  <a:avLst/>
                </a:prstGeom>
                <a:noFill/>
                <a:ln w="9525">
                  <a:solidFill>
                    <a:schemeClr val="hlink"/>
                  </a:solidFill>
                  <a:round/>
                  <a:headEnd/>
                  <a:tailEnd/>
                </a:ln>
                <a:effectLst/>
              </p:spPr>
              <p:txBody>
                <a:bodyPr wrap="none" anchor="ctr"/>
                <a:lstStyle/>
                <a:p>
                  <a:endParaRPr lang="zh-CN" altLang="en-US"/>
                </a:p>
              </p:txBody>
            </p:sp>
            <p:sp>
              <p:nvSpPr>
                <p:cNvPr id="48274" name="Line 146"/>
                <p:cNvSpPr>
                  <a:spLocks noChangeShapeType="1"/>
                </p:cNvSpPr>
                <p:nvPr/>
              </p:nvSpPr>
              <p:spPr bwMode="ltGray">
                <a:xfrm>
                  <a:off x="4728" y="606"/>
                  <a:ext cx="0" cy="34"/>
                </a:xfrm>
                <a:prstGeom prst="line">
                  <a:avLst/>
                </a:prstGeom>
                <a:noFill/>
                <a:ln w="9525">
                  <a:solidFill>
                    <a:schemeClr val="hlink"/>
                  </a:solidFill>
                  <a:round/>
                  <a:headEnd/>
                  <a:tailEnd/>
                </a:ln>
                <a:effectLst/>
              </p:spPr>
              <p:txBody>
                <a:bodyPr wrap="none" anchor="ctr"/>
                <a:lstStyle/>
                <a:p>
                  <a:endParaRPr lang="zh-CN" altLang="en-US"/>
                </a:p>
              </p:txBody>
            </p:sp>
            <p:sp>
              <p:nvSpPr>
                <p:cNvPr id="48275" name="Line 147"/>
                <p:cNvSpPr>
                  <a:spLocks noChangeShapeType="1"/>
                </p:cNvSpPr>
                <p:nvPr/>
              </p:nvSpPr>
              <p:spPr bwMode="ltGray">
                <a:xfrm>
                  <a:off x="1992" y="250"/>
                  <a:ext cx="0" cy="62"/>
                </a:xfrm>
                <a:prstGeom prst="line">
                  <a:avLst/>
                </a:prstGeom>
                <a:noFill/>
                <a:ln w="9525">
                  <a:solidFill>
                    <a:schemeClr val="hlink"/>
                  </a:solidFill>
                  <a:round/>
                  <a:headEnd/>
                  <a:tailEnd/>
                </a:ln>
                <a:effectLst/>
              </p:spPr>
              <p:txBody>
                <a:bodyPr wrap="none" anchor="ctr"/>
                <a:lstStyle/>
                <a:p>
                  <a:endParaRPr lang="zh-CN" altLang="en-US"/>
                </a:p>
              </p:txBody>
            </p:sp>
            <p:sp>
              <p:nvSpPr>
                <p:cNvPr id="48276" name="Line 148"/>
                <p:cNvSpPr>
                  <a:spLocks noChangeShapeType="1"/>
                </p:cNvSpPr>
                <p:nvPr/>
              </p:nvSpPr>
              <p:spPr bwMode="ltGray">
                <a:xfrm>
                  <a:off x="1764" y="247"/>
                  <a:ext cx="0" cy="337"/>
                </a:xfrm>
                <a:prstGeom prst="line">
                  <a:avLst/>
                </a:prstGeom>
                <a:noFill/>
                <a:ln w="9525">
                  <a:solidFill>
                    <a:schemeClr val="hlink"/>
                  </a:solidFill>
                  <a:round/>
                  <a:headEnd/>
                  <a:tailEnd/>
                </a:ln>
                <a:effectLst/>
              </p:spPr>
              <p:txBody>
                <a:bodyPr wrap="none" anchor="ctr"/>
                <a:lstStyle/>
                <a:p>
                  <a:endParaRPr lang="zh-CN" altLang="en-US"/>
                </a:p>
              </p:txBody>
            </p:sp>
            <p:sp>
              <p:nvSpPr>
                <p:cNvPr id="48277" name="Line 149"/>
                <p:cNvSpPr>
                  <a:spLocks noChangeShapeType="1"/>
                </p:cNvSpPr>
                <p:nvPr/>
              </p:nvSpPr>
              <p:spPr bwMode="ltGray">
                <a:xfrm flipH="1">
                  <a:off x="1738" y="468"/>
                  <a:ext cx="68" cy="0"/>
                </a:xfrm>
                <a:prstGeom prst="line">
                  <a:avLst/>
                </a:prstGeom>
                <a:noFill/>
                <a:ln w="9525">
                  <a:solidFill>
                    <a:schemeClr val="hlink"/>
                  </a:solidFill>
                  <a:round/>
                  <a:headEnd/>
                  <a:tailEnd/>
                </a:ln>
                <a:effectLst/>
              </p:spPr>
              <p:txBody>
                <a:bodyPr wrap="none" anchor="ctr"/>
                <a:lstStyle/>
                <a:p>
                  <a:endParaRPr lang="zh-CN" altLang="en-US"/>
                </a:p>
              </p:txBody>
            </p:sp>
            <p:sp>
              <p:nvSpPr>
                <p:cNvPr id="48278" name="Line 150"/>
                <p:cNvSpPr>
                  <a:spLocks noChangeShapeType="1"/>
                </p:cNvSpPr>
                <p:nvPr/>
              </p:nvSpPr>
              <p:spPr bwMode="ltGray">
                <a:xfrm>
                  <a:off x="1604" y="468"/>
                  <a:ext cx="60" cy="0"/>
                </a:xfrm>
                <a:prstGeom prst="line">
                  <a:avLst/>
                </a:prstGeom>
                <a:noFill/>
                <a:ln w="9525">
                  <a:solidFill>
                    <a:schemeClr val="hlink"/>
                  </a:solidFill>
                  <a:round/>
                  <a:headEnd/>
                  <a:tailEnd/>
                </a:ln>
                <a:effectLst/>
              </p:spPr>
              <p:txBody>
                <a:bodyPr wrap="none" anchor="ctr"/>
                <a:lstStyle/>
                <a:p>
                  <a:endParaRPr lang="zh-CN" altLang="en-US"/>
                </a:p>
              </p:txBody>
            </p:sp>
            <p:sp>
              <p:nvSpPr>
                <p:cNvPr id="48279" name="Line 151"/>
                <p:cNvSpPr>
                  <a:spLocks noChangeShapeType="1"/>
                </p:cNvSpPr>
                <p:nvPr/>
              </p:nvSpPr>
              <p:spPr bwMode="ltGray">
                <a:xfrm flipH="1">
                  <a:off x="1404" y="468"/>
                  <a:ext cx="82" cy="0"/>
                </a:xfrm>
                <a:prstGeom prst="line">
                  <a:avLst/>
                </a:prstGeom>
                <a:noFill/>
                <a:ln w="9525">
                  <a:solidFill>
                    <a:schemeClr val="hlink"/>
                  </a:solidFill>
                  <a:round/>
                  <a:headEnd/>
                  <a:tailEnd/>
                </a:ln>
                <a:effectLst/>
              </p:spPr>
              <p:txBody>
                <a:bodyPr wrap="none" anchor="ctr"/>
                <a:lstStyle/>
                <a:p>
                  <a:endParaRPr lang="zh-CN" altLang="en-US"/>
                </a:p>
              </p:txBody>
            </p:sp>
            <p:sp>
              <p:nvSpPr>
                <p:cNvPr id="48280" name="Line 152"/>
                <p:cNvSpPr>
                  <a:spLocks noChangeShapeType="1"/>
                </p:cNvSpPr>
                <p:nvPr/>
              </p:nvSpPr>
              <p:spPr bwMode="ltGray">
                <a:xfrm>
                  <a:off x="1034" y="468"/>
                  <a:ext cx="348" cy="0"/>
                </a:xfrm>
                <a:prstGeom prst="line">
                  <a:avLst/>
                </a:prstGeom>
                <a:noFill/>
                <a:ln w="9525">
                  <a:solidFill>
                    <a:schemeClr val="hlink"/>
                  </a:solidFill>
                  <a:round/>
                  <a:headEnd/>
                  <a:tailEnd/>
                </a:ln>
                <a:effectLst/>
              </p:spPr>
              <p:txBody>
                <a:bodyPr wrap="none" anchor="ctr"/>
                <a:lstStyle/>
                <a:p>
                  <a:endParaRPr lang="zh-CN" altLang="en-US"/>
                </a:p>
              </p:txBody>
            </p:sp>
            <p:sp>
              <p:nvSpPr>
                <p:cNvPr id="48281" name="Line 153"/>
                <p:cNvSpPr>
                  <a:spLocks noChangeShapeType="1"/>
                </p:cNvSpPr>
                <p:nvPr/>
              </p:nvSpPr>
              <p:spPr bwMode="ltGray">
                <a:xfrm>
                  <a:off x="1306" y="370"/>
                  <a:ext cx="0" cy="298"/>
                </a:xfrm>
                <a:prstGeom prst="line">
                  <a:avLst/>
                </a:prstGeom>
                <a:noFill/>
                <a:ln w="9525">
                  <a:solidFill>
                    <a:schemeClr val="hlink"/>
                  </a:solidFill>
                  <a:round/>
                  <a:headEnd/>
                  <a:tailEnd/>
                </a:ln>
                <a:effectLst/>
              </p:spPr>
              <p:txBody>
                <a:bodyPr wrap="none" anchor="ctr"/>
                <a:lstStyle/>
                <a:p>
                  <a:endParaRPr lang="zh-CN" altLang="en-US"/>
                </a:p>
              </p:txBody>
            </p:sp>
            <p:sp>
              <p:nvSpPr>
                <p:cNvPr id="48282" name="Line 154"/>
                <p:cNvSpPr>
                  <a:spLocks noChangeShapeType="1"/>
                </p:cNvSpPr>
                <p:nvPr/>
              </p:nvSpPr>
              <p:spPr bwMode="ltGray">
                <a:xfrm>
                  <a:off x="1080" y="388"/>
                  <a:ext cx="0" cy="156"/>
                </a:xfrm>
                <a:prstGeom prst="line">
                  <a:avLst/>
                </a:prstGeom>
                <a:noFill/>
                <a:ln w="9525">
                  <a:solidFill>
                    <a:schemeClr val="hlink"/>
                  </a:solidFill>
                  <a:round/>
                  <a:headEnd/>
                  <a:tailEnd/>
                </a:ln>
                <a:effectLst/>
              </p:spPr>
              <p:txBody>
                <a:bodyPr wrap="none" anchor="ctr"/>
                <a:lstStyle/>
                <a:p>
                  <a:endParaRPr lang="zh-CN" altLang="en-US"/>
                </a:p>
              </p:txBody>
            </p:sp>
            <p:sp>
              <p:nvSpPr>
                <p:cNvPr id="48283" name="Line 155"/>
                <p:cNvSpPr>
                  <a:spLocks noChangeShapeType="1"/>
                </p:cNvSpPr>
                <p:nvPr/>
              </p:nvSpPr>
              <p:spPr bwMode="ltGray">
                <a:xfrm flipH="1" flipV="1">
                  <a:off x="1308" y="245"/>
                  <a:ext cx="0" cy="27"/>
                </a:xfrm>
                <a:prstGeom prst="line">
                  <a:avLst/>
                </a:prstGeom>
                <a:noFill/>
                <a:ln w="9525">
                  <a:solidFill>
                    <a:schemeClr val="hlink"/>
                  </a:solidFill>
                  <a:round/>
                  <a:headEnd/>
                  <a:tailEnd/>
                </a:ln>
                <a:effectLst/>
              </p:spPr>
              <p:txBody>
                <a:bodyPr wrap="none" anchor="ctr"/>
                <a:lstStyle/>
                <a:p>
                  <a:endParaRPr lang="zh-CN" altLang="en-US"/>
                </a:p>
              </p:txBody>
            </p:sp>
            <p:sp>
              <p:nvSpPr>
                <p:cNvPr id="48284" name="Line 156"/>
                <p:cNvSpPr>
                  <a:spLocks noChangeShapeType="1"/>
                </p:cNvSpPr>
                <p:nvPr/>
              </p:nvSpPr>
              <p:spPr bwMode="ltGray">
                <a:xfrm>
                  <a:off x="1536" y="316"/>
                  <a:ext cx="0" cy="96"/>
                </a:xfrm>
                <a:prstGeom prst="line">
                  <a:avLst/>
                </a:prstGeom>
                <a:noFill/>
                <a:ln w="9525">
                  <a:solidFill>
                    <a:schemeClr val="hlink"/>
                  </a:solidFill>
                  <a:round/>
                  <a:headEnd/>
                  <a:tailEnd/>
                </a:ln>
                <a:effectLst/>
              </p:spPr>
              <p:txBody>
                <a:bodyPr wrap="none" anchor="ctr"/>
                <a:lstStyle/>
                <a:p>
                  <a:endParaRPr lang="zh-CN" altLang="en-US"/>
                </a:p>
              </p:txBody>
            </p:sp>
            <p:sp>
              <p:nvSpPr>
                <p:cNvPr id="48285" name="Line 157"/>
                <p:cNvSpPr>
                  <a:spLocks noChangeShapeType="1"/>
                </p:cNvSpPr>
                <p:nvPr/>
              </p:nvSpPr>
              <p:spPr bwMode="ltGray">
                <a:xfrm flipV="1">
                  <a:off x="1536" y="247"/>
                  <a:ext cx="0" cy="22"/>
                </a:xfrm>
                <a:prstGeom prst="line">
                  <a:avLst/>
                </a:prstGeom>
                <a:noFill/>
                <a:ln w="9525">
                  <a:solidFill>
                    <a:schemeClr val="hlink"/>
                  </a:solidFill>
                  <a:round/>
                  <a:headEnd/>
                  <a:tailEnd/>
                </a:ln>
                <a:effectLst/>
              </p:spPr>
              <p:txBody>
                <a:bodyPr wrap="none" anchor="ctr"/>
                <a:lstStyle/>
                <a:p>
                  <a:endParaRPr lang="zh-CN" altLang="en-US"/>
                </a:p>
              </p:txBody>
            </p:sp>
            <p:sp>
              <p:nvSpPr>
                <p:cNvPr id="48286" name="Line 158"/>
                <p:cNvSpPr>
                  <a:spLocks noChangeShapeType="1"/>
                </p:cNvSpPr>
                <p:nvPr/>
              </p:nvSpPr>
              <p:spPr bwMode="ltGray">
                <a:xfrm>
                  <a:off x="4095" y="467"/>
                  <a:ext cx="80" cy="0"/>
                </a:xfrm>
                <a:prstGeom prst="line">
                  <a:avLst/>
                </a:prstGeom>
                <a:noFill/>
                <a:ln w="9525">
                  <a:solidFill>
                    <a:schemeClr val="hlink"/>
                  </a:solidFill>
                  <a:round/>
                  <a:headEnd/>
                  <a:tailEnd/>
                </a:ln>
                <a:effectLst/>
              </p:spPr>
              <p:txBody>
                <a:bodyPr wrap="none" anchor="ctr"/>
                <a:lstStyle/>
                <a:p>
                  <a:endParaRPr lang="zh-CN" altLang="en-US"/>
                </a:p>
              </p:txBody>
            </p:sp>
          </p:grpSp>
        </p:grpSp>
        <p:pic>
          <p:nvPicPr>
            <p:cNvPr id="48287" name="Picture 159" descr="earth"/>
            <p:cNvPicPr>
              <a:picLocks noChangeAspect="1" noChangeArrowheads="1"/>
            </p:cNvPicPr>
            <p:nvPr userDrawn="1"/>
          </p:nvPicPr>
          <p:blipFill>
            <a:blip r:embed="rId13" cstate="print">
              <a:clrChange>
                <a:clrFrom>
                  <a:srgbClr val="000000"/>
                </a:clrFrom>
                <a:clrTo>
                  <a:srgbClr val="000000">
                    <a:alpha val="0"/>
                  </a:srgbClr>
                </a:clrTo>
              </a:clrChange>
            </a:blip>
            <a:srcRect/>
            <a:stretch>
              <a:fillRect/>
            </a:stretch>
          </p:blipFill>
          <p:spPr bwMode="auto">
            <a:xfrm>
              <a:off x="165" y="55"/>
              <a:ext cx="562" cy="524"/>
            </a:xfrm>
            <a:prstGeom prst="rect">
              <a:avLst/>
            </a:prstGeom>
            <a:noFill/>
          </p:spPr>
        </p:pic>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split orient="vert"/>
  </p:transition>
  <p:txStyles>
    <p:titleStyle>
      <a:lvl1pPr algn="l" rtl="0" fontAlgn="base">
        <a:spcBef>
          <a:spcPct val="0"/>
        </a:spcBef>
        <a:spcAft>
          <a:spcPct val="0"/>
        </a:spcAft>
        <a:defRPr kumimoji="1" sz="4400" i="1">
          <a:solidFill>
            <a:schemeClr val="tx2"/>
          </a:solidFill>
          <a:latin typeface="+mj-lt"/>
          <a:ea typeface="+mj-ea"/>
          <a:cs typeface="+mj-cs"/>
        </a:defRPr>
      </a:lvl1pPr>
      <a:lvl2pPr algn="l" rtl="0" fontAlgn="base">
        <a:spcBef>
          <a:spcPct val="0"/>
        </a:spcBef>
        <a:spcAft>
          <a:spcPct val="0"/>
        </a:spcAft>
        <a:defRPr kumimoji="1" sz="4400" i="1">
          <a:solidFill>
            <a:schemeClr val="tx2"/>
          </a:solidFill>
          <a:latin typeface="Times New Roman" pitchFamily="18" charset="0"/>
          <a:ea typeface="宋体" pitchFamily="2" charset="-122"/>
        </a:defRPr>
      </a:lvl2pPr>
      <a:lvl3pPr algn="l" rtl="0" fontAlgn="base">
        <a:spcBef>
          <a:spcPct val="0"/>
        </a:spcBef>
        <a:spcAft>
          <a:spcPct val="0"/>
        </a:spcAft>
        <a:defRPr kumimoji="1" sz="4400" i="1">
          <a:solidFill>
            <a:schemeClr val="tx2"/>
          </a:solidFill>
          <a:latin typeface="Times New Roman" pitchFamily="18" charset="0"/>
          <a:ea typeface="宋体" pitchFamily="2" charset="-122"/>
        </a:defRPr>
      </a:lvl3pPr>
      <a:lvl4pPr algn="l" rtl="0" fontAlgn="base">
        <a:spcBef>
          <a:spcPct val="0"/>
        </a:spcBef>
        <a:spcAft>
          <a:spcPct val="0"/>
        </a:spcAft>
        <a:defRPr kumimoji="1" sz="4400" i="1">
          <a:solidFill>
            <a:schemeClr val="tx2"/>
          </a:solidFill>
          <a:latin typeface="Times New Roman" pitchFamily="18" charset="0"/>
          <a:ea typeface="宋体" pitchFamily="2" charset="-122"/>
        </a:defRPr>
      </a:lvl4pPr>
      <a:lvl5pPr algn="l" rtl="0" fontAlgn="base">
        <a:spcBef>
          <a:spcPct val="0"/>
        </a:spcBef>
        <a:spcAft>
          <a:spcPct val="0"/>
        </a:spcAft>
        <a:defRPr kumimoji="1" sz="4400" i="1">
          <a:solidFill>
            <a:schemeClr val="tx2"/>
          </a:solidFill>
          <a:latin typeface="Times New Roman" pitchFamily="18" charset="0"/>
          <a:ea typeface="宋体" pitchFamily="2" charset="-122"/>
        </a:defRPr>
      </a:lvl5pPr>
      <a:lvl6pPr marL="457200" algn="l" rtl="0" fontAlgn="base">
        <a:spcBef>
          <a:spcPct val="0"/>
        </a:spcBef>
        <a:spcAft>
          <a:spcPct val="0"/>
        </a:spcAft>
        <a:defRPr kumimoji="1" sz="4400" i="1">
          <a:solidFill>
            <a:schemeClr val="tx2"/>
          </a:solidFill>
          <a:latin typeface="Times New Roman" pitchFamily="18" charset="0"/>
          <a:ea typeface="宋体" pitchFamily="2" charset="-122"/>
        </a:defRPr>
      </a:lvl6pPr>
      <a:lvl7pPr marL="914400" algn="l" rtl="0" fontAlgn="base">
        <a:spcBef>
          <a:spcPct val="0"/>
        </a:spcBef>
        <a:spcAft>
          <a:spcPct val="0"/>
        </a:spcAft>
        <a:defRPr kumimoji="1" sz="4400" i="1">
          <a:solidFill>
            <a:schemeClr val="tx2"/>
          </a:solidFill>
          <a:latin typeface="Times New Roman" pitchFamily="18" charset="0"/>
          <a:ea typeface="宋体" pitchFamily="2" charset="-122"/>
        </a:defRPr>
      </a:lvl7pPr>
      <a:lvl8pPr marL="1371600" algn="l" rtl="0" fontAlgn="base">
        <a:spcBef>
          <a:spcPct val="0"/>
        </a:spcBef>
        <a:spcAft>
          <a:spcPct val="0"/>
        </a:spcAft>
        <a:defRPr kumimoji="1" sz="4400" i="1">
          <a:solidFill>
            <a:schemeClr val="tx2"/>
          </a:solidFill>
          <a:latin typeface="Times New Roman" pitchFamily="18" charset="0"/>
          <a:ea typeface="宋体" pitchFamily="2" charset="-122"/>
        </a:defRPr>
      </a:lvl8pPr>
      <a:lvl9pPr marL="1828800" algn="l" rtl="0" fontAlgn="base">
        <a:spcBef>
          <a:spcPct val="0"/>
        </a:spcBef>
        <a:spcAft>
          <a:spcPct val="0"/>
        </a:spcAft>
        <a:defRPr kumimoji="1" sz="4400" i="1">
          <a:solidFill>
            <a:schemeClr val="tx2"/>
          </a:solidFill>
          <a:latin typeface="Times New Roman" pitchFamily="18" charset="0"/>
          <a:ea typeface="宋体" pitchFamily="2" charset="-122"/>
        </a:defRPr>
      </a:lvl9pPr>
    </p:titleStyle>
    <p:bodyStyle>
      <a:lvl1pPr marL="342900" indent="-342900" algn="l" rtl="0" fontAlgn="base">
        <a:spcBef>
          <a:spcPct val="20000"/>
        </a:spcBef>
        <a:spcAft>
          <a:spcPct val="0"/>
        </a:spcAft>
        <a:buBlip>
          <a:blip r:embed="rId14"/>
        </a:buBlip>
        <a:defRPr kumimoji="1" sz="3200">
          <a:solidFill>
            <a:schemeClr val="tx1"/>
          </a:solidFill>
          <a:latin typeface="+mn-lt"/>
          <a:ea typeface="+mn-ea"/>
          <a:cs typeface="+mn-cs"/>
        </a:defRPr>
      </a:lvl1pPr>
      <a:lvl2pPr marL="742950" indent="-285750" algn="l" rtl="0" fontAlgn="base">
        <a:spcBef>
          <a:spcPct val="20000"/>
        </a:spcBef>
        <a:spcAft>
          <a:spcPct val="0"/>
        </a:spcAft>
        <a:buSzPct val="75000"/>
        <a:buBlip>
          <a:blip r:embed="rId15"/>
        </a:buBlip>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lr>
          <a:schemeClr val="tx2"/>
        </a:buClr>
        <a:buChar char="–"/>
        <a:defRPr kumimoji="1" sz="2000">
          <a:solidFill>
            <a:schemeClr val="tx1"/>
          </a:solidFill>
          <a:latin typeface="+mn-lt"/>
          <a:ea typeface="+mn-ea"/>
        </a:defRPr>
      </a:lvl5pPr>
      <a:lvl6pPr marL="2514600" indent="-228600" algn="l" rtl="0" fontAlgn="base">
        <a:spcBef>
          <a:spcPct val="20000"/>
        </a:spcBef>
        <a:spcAft>
          <a:spcPct val="0"/>
        </a:spcAft>
        <a:buClr>
          <a:schemeClr val="tx2"/>
        </a:buClr>
        <a:buChar char="–"/>
        <a:defRPr kumimoji="1" sz="2000">
          <a:solidFill>
            <a:schemeClr val="tx1"/>
          </a:solidFill>
          <a:latin typeface="+mn-lt"/>
          <a:ea typeface="+mn-ea"/>
        </a:defRPr>
      </a:lvl6pPr>
      <a:lvl7pPr marL="2971800" indent="-228600" algn="l" rtl="0" fontAlgn="base">
        <a:spcBef>
          <a:spcPct val="20000"/>
        </a:spcBef>
        <a:spcAft>
          <a:spcPct val="0"/>
        </a:spcAft>
        <a:buClr>
          <a:schemeClr val="tx2"/>
        </a:buClr>
        <a:buChar char="–"/>
        <a:defRPr kumimoji="1" sz="2000">
          <a:solidFill>
            <a:schemeClr val="tx1"/>
          </a:solidFill>
          <a:latin typeface="+mn-lt"/>
          <a:ea typeface="+mn-ea"/>
        </a:defRPr>
      </a:lvl7pPr>
      <a:lvl8pPr marL="3429000" indent="-228600" algn="l" rtl="0" fontAlgn="base">
        <a:spcBef>
          <a:spcPct val="20000"/>
        </a:spcBef>
        <a:spcAft>
          <a:spcPct val="0"/>
        </a:spcAft>
        <a:buClr>
          <a:schemeClr val="tx2"/>
        </a:buClr>
        <a:buChar char="–"/>
        <a:defRPr kumimoji="1" sz="2000">
          <a:solidFill>
            <a:schemeClr val="tx1"/>
          </a:solidFill>
          <a:latin typeface="+mn-lt"/>
          <a:ea typeface="+mn-ea"/>
        </a:defRPr>
      </a:lvl8pPr>
      <a:lvl9pPr marL="3886200" indent="-228600" algn="l" rtl="0" fontAlgn="base">
        <a:spcBef>
          <a:spcPct val="20000"/>
        </a:spcBef>
        <a:spcAft>
          <a:spcPct val="0"/>
        </a:spcAft>
        <a:buClr>
          <a:schemeClr val="tx2"/>
        </a:buClr>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20.gif"/><Relationship Id="rId4" Type="http://schemas.openxmlformats.org/officeDocument/2006/relationships/image" Target="../media/image19.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2.wmf"/></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30-60.com/bbs5/printpage.asp?BoardID=10&amp;ID=96383" TargetMode="External"/><Relationship Id="rId2" Type="http://schemas.openxmlformats.org/officeDocument/2006/relationships/image" Target="../media/image32.jpeg"/><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1.xml"/><Relationship Id="rId1" Type="http://schemas.openxmlformats.org/officeDocument/2006/relationships/slideLayout" Target="../slideLayouts/slideLayout2.xml"/><Relationship Id="rId4" Type="http://schemas.openxmlformats.org/officeDocument/2006/relationships/image" Target="../media/image36.gif"/></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audio" Target="../media/audio2.wav"/><Relationship Id="rId1" Type="http://schemas.openxmlformats.org/officeDocument/2006/relationships/slideLayout" Target="../slideLayouts/slideLayout2.xml"/><Relationship Id="rId5" Type="http://schemas.openxmlformats.org/officeDocument/2006/relationships/image" Target="../media/image36.gif"/><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hyperlink" Target="http://www.ebud.cn/new-news/nalture/new-news_nalture_20040609_9.html" TargetMode="External"/><Relationship Id="rId7" Type="http://schemas.openxmlformats.org/officeDocument/2006/relationships/hyperlink" Target="http://www.cnnb.com.cn/gb/node2/node48/node50/kjwxw/userobject7ai916204.html" TargetMode="External"/><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hyperlink" Target="http://image.baidu.com/i?ct=503316480&amp;z=76368801&amp;tn=baiduimagedetail&amp;word=&#27700;&#33899;&#33446;" TargetMode="External"/><Relationship Id="rId4" Type="http://schemas.openxmlformats.org/officeDocument/2006/relationships/image" Target="../media/image9.jpeg"/><Relationship Id="rId9"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685" name="Picture 5" descr="日本人"/>
          <p:cNvPicPr>
            <a:picLocks noChangeAspect="1" noChangeArrowheads="1"/>
          </p:cNvPicPr>
          <p:nvPr/>
        </p:nvPicPr>
        <p:blipFill>
          <a:blip r:embed="rId2" cstate="print">
            <a:lum contrast="-6000"/>
          </a:blip>
          <a:srcRect/>
          <a:stretch>
            <a:fillRect/>
          </a:stretch>
        </p:blipFill>
        <p:spPr bwMode="auto">
          <a:xfrm>
            <a:off x="-468313" y="0"/>
            <a:ext cx="10153651" cy="7337425"/>
          </a:xfrm>
          <a:prstGeom prst="rect">
            <a:avLst/>
          </a:prstGeom>
          <a:noFill/>
        </p:spPr>
      </p:pic>
      <p:sp>
        <p:nvSpPr>
          <p:cNvPr id="199686" name="Text Box 6"/>
          <p:cNvSpPr txBox="1">
            <a:spLocks noChangeArrowheads="1"/>
          </p:cNvSpPr>
          <p:nvPr/>
        </p:nvSpPr>
        <p:spPr bwMode="auto">
          <a:xfrm>
            <a:off x="3203575" y="5589588"/>
            <a:ext cx="4321175" cy="762000"/>
          </a:xfrm>
          <a:prstGeom prst="rect">
            <a:avLst/>
          </a:prstGeom>
          <a:noFill/>
          <a:ln w="9525">
            <a:noFill/>
            <a:miter lim="800000"/>
            <a:headEnd/>
            <a:tailEnd/>
          </a:ln>
          <a:effectLst/>
        </p:spPr>
        <p:txBody>
          <a:bodyPr>
            <a:spAutoFit/>
          </a:bodyPr>
          <a:lstStyle/>
          <a:p>
            <a:pPr>
              <a:lnSpc>
                <a:spcPct val="100000"/>
              </a:lnSpc>
              <a:spcBef>
                <a:spcPct val="50000"/>
              </a:spcBef>
              <a:buClrTx/>
              <a:buSzTx/>
              <a:buFontTx/>
              <a:buNone/>
            </a:pPr>
            <a:r>
              <a:rPr lang="zh-CN" altLang="en-US" sz="4400" dirty="0">
                <a:solidFill>
                  <a:srgbClr val="000099"/>
                </a:solidFill>
                <a:effectLst>
                  <a:outerShdw blurRad="38100" dist="38100" dir="2700000" algn="tl">
                    <a:srgbClr val="000000"/>
                  </a:outerShdw>
                </a:effectLst>
                <a:ea typeface="华文新魏" pitchFamily="2" charset="-122"/>
              </a:rPr>
              <a:t>日本人入侵中国</a:t>
            </a: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199686"/>
                                        </p:tgtEl>
                                        <p:attrNameLst>
                                          <p:attrName>style.visibility</p:attrName>
                                        </p:attrNameLst>
                                      </p:cBhvr>
                                      <p:to>
                                        <p:strVal val="visible"/>
                                      </p:to>
                                    </p:set>
                                    <p:animEffect transition="in" filter="diamond(in)">
                                      <p:cBhvr>
                                        <p:cTn id="7" dur="2000"/>
                                        <p:tgtEl>
                                          <p:spTgt spid="1996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6546" name="Picture 2" descr="2347056_1"/>
          <p:cNvPicPr>
            <a:picLocks noChangeAspect="1" noChangeArrowheads="1"/>
          </p:cNvPicPr>
          <p:nvPr/>
        </p:nvPicPr>
        <p:blipFill>
          <a:blip r:embed="rId2" cstate="print"/>
          <a:srcRect/>
          <a:stretch>
            <a:fillRect/>
          </a:stretch>
        </p:blipFill>
        <p:spPr bwMode="auto">
          <a:xfrm>
            <a:off x="0" y="0"/>
            <a:ext cx="9144000" cy="549275"/>
          </a:xfrm>
          <a:prstGeom prst="rect">
            <a:avLst/>
          </a:prstGeom>
          <a:noFill/>
        </p:spPr>
      </p:pic>
      <p:pic>
        <p:nvPicPr>
          <p:cNvPr id="236547" name="Picture 3" descr="2347056_1"/>
          <p:cNvPicPr>
            <a:picLocks noChangeAspect="1" noChangeArrowheads="1"/>
          </p:cNvPicPr>
          <p:nvPr/>
        </p:nvPicPr>
        <p:blipFill>
          <a:blip r:embed="rId2" cstate="print"/>
          <a:srcRect/>
          <a:stretch>
            <a:fillRect/>
          </a:stretch>
        </p:blipFill>
        <p:spPr bwMode="auto">
          <a:xfrm>
            <a:off x="0" y="6381750"/>
            <a:ext cx="9144000" cy="476250"/>
          </a:xfrm>
          <a:prstGeom prst="rect">
            <a:avLst/>
          </a:prstGeom>
          <a:noFill/>
        </p:spPr>
      </p:pic>
      <p:sp>
        <p:nvSpPr>
          <p:cNvPr id="236553" name="Text Box 9"/>
          <p:cNvSpPr txBox="1">
            <a:spLocks noChangeArrowheads="1"/>
          </p:cNvSpPr>
          <p:nvPr/>
        </p:nvSpPr>
        <p:spPr bwMode="auto">
          <a:xfrm>
            <a:off x="857224" y="1285860"/>
            <a:ext cx="8496300" cy="1616075"/>
          </a:xfrm>
          <a:prstGeom prst="rect">
            <a:avLst/>
          </a:prstGeom>
          <a:noFill/>
          <a:ln w="9525">
            <a:noFill/>
            <a:miter lim="800000"/>
            <a:headEnd/>
            <a:tailEnd/>
          </a:ln>
          <a:effectLst/>
        </p:spPr>
        <p:txBody>
          <a:bodyPr>
            <a:spAutoFit/>
          </a:bodyPr>
          <a:lstStyle/>
          <a:p>
            <a:pPr>
              <a:spcBef>
                <a:spcPct val="20000"/>
              </a:spcBef>
            </a:pPr>
            <a:r>
              <a:rPr lang="zh-CN" altLang="en-US" sz="4000" dirty="0"/>
              <a:t>2、生物入侵者有哪些危害？</a:t>
            </a:r>
          </a:p>
          <a:p>
            <a:pPr>
              <a:spcBef>
                <a:spcPct val="50000"/>
              </a:spcBef>
            </a:pPr>
            <a:endParaRPr lang="zh-CN" altLang="en-US" sz="4000" b="0" dirty="0"/>
          </a:p>
        </p:txBody>
      </p:sp>
      <p:sp>
        <p:nvSpPr>
          <p:cNvPr id="236554" name="Text Box 10"/>
          <p:cNvSpPr txBox="1">
            <a:spLocks noChangeArrowheads="1"/>
          </p:cNvSpPr>
          <p:nvPr/>
        </p:nvSpPr>
        <p:spPr bwMode="auto">
          <a:xfrm>
            <a:off x="684213" y="3141663"/>
            <a:ext cx="7991475" cy="2835275"/>
          </a:xfrm>
          <a:prstGeom prst="rect">
            <a:avLst/>
          </a:prstGeom>
          <a:noFill/>
          <a:ln w="9525">
            <a:noFill/>
            <a:miter lim="800000"/>
            <a:headEnd/>
            <a:tailEnd/>
          </a:ln>
          <a:effectLst/>
        </p:spPr>
        <p:txBody>
          <a:bodyPr>
            <a:spAutoFit/>
          </a:bodyPr>
          <a:lstStyle/>
          <a:p>
            <a:pPr>
              <a:spcBef>
                <a:spcPct val="50000"/>
              </a:spcBef>
            </a:pPr>
            <a:r>
              <a:rPr lang="zh-CN" altLang="en-US" sz="4000" dirty="0" smtClean="0">
                <a:solidFill>
                  <a:srgbClr val="0000FF"/>
                </a:solidFill>
              </a:rPr>
              <a:t>它</a:t>
            </a:r>
            <a:r>
              <a:rPr lang="zh-CN" altLang="en-US" sz="4000" dirty="0">
                <a:solidFill>
                  <a:srgbClr val="0000FF"/>
                </a:solidFill>
              </a:rPr>
              <a:t>们不仅会破坏某个地区原有的生态系统，而且还可能给人类社会造成难以估量的经济损失。</a:t>
            </a:r>
          </a:p>
          <a:p>
            <a:pPr>
              <a:spcBef>
                <a:spcPct val="50000"/>
              </a:spcBef>
            </a:pPr>
            <a:endParaRPr lang="zh-CN" altLang="en-US" sz="4000" b="0" dirty="0"/>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36553"/>
                                        </p:tgtEl>
                                        <p:attrNameLst>
                                          <p:attrName>style.visibility</p:attrName>
                                        </p:attrNameLst>
                                      </p:cBhvr>
                                      <p:to>
                                        <p:strVal val="visible"/>
                                      </p:to>
                                    </p:set>
                                    <p:animEffect transition="in" filter="box(in)">
                                      <p:cBhvr>
                                        <p:cTn id="7" dur="500"/>
                                        <p:tgtEl>
                                          <p:spTgt spid="23655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36554"/>
                                        </p:tgtEl>
                                        <p:attrNameLst>
                                          <p:attrName>style.visibility</p:attrName>
                                        </p:attrNameLst>
                                      </p:cBhvr>
                                      <p:to>
                                        <p:strVal val="visible"/>
                                      </p:to>
                                    </p:set>
                                    <p:animEffect transition="in" filter="diamond(in)">
                                      <p:cBhvr>
                                        <p:cTn id="12" dur="2000"/>
                                        <p:tgtEl>
                                          <p:spTgt spid="236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53" grpId="0"/>
      <p:bldP spid="23655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7570" name="Picture 2" descr="2004651936566241"/>
          <p:cNvPicPr>
            <a:picLocks noChangeAspect="1" noChangeArrowheads="1"/>
          </p:cNvPicPr>
          <p:nvPr/>
        </p:nvPicPr>
        <p:blipFill>
          <a:blip r:embed="rId2" cstate="print"/>
          <a:srcRect/>
          <a:stretch>
            <a:fillRect/>
          </a:stretch>
        </p:blipFill>
        <p:spPr bwMode="auto">
          <a:xfrm>
            <a:off x="0" y="0"/>
            <a:ext cx="4211638" cy="620713"/>
          </a:xfrm>
          <a:prstGeom prst="rect">
            <a:avLst/>
          </a:prstGeom>
          <a:noFill/>
        </p:spPr>
      </p:pic>
      <p:pic>
        <p:nvPicPr>
          <p:cNvPr id="237571" name="Picture 3" descr="2004651936566241"/>
          <p:cNvPicPr>
            <a:picLocks noChangeAspect="1" noChangeArrowheads="1"/>
          </p:cNvPicPr>
          <p:nvPr/>
        </p:nvPicPr>
        <p:blipFill>
          <a:blip r:embed="rId2" cstate="print"/>
          <a:srcRect/>
          <a:stretch>
            <a:fillRect/>
          </a:stretch>
        </p:blipFill>
        <p:spPr bwMode="auto">
          <a:xfrm>
            <a:off x="2555875" y="0"/>
            <a:ext cx="3960813" cy="620713"/>
          </a:xfrm>
          <a:prstGeom prst="rect">
            <a:avLst/>
          </a:prstGeom>
          <a:noFill/>
        </p:spPr>
      </p:pic>
      <p:pic>
        <p:nvPicPr>
          <p:cNvPr id="237572" name="Picture 4" descr="2004651936566241"/>
          <p:cNvPicPr>
            <a:picLocks noChangeAspect="1" noChangeArrowheads="1"/>
          </p:cNvPicPr>
          <p:nvPr/>
        </p:nvPicPr>
        <p:blipFill>
          <a:blip r:embed="rId2" cstate="print"/>
          <a:srcRect/>
          <a:stretch>
            <a:fillRect/>
          </a:stretch>
        </p:blipFill>
        <p:spPr bwMode="auto">
          <a:xfrm>
            <a:off x="5219700" y="0"/>
            <a:ext cx="3924300" cy="620713"/>
          </a:xfrm>
          <a:prstGeom prst="rect">
            <a:avLst/>
          </a:prstGeom>
          <a:noFill/>
        </p:spPr>
      </p:pic>
      <p:pic>
        <p:nvPicPr>
          <p:cNvPr id="237573" name="Picture 5" descr="2004651936566241"/>
          <p:cNvPicPr>
            <a:picLocks noChangeAspect="1" noChangeArrowheads="1"/>
          </p:cNvPicPr>
          <p:nvPr/>
        </p:nvPicPr>
        <p:blipFill>
          <a:blip r:embed="rId2" cstate="print"/>
          <a:srcRect/>
          <a:stretch>
            <a:fillRect/>
          </a:stretch>
        </p:blipFill>
        <p:spPr bwMode="auto">
          <a:xfrm>
            <a:off x="5219700" y="6237288"/>
            <a:ext cx="3924300" cy="620712"/>
          </a:xfrm>
          <a:prstGeom prst="rect">
            <a:avLst/>
          </a:prstGeom>
          <a:noFill/>
        </p:spPr>
      </p:pic>
      <p:pic>
        <p:nvPicPr>
          <p:cNvPr id="237574" name="Picture 6" descr="2004651936566241"/>
          <p:cNvPicPr>
            <a:picLocks noChangeAspect="1" noChangeArrowheads="1"/>
          </p:cNvPicPr>
          <p:nvPr/>
        </p:nvPicPr>
        <p:blipFill>
          <a:blip r:embed="rId2" cstate="print"/>
          <a:srcRect/>
          <a:stretch>
            <a:fillRect/>
          </a:stretch>
        </p:blipFill>
        <p:spPr bwMode="auto">
          <a:xfrm>
            <a:off x="2555875" y="6237288"/>
            <a:ext cx="3924300" cy="620712"/>
          </a:xfrm>
          <a:prstGeom prst="rect">
            <a:avLst/>
          </a:prstGeom>
          <a:noFill/>
        </p:spPr>
      </p:pic>
      <p:pic>
        <p:nvPicPr>
          <p:cNvPr id="237575" name="Picture 7" descr="2004651936566241"/>
          <p:cNvPicPr>
            <a:picLocks noChangeAspect="1" noChangeArrowheads="1"/>
          </p:cNvPicPr>
          <p:nvPr/>
        </p:nvPicPr>
        <p:blipFill>
          <a:blip r:embed="rId2" cstate="print"/>
          <a:srcRect/>
          <a:stretch>
            <a:fillRect/>
          </a:stretch>
        </p:blipFill>
        <p:spPr bwMode="auto">
          <a:xfrm>
            <a:off x="0" y="6237288"/>
            <a:ext cx="3924300" cy="620712"/>
          </a:xfrm>
          <a:prstGeom prst="rect">
            <a:avLst/>
          </a:prstGeom>
          <a:noFill/>
        </p:spPr>
      </p:pic>
      <p:sp>
        <p:nvSpPr>
          <p:cNvPr id="237577" name="Rectangle 9"/>
          <p:cNvSpPr>
            <a:spLocks noChangeArrowheads="1"/>
          </p:cNvSpPr>
          <p:nvPr/>
        </p:nvSpPr>
        <p:spPr bwMode="auto">
          <a:xfrm>
            <a:off x="0" y="1268413"/>
            <a:ext cx="9144000" cy="641350"/>
          </a:xfrm>
          <a:prstGeom prst="rect">
            <a:avLst/>
          </a:prstGeom>
          <a:noFill/>
          <a:ln w="9525">
            <a:noFill/>
            <a:miter lim="800000"/>
            <a:headEnd/>
            <a:tailEnd/>
          </a:ln>
          <a:effectLst/>
        </p:spPr>
        <p:txBody>
          <a:bodyPr>
            <a:spAutoFit/>
          </a:bodyPr>
          <a:lstStyle/>
          <a:p>
            <a:pPr>
              <a:spcBef>
                <a:spcPct val="50000"/>
              </a:spcBef>
            </a:pPr>
            <a:r>
              <a:rPr lang="zh-CN" altLang="en-US" sz="3600">
                <a:solidFill>
                  <a:srgbClr val="FF0000"/>
                </a:solidFill>
                <a:latin typeface="Arial" pitchFamily="34" charset="0"/>
                <a:ea typeface="黑体" pitchFamily="2" charset="-122"/>
              </a:rPr>
              <a:t> </a:t>
            </a:r>
          </a:p>
        </p:txBody>
      </p:sp>
      <p:sp>
        <p:nvSpPr>
          <p:cNvPr id="237581" name="Text Box 13"/>
          <p:cNvSpPr txBox="1">
            <a:spLocks noChangeArrowheads="1"/>
          </p:cNvSpPr>
          <p:nvPr/>
        </p:nvSpPr>
        <p:spPr bwMode="auto">
          <a:xfrm>
            <a:off x="323850" y="2133600"/>
            <a:ext cx="8640763" cy="641350"/>
          </a:xfrm>
          <a:prstGeom prst="rect">
            <a:avLst/>
          </a:prstGeom>
          <a:noFill/>
          <a:ln w="9525">
            <a:noFill/>
            <a:miter lim="800000"/>
            <a:headEnd/>
            <a:tailEnd/>
          </a:ln>
          <a:effectLst/>
        </p:spPr>
        <p:txBody>
          <a:bodyPr>
            <a:spAutoFit/>
          </a:bodyPr>
          <a:lstStyle/>
          <a:p>
            <a:pPr>
              <a:spcBef>
                <a:spcPct val="50000"/>
              </a:spcBef>
            </a:pPr>
            <a:r>
              <a:rPr lang="en-US" altLang="zh-CN" sz="3600" i="1"/>
              <a:t>3</a:t>
            </a:r>
            <a:r>
              <a:rPr lang="zh-CN" altLang="en-US" sz="3600" i="1"/>
              <a:t>、生物入侵者是通过什么途径入侵的？</a:t>
            </a:r>
          </a:p>
        </p:txBody>
      </p:sp>
      <p:sp>
        <p:nvSpPr>
          <p:cNvPr id="237582" name="Text Box 14"/>
          <p:cNvSpPr txBox="1">
            <a:spLocks noChangeArrowheads="1"/>
          </p:cNvSpPr>
          <p:nvPr/>
        </p:nvSpPr>
        <p:spPr bwMode="auto">
          <a:xfrm>
            <a:off x="395288" y="3284538"/>
            <a:ext cx="8208962" cy="3444875"/>
          </a:xfrm>
          <a:prstGeom prst="rect">
            <a:avLst/>
          </a:prstGeom>
          <a:noFill/>
          <a:ln w="9525">
            <a:noFill/>
            <a:miter lim="800000"/>
            <a:headEnd/>
            <a:tailEnd/>
          </a:ln>
          <a:effectLst/>
        </p:spPr>
        <p:txBody>
          <a:bodyPr>
            <a:spAutoFit/>
          </a:bodyPr>
          <a:lstStyle/>
          <a:p>
            <a:r>
              <a:rPr lang="en-US" altLang="zh-CN" sz="4000">
                <a:solidFill>
                  <a:srgbClr val="0000FF"/>
                </a:solidFill>
              </a:rPr>
              <a:t>——</a:t>
            </a:r>
            <a:r>
              <a:rPr lang="zh-CN" altLang="en-US" sz="4000">
                <a:solidFill>
                  <a:srgbClr val="0000FF"/>
                </a:solidFill>
              </a:rPr>
              <a:t>日益繁荣的国际贸易（跨国宠物贸易）、遗忘或遗弃他乡的宠物。</a:t>
            </a:r>
            <a:endParaRPr lang="zh-CN" altLang="en-US" sz="4000" i="1">
              <a:solidFill>
                <a:srgbClr val="0000FF"/>
              </a:solidFill>
            </a:endParaRPr>
          </a:p>
          <a:p>
            <a:r>
              <a:rPr lang="zh-CN" altLang="en-US" sz="4000" i="1"/>
              <a:t>	</a:t>
            </a:r>
          </a:p>
          <a:p>
            <a:pPr>
              <a:spcBef>
                <a:spcPct val="50000"/>
              </a:spcBef>
            </a:pPr>
            <a:endParaRPr lang="zh-CN" altLang="en-US" sz="4000" b="0"/>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37581"/>
                                        </p:tgtEl>
                                        <p:attrNameLst>
                                          <p:attrName>style.visibility</p:attrName>
                                        </p:attrNameLst>
                                      </p:cBhvr>
                                      <p:to>
                                        <p:strVal val="visible"/>
                                      </p:to>
                                    </p:set>
                                    <p:anim calcmode="discrete" valueType="clr">
                                      <p:cBhvr override="childStyle">
                                        <p:cTn id="7" dur="80"/>
                                        <p:tgtEl>
                                          <p:spTgt spid="23758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37581"/>
                                        </p:tgtEl>
                                        <p:attrNameLst>
                                          <p:attrName>fillcolor</p:attrName>
                                        </p:attrNameLst>
                                      </p:cBhvr>
                                      <p:tavLst>
                                        <p:tav tm="0">
                                          <p:val>
                                            <p:clrVal>
                                              <a:schemeClr val="accent2"/>
                                            </p:clrVal>
                                          </p:val>
                                        </p:tav>
                                        <p:tav tm="50000">
                                          <p:val>
                                            <p:clrVal>
                                              <a:schemeClr val="hlink"/>
                                            </p:clrVal>
                                          </p:val>
                                        </p:tav>
                                      </p:tavLst>
                                    </p:anim>
                                    <p:set>
                                      <p:cBhvr>
                                        <p:cTn id="9" dur="80"/>
                                        <p:tgtEl>
                                          <p:spTgt spid="237581"/>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iterate type="lt">
                                    <p:tmPct val="5000"/>
                                  </p:iterate>
                                  <p:childTnLst>
                                    <p:set>
                                      <p:cBhvr>
                                        <p:cTn id="13" dur="1" fill="hold">
                                          <p:stCondLst>
                                            <p:cond delay="0"/>
                                          </p:stCondLst>
                                        </p:cTn>
                                        <p:tgtEl>
                                          <p:spTgt spid="237582"/>
                                        </p:tgtEl>
                                        <p:attrNameLst>
                                          <p:attrName>style.visibility</p:attrName>
                                        </p:attrNameLst>
                                      </p:cBhvr>
                                      <p:to>
                                        <p:strVal val="visible"/>
                                      </p:to>
                                    </p:set>
                                    <p:anim calcmode="lin" valueType="num">
                                      <p:cBhvr>
                                        <p:cTn id="14" dur="1000" fill="hold"/>
                                        <p:tgtEl>
                                          <p:spTgt spid="237582"/>
                                        </p:tgtEl>
                                        <p:attrNameLst>
                                          <p:attrName>ppt_w</p:attrName>
                                        </p:attrNameLst>
                                      </p:cBhvr>
                                      <p:tavLst>
                                        <p:tav tm="0">
                                          <p:val>
                                            <p:fltVal val="0"/>
                                          </p:val>
                                        </p:tav>
                                        <p:tav tm="100000">
                                          <p:val>
                                            <p:strVal val="#ppt_w"/>
                                          </p:val>
                                        </p:tav>
                                      </p:tavLst>
                                    </p:anim>
                                    <p:anim calcmode="lin" valueType="num">
                                      <p:cBhvr>
                                        <p:cTn id="15" dur="1000" fill="hold"/>
                                        <p:tgtEl>
                                          <p:spTgt spid="237582"/>
                                        </p:tgtEl>
                                        <p:attrNameLst>
                                          <p:attrName>ppt_h</p:attrName>
                                        </p:attrNameLst>
                                      </p:cBhvr>
                                      <p:tavLst>
                                        <p:tav tm="0">
                                          <p:val>
                                            <p:fltVal val="0"/>
                                          </p:val>
                                        </p:tav>
                                        <p:tav tm="100000">
                                          <p:val>
                                            <p:strVal val="#ppt_h"/>
                                          </p:val>
                                        </p:tav>
                                      </p:tavLst>
                                    </p:anim>
                                    <p:anim calcmode="lin" valueType="num">
                                      <p:cBhvr>
                                        <p:cTn id="16" dur="1000" fill="hold"/>
                                        <p:tgtEl>
                                          <p:spTgt spid="237582"/>
                                        </p:tgtEl>
                                        <p:attrNameLst>
                                          <p:attrName>style.rotation</p:attrName>
                                        </p:attrNameLst>
                                      </p:cBhvr>
                                      <p:tavLst>
                                        <p:tav tm="0">
                                          <p:val>
                                            <p:fltVal val="90"/>
                                          </p:val>
                                        </p:tav>
                                        <p:tav tm="100000">
                                          <p:val>
                                            <p:fltVal val="0"/>
                                          </p:val>
                                        </p:tav>
                                      </p:tavLst>
                                    </p:anim>
                                    <p:animEffect transition="in" filter="fade">
                                      <p:cBhvr>
                                        <p:cTn id="17" dur="1000"/>
                                        <p:tgtEl>
                                          <p:spTgt spid="237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581" grpId="0"/>
      <p:bldP spid="23758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tile tx="0" ty="0" sx="100000" sy="100000" flip="none" algn="tl"/>
        </a:blipFill>
        <a:effectLst/>
      </p:bgPr>
    </p:bg>
    <p:spTree>
      <p:nvGrpSpPr>
        <p:cNvPr id="1" name=""/>
        <p:cNvGrpSpPr/>
        <p:nvPr/>
      </p:nvGrpSpPr>
      <p:grpSpPr>
        <a:xfrm>
          <a:off x="0" y="0"/>
          <a:ext cx="0" cy="0"/>
          <a:chOff x="0" y="0"/>
          <a:chExt cx="0" cy="0"/>
        </a:xfrm>
      </p:grpSpPr>
      <p:sp>
        <p:nvSpPr>
          <p:cNvPr id="228356" name="Text Box 4"/>
          <p:cNvSpPr txBox="1">
            <a:spLocks noChangeArrowheads="1"/>
          </p:cNvSpPr>
          <p:nvPr/>
        </p:nvSpPr>
        <p:spPr bwMode="auto">
          <a:xfrm>
            <a:off x="755650" y="1412875"/>
            <a:ext cx="7705725" cy="2014538"/>
          </a:xfrm>
          <a:prstGeom prst="rect">
            <a:avLst/>
          </a:prstGeom>
          <a:noFill/>
          <a:ln w="9525">
            <a:noFill/>
            <a:miter lim="800000"/>
            <a:headEnd/>
            <a:tailEnd/>
          </a:ln>
          <a:effectLst/>
        </p:spPr>
        <p:txBody>
          <a:bodyPr>
            <a:spAutoFit/>
          </a:bodyPr>
          <a:lstStyle/>
          <a:p>
            <a:pPr>
              <a:lnSpc>
                <a:spcPct val="90000"/>
              </a:lnSpc>
              <a:spcBef>
                <a:spcPct val="20000"/>
              </a:spcBef>
            </a:pPr>
            <a:r>
              <a:rPr lang="en-US" altLang="zh-CN" sz="4000"/>
              <a:t>4</a:t>
            </a:r>
            <a:r>
              <a:rPr lang="zh-CN" altLang="en-US" sz="4000"/>
              <a:t>、文中生物学和生态学界对待“生物入侵者”有哪两种意见？</a:t>
            </a:r>
          </a:p>
          <a:p>
            <a:pPr>
              <a:spcBef>
                <a:spcPct val="50000"/>
              </a:spcBef>
            </a:pPr>
            <a:endParaRPr lang="zh-CN" altLang="en-US" sz="3600"/>
          </a:p>
        </p:txBody>
      </p:sp>
      <p:sp>
        <p:nvSpPr>
          <p:cNvPr id="228357" name="Text Box 5"/>
          <p:cNvSpPr txBox="1">
            <a:spLocks noChangeArrowheads="1"/>
          </p:cNvSpPr>
          <p:nvPr/>
        </p:nvSpPr>
        <p:spPr bwMode="auto">
          <a:xfrm>
            <a:off x="755650" y="3141663"/>
            <a:ext cx="7561263" cy="3387725"/>
          </a:xfrm>
          <a:prstGeom prst="rect">
            <a:avLst/>
          </a:prstGeom>
          <a:noFill/>
          <a:ln w="9525">
            <a:noFill/>
            <a:miter lim="800000"/>
            <a:headEnd/>
            <a:tailEnd/>
          </a:ln>
          <a:effectLst/>
        </p:spPr>
        <p:txBody>
          <a:bodyPr>
            <a:spAutoFit/>
          </a:bodyPr>
          <a:lstStyle/>
          <a:p>
            <a:pPr>
              <a:spcBef>
                <a:spcPct val="50000"/>
              </a:spcBef>
            </a:pPr>
            <a:r>
              <a:rPr lang="en-US" altLang="zh-CN" sz="3200" b="0"/>
              <a:t>——</a:t>
            </a:r>
            <a:r>
              <a:rPr lang="zh-CN" altLang="en-US" sz="3600">
                <a:solidFill>
                  <a:srgbClr val="0000FF"/>
                </a:solidFill>
              </a:rPr>
              <a:t>一些学者主张人类不应过多干预生物物种的迁移过程，因为物竞天择，自然界最终会平衡。而更多学者则持反对意见，因为“生物入侵者”将会严重破坏生态系统，也给人类社会造成惊人的经济损失。</a:t>
            </a: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28356"/>
                                        </p:tgtEl>
                                        <p:attrNameLst>
                                          <p:attrName>style.visibility</p:attrName>
                                        </p:attrNameLst>
                                      </p:cBhvr>
                                      <p:to>
                                        <p:strVal val="visible"/>
                                      </p:to>
                                    </p:set>
                                    <p:anim calcmode="discrete" valueType="clr">
                                      <p:cBhvr override="childStyle">
                                        <p:cTn id="7" dur="80"/>
                                        <p:tgtEl>
                                          <p:spTgt spid="22835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28356"/>
                                        </p:tgtEl>
                                        <p:attrNameLst>
                                          <p:attrName>fillcolor</p:attrName>
                                        </p:attrNameLst>
                                      </p:cBhvr>
                                      <p:tavLst>
                                        <p:tav tm="0">
                                          <p:val>
                                            <p:clrVal>
                                              <a:schemeClr val="accent2"/>
                                            </p:clrVal>
                                          </p:val>
                                        </p:tav>
                                        <p:tav tm="50000">
                                          <p:val>
                                            <p:clrVal>
                                              <a:schemeClr val="hlink"/>
                                            </p:clrVal>
                                          </p:val>
                                        </p:tav>
                                      </p:tavLst>
                                    </p:anim>
                                    <p:set>
                                      <p:cBhvr>
                                        <p:cTn id="9" dur="80"/>
                                        <p:tgtEl>
                                          <p:spTgt spid="228356"/>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28357"/>
                                        </p:tgtEl>
                                        <p:attrNameLst>
                                          <p:attrName>style.visibility</p:attrName>
                                        </p:attrNameLst>
                                      </p:cBhvr>
                                      <p:to>
                                        <p:strVal val="visible"/>
                                      </p:to>
                                    </p:set>
                                    <p:anim calcmode="discrete" valueType="clr">
                                      <p:cBhvr override="childStyle">
                                        <p:cTn id="14" dur="80"/>
                                        <p:tgtEl>
                                          <p:spTgt spid="228357"/>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28357"/>
                                        </p:tgtEl>
                                        <p:attrNameLst>
                                          <p:attrName>fillcolor</p:attrName>
                                        </p:attrNameLst>
                                      </p:cBhvr>
                                      <p:tavLst>
                                        <p:tav tm="0">
                                          <p:val>
                                            <p:clrVal>
                                              <a:schemeClr val="accent2"/>
                                            </p:clrVal>
                                          </p:val>
                                        </p:tav>
                                        <p:tav tm="50000">
                                          <p:val>
                                            <p:clrVal>
                                              <a:schemeClr val="hlink"/>
                                            </p:clrVal>
                                          </p:val>
                                        </p:tav>
                                      </p:tavLst>
                                    </p:anim>
                                    <p:set>
                                      <p:cBhvr>
                                        <p:cTn id="16" dur="80"/>
                                        <p:tgtEl>
                                          <p:spTgt spid="22835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6" grpId="0"/>
      <p:bldP spid="22835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135171" name="Text Box 3"/>
          <p:cNvSpPr txBox="1">
            <a:spLocks noChangeArrowheads="1"/>
          </p:cNvSpPr>
          <p:nvPr/>
        </p:nvSpPr>
        <p:spPr bwMode="auto">
          <a:xfrm>
            <a:off x="228600" y="2420938"/>
            <a:ext cx="8447088" cy="2771775"/>
          </a:xfrm>
          <a:prstGeom prst="rect">
            <a:avLst/>
          </a:prstGeom>
          <a:noFill/>
          <a:ln w="9525">
            <a:noFill/>
            <a:miter lim="800000"/>
            <a:headEnd/>
            <a:tailEnd/>
          </a:ln>
          <a:effectLst/>
        </p:spPr>
        <p:txBody>
          <a:bodyPr>
            <a:spAutoFit/>
          </a:bodyPr>
          <a:lstStyle/>
          <a:p>
            <a:pPr>
              <a:spcBef>
                <a:spcPct val="50000"/>
              </a:spcBef>
            </a:pPr>
            <a:r>
              <a:rPr lang="en-US" altLang="zh-CN" sz="4400">
                <a:solidFill>
                  <a:srgbClr val="FF0000"/>
                </a:solidFill>
              </a:rPr>
              <a:t>5</a:t>
            </a:r>
            <a:r>
              <a:rPr lang="zh-CN" altLang="en-US" sz="4400">
                <a:solidFill>
                  <a:srgbClr val="FF0000"/>
                </a:solidFill>
              </a:rPr>
              <a:t>、本文采用了什么说明顺序？</a:t>
            </a:r>
            <a:r>
              <a:rPr lang="en-US" altLang="zh-CN" sz="4400">
                <a:solidFill>
                  <a:srgbClr val="FF0000"/>
                </a:solidFill>
              </a:rPr>
              <a:t> </a:t>
            </a:r>
          </a:p>
          <a:p>
            <a:pPr>
              <a:spcBef>
                <a:spcPct val="50000"/>
              </a:spcBef>
            </a:pPr>
            <a:endParaRPr lang="zh-CN" altLang="en-US" sz="4400">
              <a:solidFill>
                <a:srgbClr val="FF0000"/>
              </a:solidFill>
            </a:endParaRPr>
          </a:p>
          <a:p>
            <a:pPr>
              <a:spcBef>
                <a:spcPct val="50000"/>
              </a:spcBef>
            </a:pPr>
            <a:endParaRPr lang="zh-CN" altLang="en-US" sz="4400" b="0"/>
          </a:p>
        </p:txBody>
      </p:sp>
      <p:pic>
        <p:nvPicPr>
          <p:cNvPr id="135173" name="Picture 5" descr="WW_036"/>
          <p:cNvPicPr>
            <a:picLocks noChangeAspect="1" noChangeArrowheads="1" noCrop="1"/>
          </p:cNvPicPr>
          <p:nvPr/>
        </p:nvPicPr>
        <p:blipFill>
          <a:blip r:embed="rId4" cstate="print"/>
          <a:srcRect/>
          <a:stretch>
            <a:fillRect/>
          </a:stretch>
        </p:blipFill>
        <p:spPr bwMode="auto">
          <a:xfrm>
            <a:off x="4724400" y="5334000"/>
            <a:ext cx="2952750" cy="1143000"/>
          </a:xfrm>
          <a:prstGeom prst="rect">
            <a:avLst/>
          </a:prstGeom>
          <a:noFill/>
        </p:spPr>
      </p:pic>
      <p:pic>
        <p:nvPicPr>
          <p:cNvPr id="135175" name="Picture 7" descr="donghua-3_17"/>
          <p:cNvPicPr>
            <a:picLocks noChangeAspect="1" noChangeArrowheads="1" noCrop="1"/>
          </p:cNvPicPr>
          <p:nvPr/>
        </p:nvPicPr>
        <p:blipFill>
          <a:blip r:embed="rId5" cstate="print"/>
          <a:srcRect/>
          <a:stretch>
            <a:fillRect/>
          </a:stretch>
        </p:blipFill>
        <p:spPr bwMode="auto">
          <a:xfrm>
            <a:off x="3276600" y="4876800"/>
            <a:ext cx="1512888" cy="1625600"/>
          </a:xfrm>
          <a:prstGeom prst="rect">
            <a:avLst/>
          </a:prstGeom>
          <a:noFill/>
        </p:spPr>
      </p:pic>
      <p:pic>
        <p:nvPicPr>
          <p:cNvPr id="135176" name="Picture 8" descr="donghua-3_17"/>
          <p:cNvPicPr>
            <a:picLocks noChangeAspect="1" noChangeArrowheads="1" noCrop="1"/>
          </p:cNvPicPr>
          <p:nvPr/>
        </p:nvPicPr>
        <p:blipFill>
          <a:blip r:embed="rId5" cstate="print"/>
          <a:srcRect/>
          <a:stretch>
            <a:fillRect/>
          </a:stretch>
        </p:blipFill>
        <p:spPr bwMode="auto">
          <a:xfrm>
            <a:off x="7391400" y="4953000"/>
            <a:ext cx="1512888" cy="1625600"/>
          </a:xfrm>
          <a:prstGeom prst="rect">
            <a:avLst/>
          </a:prstGeom>
          <a:noFill/>
        </p:spPr>
      </p:pic>
      <p:sp>
        <p:nvSpPr>
          <p:cNvPr id="135178" name="Text Box 10"/>
          <p:cNvSpPr txBox="1">
            <a:spLocks noChangeArrowheads="1"/>
          </p:cNvSpPr>
          <p:nvPr/>
        </p:nvSpPr>
        <p:spPr bwMode="auto">
          <a:xfrm>
            <a:off x="1187450" y="908050"/>
            <a:ext cx="6624638" cy="579438"/>
          </a:xfrm>
          <a:prstGeom prst="rect">
            <a:avLst/>
          </a:prstGeom>
          <a:noFill/>
          <a:ln w="9525">
            <a:noFill/>
            <a:miter lim="800000"/>
            <a:headEnd/>
            <a:tailEnd/>
          </a:ln>
          <a:effectLst/>
        </p:spPr>
        <p:txBody>
          <a:bodyPr>
            <a:spAutoFit/>
          </a:bodyPr>
          <a:lstStyle/>
          <a:p>
            <a:pPr>
              <a:spcBef>
                <a:spcPct val="50000"/>
              </a:spcBef>
            </a:pPr>
            <a:endParaRPr lang="zh-CN" altLang="en-US" sz="3200" b="0"/>
          </a:p>
        </p:txBody>
      </p:sp>
      <p:sp>
        <p:nvSpPr>
          <p:cNvPr id="135180" name="Text Box 12"/>
          <p:cNvSpPr txBox="1">
            <a:spLocks noChangeArrowheads="1"/>
          </p:cNvSpPr>
          <p:nvPr/>
        </p:nvSpPr>
        <p:spPr bwMode="auto">
          <a:xfrm>
            <a:off x="1908175" y="981075"/>
            <a:ext cx="5184775" cy="701675"/>
          </a:xfrm>
          <a:prstGeom prst="rect">
            <a:avLst/>
          </a:prstGeom>
          <a:noFill/>
          <a:ln w="9525">
            <a:noFill/>
            <a:miter lim="800000"/>
            <a:headEnd/>
            <a:tailEnd/>
          </a:ln>
          <a:effectLst/>
        </p:spPr>
        <p:txBody>
          <a:bodyPr>
            <a:spAutoFit/>
          </a:bodyPr>
          <a:lstStyle/>
          <a:p>
            <a:pPr algn="ctr">
              <a:spcBef>
                <a:spcPct val="50000"/>
              </a:spcBef>
            </a:pPr>
            <a:endParaRPr lang="zh-CN" altLang="en-US" sz="4000" i="1">
              <a:solidFill>
                <a:srgbClr val="FF0000"/>
              </a:solidFill>
            </a:endParaRPr>
          </a:p>
        </p:txBody>
      </p:sp>
      <p:sp>
        <p:nvSpPr>
          <p:cNvPr id="135181" name="Text Box 13"/>
          <p:cNvSpPr txBox="1">
            <a:spLocks noChangeArrowheads="1"/>
          </p:cNvSpPr>
          <p:nvPr/>
        </p:nvSpPr>
        <p:spPr bwMode="auto">
          <a:xfrm>
            <a:off x="376238" y="4437063"/>
            <a:ext cx="7940675" cy="457200"/>
          </a:xfrm>
          <a:prstGeom prst="rect">
            <a:avLst/>
          </a:prstGeom>
          <a:noFill/>
          <a:ln w="9525">
            <a:noFill/>
            <a:miter lim="800000"/>
            <a:headEnd/>
            <a:tailEnd/>
          </a:ln>
          <a:effectLst/>
        </p:spPr>
        <p:txBody>
          <a:bodyPr>
            <a:spAutoFit/>
          </a:bodyPr>
          <a:lstStyle/>
          <a:p>
            <a:endParaRPr lang="zh-CN" altLang="en-US" b="0"/>
          </a:p>
        </p:txBody>
      </p:sp>
      <p:sp>
        <p:nvSpPr>
          <p:cNvPr id="135182" name="Text Box 14"/>
          <p:cNvSpPr txBox="1">
            <a:spLocks noChangeArrowheads="1"/>
          </p:cNvSpPr>
          <p:nvPr/>
        </p:nvSpPr>
        <p:spPr bwMode="auto">
          <a:xfrm>
            <a:off x="468313" y="3860800"/>
            <a:ext cx="8351837" cy="579438"/>
          </a:xfrm>
          <a:prstGeom prst="rect">
            <a:avLst/>
          </a:prstGeom>
          <a:noFill/>
          <a:ln w="9525">
            <a:noFill/>
            <a:miter lim="800000"/>
            <a:headEnd/>
            <a:tailEnd/>
          </a:ln>
          <a:effectLst/>
        </p:spPr>
        <p:txBody>
          <a:bodyPr>
            <a:spAutoFit/>
          </a:bodyPr>
          <a:lstStyle/>
          <a:p>
            <a:pPr>
              <a:spcBef>
                <a:spcPct val="50000"/>
              </a:spcBef>
            </a:pPr>
            <a:endParaRPr lang="zh-CN" altLang="en-US" sz="3200" b="0"/>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5171"/>
                                        </p:tgtEl>
                                        <p:attrNameLst>
                                          <p:attrName>style.visibility</p:attrName>
                                        </p:attrNameLst>
                                      </p:cBhvr>
                                      <p:to>
                                        <p:strVal val="visible"/>
                                      </p:to>
                                    </p:set>
                                    <p:animEffect transition="in" filter="blinds(horizontal)">
                                      <p:cBhvr>
                                        <p:cTn id="7" dur="500"/>
                                        <p:tgtEl>
                                          <p:spTgt spid="135171"/>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nodePh="1">
                                  <p:stCondLst>
                                    <p:cond delay="0"/>
                                  </p:stCondLst>
                                  <p:endCondLst>
                                    <p:cond evt="begin" delay="0">
                                      <p:tn val="10"/>
                                    </p:cond>
                                  </p:endCondLst>
                                  <p:childTnLst>
                                    <p:set>
                                      <p:cBhvr>
                                        <p:cTn id="11" dur="1" fill="hold">
                                          <p:stCondLst>
                                            <p:cond delay="0"/>
                                          </p:stCondLst>
                                        </p:cTn>
                                        <p:tgtEl>
                                          <p:spTgt spid="135182"/>
                                        </p:tgtEl>
                                        <p:attrNameLst>
                                          <p:attrName>style.visibility</p:attrName>
                                        </p:attrNameLst>
                                      </p:cBhvr>
                                      <p:to>
                                        <p:strVal val="visible"/>
                                      </p:to>
                                    </p:set>
                                    <p:anim calcmode="lin" valueType="num">
                                      <p:cBhvr additive="base">
                                        <p:cTn id="12" dur="500" fill="hold"/>
                                        <p:tgtEl>
                                          <p:spTgt spid="135182"/>
                                        </p:tgtEl>
                                        <p:attrNameLst>
                                          <p:attrName>ppt_x</p:attrName>
                                        </p:attrNameLst>
                                      </p:cBhvr>
                                      <p:tavLst>
                                        <p:tav tm="0">
                                          <p:val>
                                            <p:strVal val="#ppt_x"/>
                                          </p:val>
                                        </p:tav>
                                        <p:tav tm="100000">
                                          <p:val>
                                            <p:strVal val="#ppt_x"/>
                                          </p:val>
                                        </p:tav>
                                      </p:tavLst>
                                    </p:anim>
                                    <p:anim calcmode="lin" valueType="num">
                                      <p:cBhvr additive="base">
                                        <p:cTn id="13" dur="500" fill="hold"/>
                                        <p:tgtEl>
                                          <p:spTgt spid="1351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1" grpId="0" autoUpdateAnimBg="0"/>
      <p:bldP spid="13518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ChangeArrowheads="1"/>
          </p:cNvSpPr>
          <p:nvPr/>
        </p:nvSpPr>
        <p:spPr bwMode="auto">
          <a:xfrm>
            <a:off x="457200" y="1676400"/>
            <a:ext cx="877888" cy="3751263"/>
          </a:xfrm>
          <a:prstGeom prst="rect">
            <a:avLst/>
          </a:prstGeom>
          <a:noFill/>
          <a:ln w="9525">
            <a:noFill/>
            <a:miter lim="800000"/>
            <a:headEnd/>
            <a:tailEnd/>
          </a:ln>
          <a:effectLst/>
        </p:spPr>
        <p:txBody>
          <a:bodyPr>
            <a:spAutoFit/>
          </a:bodyPr>
          <a:lstStyle/>
          <a:p>
            <a:r>
              <a:rPr lang="zh-CN" altLang="en-US" sz="4800">
                <a:solidFill>
                  <a:srgbClr val="0000CC"/>
                </a:solidFill>
                <a:ea typeface="黑体" pitchFamily="2" charset="-122"/>
              </a:rPr>
              <a:t>生物入侵者</a:t>
            </a:r>
          </a:p>
        </p:txBody>
      </p:sp>
      <p:sp>
        <p:nvSpPr>
          <p:cNvPr id="220163" name="Rectangle 3"/>
          <p:cNvSpPr>
            <a:spLocks noChangeArrowheads="1"/>
          </p:cNvSpPr>
          <p:nvPr/>
        </p:nvSpPr>
        <p:spPr bwMode="auto">
          <a:xfrm>
            <a:off x="1600200" y="1295400"/>
            <a:ext cx="8388350" cy="4676775"/>
          </a:xfrm>
          <a:prstGeom prst="rect">
            <a:avLst/>
          </a:prstGeom>
          <a:noFill/>
          <a:ln w="9525">
            <a:noFill/>
            <a:miter lim="800000"/>
            <a:headEnd/>
            <a:tailEnd/>
          </a:ln>
          <a:effectLst/>
        </p:spPr>
        <p:txBody>
          <a:bodyPr>
            <a:spAutoFit/>
          </a:bodyPr>
          <a:lstStyle/>
          <a:p>
            <a:pPr>
              <a:lnSpc>
                <a:spcPct val="60000"/>
              </a:lnSpc>
              <a:spcBef>
                <a:spcPct val="50000"/>
              </a:spcBef>
            </a:pPr>
            <a:r>
              <a:rPr lang="zh-CN" altLang="en-US" sz="3200">
                <a:solidFill>
                  <a:srgbClr val="FF0000"/>
                </a:solidFill>
                <a:latin typeface="黑体" pitchFamily="2" charset="-122"/>
                <a:ea typeface="黑体" pitchFamily="2" charset="-122"/>
              </a:rPr>
              <a:t>引出话题：（</a:t>
            </a:r>
            <a:r>
              <a:rPr lang="en-US" altLang="zh-CN" sz="3200">
                <a:solidFill>
                  <a:srgbClr val="FF0000"/>
                </a:solidFill>
                <a:latin typeface="黑体" pitchFamily="2" charset="-122"/>
                <a:ea typeface="黑体" pitchFamily="2" charset="-122"/>
              </a:rPr>
              <a:t>1</a:t>
            </a:r>
            <a:r>
              <a:rPr lang="zh-CN" altLang="en-US" sz="3200">
                <a:solidFill>
                  <a:srgbClr val="FF0000"/>
                </a:solidFill>
                <a:latin typeface="黑体" pitchFamily="2" charset="-122"/>
                <a:ea typeface="黑体" pitchFamily="2" charset="-122"/>
              </a:rPr>
              <a:t>段）</a:t>
            </a:r>
          </a:p>
          <a:p>
            <a:pPr>
              <a:lnSpc>
                <a:spcPct val="60000"/>
              </a:lnSpc>
              <a:spcBef>
                <a:spcPct val="50000"/>
              </a:spcBef>
            </a:pPr>
            <a:endParaRPr lang="zh-CN" altLang="en-US" sz="3200">
              <a:solidFill>
                <a:srgbClr val="FF0000"/>
              </a:solidFill>
              <a:latin typeface="黑体" pitchFamily="2" charset="-122"/>
              <a:ea typeface="黑体" pitchFamily="2" charset="-122"/>
            </a:endParaRPr>
          </a:p>
          <a:p>
            <a:pPr>
              <a:lnSpc>
                <a:spcPct val="60000"/>
              </a:lnSpc>
              <a:spcBef>
                <a:spcPct val="50000"/>
              </a:spcBef>
            </a:pPr>
            <a:r>
              <a:rPr lang="zh-CN" altLang="en-US" sz="3200">
                <a:solidFill>
                  <a:srgbClr val="FF0000"/>
                </a:solidFill>
                <a:latin typeface="黑体" pitchFamily="2" charset="-122"/>
                <a:ea typeface="黑体" pitchFamily="2" charset="-122"/>
              </a:rPr>
              <a:t>摆出现象：（</a:t>
            </a:r>
            <a:r>
              <a:rPr lang="en-US" altLang="zh-CN" sz="3200">
                <a:solidFill>
                  <a:srgbClr val="FF0000"/>
                </a:solidFill>
                <a:latin typeface="黑体" pitchFamily="2" charset="-122"/>
                <a:ea typeface="黑体" pitchFamily="2" charset="-122"/>
              </a:rPr>
              <a:t>2</a:t>
            </a:r>
            <a:r>
              <a:rPr lang="zh-CN" altLang="en-US" sz="3200">
                <a:solidFill>
                  <a:srgbClr val="FF0000"/>
                </a:solidFill>
                <a:latin typeface="黑体" pitchFamily="2" charset="-122"/>
                <a:ea typeface="黑体" pitchFamily="2" charset="-122"/>
              </a:rPr>
              <a:t>－</a:t>
            </a:r>
            <a:r>
              <a:rPr lang="en-US" altLang="zh-CN" sz="3200">
                <a:solidFill>
                  <a:srgbClr val="FF0000"/>
                </a:solidFill>
                <a:latin typeface="黑体" pitchFamily="2" charset="-122"/>
                <a:ea typeface="黑体" pitchFamily="2" charset="-122"/>
              </a:rPr>
              <a:t>4</a:t>
            </a:r>
            <a:r>
              <a:rPr lang="zh-CN" altLang="en-US" sz="3200">
                <a:solidFill>
                  <a:srgbClr val="FF0000"/>
                </a:solidFill>
                <a:latin typeface="黑体" pitchFamily="2" charset="-122"/>
                <a:ea typeface="黑体" pitchFamily="2" charset="-122"/>
              </a:rPr>
              <a:t>段）</a:t>
            </a:r>
          </a:p>
          <a:p>
            <a:pPr>
              <a:lnSpc>
                <a:spcPct val="60000"/>
              </a:lnSpc>
              <a:spcBef>
                <a:spcPct val="50000"/>
              </a:spcBef>
            </a:pPr>
            <a:endParaRPr lang="zh-CN" altLang="en-US" sz="3200">
              <a:solidFill>
                <a:srgbClr val="FF0000"/>
              </a:solidFill>
              <a:latin typeface="黑体" pitchFamily="2" charset="-122"/>
              <a:ea typeface="黑体" pitchFamily="2" charset="-122"/>
            </a:endParaRPr>
          </a:p>
          <a:p>
            <a:pPr>
              <a:lnSpc>
                <a:spcPct val="60000"/>
              </a:lnSpc>
              <a:spcBef>
                <a:spcPct val="50000"/>
              </a:spcBef>
            </a:pPr>
            <a:r>
              <a:rPr lang="zh-CN" altLang="en-US" sz="3200">
                <a:solidFill>
                  <a:srgbClr val="FF0000"/>
                </a:solidFill>
                <a:latin typeface="黑体" pitchFamily="2" charset="-122"/>
                <a:ea typeface="黑体" pitchFamily="2" charset="-122"/>
              </a:rPr>
              <a:t>探究原因：（</a:t>
            </a:r>
            <a:r>
              <a:rPr lang="en-US" altLang="zh-CN" sz="3200">
                <a:solidFill>
                  <a:srgbClr val="FF0000"/>
                </a:solidFill>
                <a:latin typeface="黑体" pitchFamily="2" charset="-122"/>
                <a:ea typeface="黑体" pitchFamily="2" charset="-122"/>
              </a:rPr>
              <a:t>5</a:t>
            </a:r>
            <a:r>
              <a:rPr lang="zh-CN" altLang="en-US" sz="3200">
                <a:solidFill>
                  <a:srgbClr val="FF0000"/>
                </a:solidFill>
                <a:latin typeface="黑体" pitchFamily="2" charset="-122"/>
                <a:ea typeface="黑体" pitchFamily="2" charset="-122"/>
              </a:rPr>
              <a:t>段）</a:t>
            </a:r>
          </a:p>
          <a:p>
            <a:pPr>
              <a:lnSpc>
                <a:spcPct val="60000"/>
              </a:lnSpc>
              <a:spcBef>
                <a:spcPct val="50000"/>
              </a:spcBef>
            </a:pPr>
            <a:endParaRPr lang="zh-CN" altLang="en-US" sz="3200">
              <a:solidFill>
                <a:srgbClr val="FF0000"/>
              </a:solidFill>
              <a:latin typeface="黑体" pitchFamily="2" charset="-122"/>
              <a:ea typeface="黑体" pitchFamily="2" charset="-122"/>
            </a:endParaRPr>
          </a:p>
          <a:p>
            <a:pPr>
              <a:lnSpc>
                <a:spcPct val="60000"/>
              </a:lnSpc>
              <a:spcBef>
                <a:spcPct val="50000"/>
              </a:spcBef>
            </a:pPr>
            <a:r>
              <a:rPr lang="zh-CN" altLang="en-US" sz="3200">
                <a:solidFill>
                  <a:srgbClr val="FF0000"/>
                </a:solidFill>
                <a:latin typeface="黑体" pitchFamily="2" charset="-122"/>
                <a:ea typeface="黑体" pitchFamily="2" charset="-122"/>
              </a:rPr>
              <a:t>揭示态度：（</a:t>
            </a:r>
            <a:r>
              <a:rPr lang="en-US" altLang="zh-CN" sz="3200">
                <a:solidFill>
                  <a:srgbClr val="FF0000"/>
                </a:solidFill>
                <a:latin typeface="黑体" pitchFamily="2" charset="-122"/>
                <a:ea typeface="黑体" pitchFamily="2" charset="-122"/>
              </a:rPr>
              <a:t>6</a:t>
            </a:r>
            <a:r>
              <a:rPr lang="zh-CN" altLang="en-US" sz="3200">
                <a:solidFill>
                  <a:srgbClr val="FF0000"/>
                </a:solidFill>
                <a:latin typeface="黑体" pitchFamily="2" charset="-122"/>
                <a:ea typeface="黑体" pitchFamily="2" charset="-122"/>
              </a:rPr>
              <a:t>－</a:t>
            </a:r>
            <a:r>
              <a:rPr lang="en-US" altLang="zh-CN" sz="3200">
                <a:solidFill>
                  <a:srgbClr val="FF0000"/>
                </a:solidFill>
                <a:latin typeface="黑体" pitchFamily="2" charset="-122"/>
                <a:ea typeface="黑体" pitchFamily="2" charset="-122"/>
              </a:rPr>
              <a:t>7</a:t>
            </a:r>
            <a:r>
              <a:rPr lang="zh-CN" altLang="en-US" sz="3200">
                <a:solidFill>
                  <a:srgbClr val="FF0000"/>
                </a:solidFill>
                <a:latin typeface="黑体" pitchFamily="2" charset="-122"/>
                <a:ea typeface="黑体" pitchFamily="2" charset="-122"/>
              </a:rPr>
              <a:t>段）</a:t>
            </a:r>
          </a:p>
          <a:p>
            <a:pPr>
              <a:lnSpc>
                <a:spcPct val="60000"/>
              </a:lnSpc>
              <a:spcBef>
                <a:spcPct val="50000"/>
              </a:spcBef>
            </a:pPr>
            <a:endParaRPr lang="zh-CN" altLang="en-US" sz="3200">
              <a:solidFill>
                <a:srgbClr val="FF0000"/>
              </a:solidFill>
              <a:latin typeface="黑体" pitchFamily="2" charset="-122"/>
              <a:ea typeface="黑体" pitchFamily="2" charset="-122"/>
            </a:endParaRPr>
          </a:p>
          <a:p>
            <a:pPr>
              <a:lnSpc>
                <a:spcPct val="60000"/>
              </a:lnSpc>
              <a:spcBef>
                <a:spcPct val="50000"/>
              </a:spcBef>
            </a:pPr>
            <a:r>
              <a:rPr lang="zh-CN" altLang="en-US" sz="3200">
                <a:solidFill>
                  <a:srgbClr val="FF0000"/>
                </a:solidFill>
                <a:latin typeface="黑体" pitchFamily="2" charset="-122"/>
                <a:ea typeface="黑体" pitchFamily="2" charset="-122"/>
              </a:rPr>
              <a:t>采取措施：（</a:t>
            </a:r>
            <a:r>
              <a:rPr lang="en-US" altLang="zh-CN" sz="3200">
                <a:solidFill>
                  <a:srgbClr val="FF0000"/>
                </a:solidFill>
                <a:latin typeface="黑体" pitchFamily="2" charset="-122"/>
                <a:ea typeface="黑体" pitchFamily="2" charset="-122"/>
              </a:rPr>
              <a:t>8</a:t>
            </a:r>
            <a:r>
              <a:rPr lang="zh-CN" altLang="en-US" sz="3200">
                <a:solidFill>
                  <a:srgbClr val="FF0000"/>
                </a:solidFill>
                <a:latin typeface="黑体" pitchFamily="2" charset="-122"/>
                <a:ea typeface="黑体" pitchFamily="2" charset="-122"/>
              </a:rPr>
              <a:t>段）</a:t>
            </a:r>
          </a:p>
        </p:txBody>
      </p:sp>
      <p:sp>
        <p:nvSpPr>
          <p:cNvPr id="220164" name="AutoShape 4"/>
          <p:cNvSpPr>
            <a:spLocks/>
          </p:cNvSpPr>
          <p:nvPr/>
        </p:nvSpPr>
        <p:spPr bwMode="auto">
          <a:xfrm>
            <a:off x="1295400" y="1371600"/>
            <a:ext cx="153988" cy="4510088"/>
          </a:xfrm>
          <a:prstGeom prst="leftBrace">
            <a:avLst>
              <a:gd name="adj1" fmla="val 244071"/>
              <a:gd name="adj2" fmla="val 50000"/>
            </a:avLst>
          </a:prstGeom>
          <a:noFill/>
          <a:ln w="38100">
            <a:solidFill>
              <a:schemeClr val="tx1"/>
            </a:solidFill>
            <a:round/>
            <a:headEnd/>
            <a:tailEnd/>
          </a:ln>
          <a:effectLst/>
        </p:spPr>
        <p:txBody>
          <a:bodyPr wrap="none" anchor="ctr"/>
          <a:lstStyle/>
          <a:p>
            <a:endParaRPr lang="zh-CN" altLang="en-US"/>
          </a:p>
        </p:txBody>
      </p:sp>
      <p:grpSp>
        <p:nvGrpSpPr>
          <p:cNvPr id="220165" name="Group 5"/>
          <p:cNvGrpSpPr>
            <a:grpSpLocks/>
          </p:cNvGrpSpPr>
          <p:nvPr/>
        </p:nvGrpSpPr>
        <p:grpSpPr bwMode="auto">
          <a:xfrm>
            <a:off x="8001000" y="1219200"/>
            <a:ext cx="915988" cy="4876800"/>
            <a:chOff x="5040" y="1104"/>
            <a:chExt cx="577" cy="3072"/>
          </a:xfrm>
        </p:grpSpPr>
        <p:sp>
          <p:nvSpPr>
            <p:cNvPr id="220166" name="Line 6"/>
            <p:cNvSpPr>
              <a:spLocks noChangeShapeType="1"/>
            </p:cNvSpPr>
            <p:nvPr/>
          </p:nvSpPr>
          <p:spPr bwMode="auto">
            <a:xfrm>
              <a:off x="5040" y="1104"/>
              <a:ext cx="0" cy="2880"/>
            </a:xfrm>
            <a:prstGeom prst="line">
              <a:avLst/>
            </a:prstGeom>
            <a:noFill/>
            <a:ln w="38100">
              <a:solidFill>
                <a:schemeClr val="tx1"/>
              </a:solidFill>
              <a:round/>
              <a:headEnd/>
              <a:tailEnd type="triangle" w="sm" len="lg"/>
            </a:ln>
            <a:effectLst/>
          </p:spPr>
          <p:txBody>
            <a:bodyPr/>
            <a:lstStyle/>
            <a:p>
              <a:endParaRPr lang="zh-CN" altLang="en-US"/>
            </a:p>
          </p:txBody>
        </p:sp>
        <p:sp>
          <p:nvSpPr>
            <p:cNvPr id="220167" name="Text Box 7"/>
            <p:cNvSpPr txBox="1">
              <a:spLocks noChangeArrowheads="1"/>
            </p:cNvSpPr>
            <p:nvPr/>
          </p:nvSpPr>
          <p:spPr bwMode="auto">
            <a:xfrm>
              <a:off x="5040" y="1680"/>
              <a:ext cx="577" cy="2496"/>
            </a:xfrm>
            <a:prstGeom prst="rect">
              <a:avLst/>
            </a:prstGeom>
            <a:noFill/>
            <a:ln w="9525">
              <a:noFill/>
              <a:miter lim="800000"/>
              <a:headEnd/>
              <a:tailEnd/>
            </a:ln>
            <a:effectLst/>
          </p:spPr>
          <p:txBody>
            <a:bodyPr vert="eaVert">
              <a:spAutoFit/>
            </a:bodyPr>
            <a:lstStyle/>
            <a:p>
              <a:r>
                <a:rPr kumimoji="0" lang="zh-CN" altLang="en-US" sz="4800">
                  <a:solidFill>
                    <a:srgbClr val="0000CC"/>
                  </a:solidFill>
                  <a:latin typeface="Arial" pitchFamily="34" charset="0"/>
                  <a:ea typeface="黑体" pitchFamily="2" charset="-122"/>
                </a:rPr>
                <a:t>逻辑顺序</a:t>
              </a:r>
            </a:p>
          </p:txBody>
        </p:sp>
      </p:grpSp>
      <p:sp>
        <p:nvSpPr>
          <p:cNvPr id="220168" name="Text Box 8"/>
          <p:cNvSpPr txBox="1">
            <a:spLocks noChangeArrowheads="1"/>
          </p:cNvSpPr>
          <p:nvPr/>
        </p:nvSpPr>
        <p:spPr bwMode="auto">
          <a:xfrm>
            <a:off x="5943600" y="3200400"/>
            <a:ext cx="2286000" cy="641350"/>
          </a:xfrm>
          <a:prstGeom prst="rect">
            <a:avLst/>
          </a:prstGeom>
          <a:noFill/>
          <a:ln w="9525" algn="ctr">
            <a:noFill/>
            <a:miter lim="800000"/>
            <a:headEnd/>
            <a:tailEnd/>
          </a:ln>
          <a:effectLst/>
        </p:spPr>
        <p:txBody>
          <a:bodyPr>
            <a:spAutoFit/>
          </a:bodyPr>
          <a:lstStyle/>
          <a:p>
            <a:pPr>
              <a:spcBef>
                <a:spcPct val="50000"/>
              </a:spcBef>
            </a:pPr>
            <a:r>
              <a:rPr lang="zh-CN" altLang="en-US" sz="3600">
                <a:solidFill>
                  <a:srgbClr val="0000FF"/>
                </a:solidFill>
              </a:rPr>
              <a:t>分析问题</a:t>
            </a:r>
          </a:p>
        </p:txBody>
      </p:sp>
      <p:sp>
        <p:nvSpPr>
          <p:cNvPr id="220169" name="Text Box 9"/>
          <p:cNvSpPr txBox="1">
            <a:spLocks noChangeArrowheads="1"/>
          </p:cNvSpPr>
          <p:nvPr/>
        </p:nvSpPr>
        <p:spPr bwMode="auto">
          <a:xfrm>
            <a:off x="5943600" y="1600200"/>
            <a:ext cx="2286000" cy="641350"/>
          </a:xfrm>
          <a:prstGeom prst="rect">
            <a:avLst/>
          </a:prstGeom>
          <a:noFill/>
          <a:ln w="9525">
            <a:noFill/>
            <a:miter lim="800000"/>
            <a:headEnd/>
            <a:tailEnd/>
          </a:ln>
          <a:effectLst/>
        </p:spPr>
        <p:txBody>
          <a:bodyPr>
            <a:spAutoFit/>
          </a:bodyPr>
          <a:lstStyle/>
          <a:p>
            <a:pPr>
              <a:spcBef>
                <a:spcPct val="50000"/>
              </a:spcBef>
            </a:pPr>
            <a:r>
              <a:rPr lang="zh-CN" altLang="en-US" sz="3600">
                <a:solidFill>
                  <a:srgbClr val="0000FF"/>
                </a:solidFill>
              </a:rPr>
              <a:t>提出问题</a:t>
            </a:r>
          </a:p>
        </p:txBody>
      </p:sp>
      <p:sp>
        <p:nvSpPr>
          <p:cNvPr id="220170" name="Text Box 10"/>
          <p:cNvSpPr txBox="1">
            <a:spLocks noChangeArrowheads="1"/>
          </p:cNvSpPr>
          <p:nvPr/>
        </p:nvSpPr>
        <p:spPr bwMode="auto">
          <a:xfrm>
            <a:off x="6019800" y="4876800"/>
            <a:ext cx="2667000" cy="641350"/>
          </a:xfrm>
          <a:prstGeom prst="rect">
            <a:avLst/>
          </a:prstGeom>
          <a:noFill/>
          <a:ln w="9525" algn="ctr">
            <a:noFill/>
            <a:miter lim="800000"/>
            <a:headEnd/>
            <a:tailEnd/>
          </a:ln>
          <a:effectLst/>
        </p:spPr>
        <p:txBody>
          <a:bodyPr>
            <a:spAutoFit/>
          </a:bodyPr>
          <a:lstStyle/>
          <a:p>
            <a:pPr>
              <a:spcBef>
                <a:spcPct val="50000"/>
              </a:spcBef>
            </a:pPr>
            <a:r>
              <a:rPr lang="zh-CN" altLang="en-US" sz="3600">
                <a:solidFill>
                  <a:srgbClr val="0000FF"/>
                </a:solidFill>
              </a:rPr>
              <a:t>解决问题</a:t>
            </a:r>
          </a:p>
        </p:txBody>
      </p:sp>
      <p:sp>
        <p:nvSpPr>
          <p:cNvPr id="220171" name="Text Box 11"/>
          <p:cNvSpPr txBox="1">
            <a:spLocks noChangeArrowheads="1"/>
          </p:cNvSpPr>
          <p:nvPr/>
        </p:nvSpPr>
        <p:spPr bwMode="auto">
          <a:xfrm>
            <a:off x="381000" y="228600"/>
            <a:ext cx="3232150" cy="1006475"/>
          </a:xfrm>
          <a:prstGeom prst="rect">
            <a:avLst/>
          </a:prstGeom>
          <a:noFill/>
          <a:ln w="9525">
            <a:noFill/>
            <a:miter lim="800000"/>
            <a:headEnd/>
            <a:tailEnd/>
          </a:ln>
          <a:effectLst/>
        </p:spPr>
        <p:txBody>
          <a:bodyPr wrap="none">
            <a:spAutoFit/>
          </a:bodyPr>
          <a:lstStyle/>
          <a:p>
            <a:r>
              <a:rPr kumimoji="0" lang="zh-CN" altLang="en-US" sz="6000">
                <a:solidFill>
                  <a:srgbClr val="009900"/>
                </a:solidFill>
                <a:latin typeface="Arial" pitchFamily="34" charset="0"/>
                <a:ea typeface="华文新魏" pitchFamily="2" charset="-122"/>
              </a:rPr>
              <a:t>说明顺序</a:t>
            </a:r>
          </a:p>
        </p:txBody>
      </p:sp>
      <p:sp>
        <p:nvSpPr>
          <p:cNvPr id="220172" name="Line 12"/>
          <p:cNvSpPr>
            <a:spLocks noChangeShapeType="1"/>
          </p:cNvSpPr>
          <p:nvPr/>
        </p:nvSpPr>
        <p:spPr bwMode="auto">
          <a:xfrm>
            <a:off x="6781800" y="2209800"/>
            <a:ext cx="0" cy="1143000"/>
          </a:xfrm>
          <a:prstGeom prst="line">
            <a:avLst/>
          </a:prstGeom>
          <a:noFill/>
          <a:ln w="25400">
            <a:solidFill>
              <a:schemeClr val="tx1"/>
            </a:solidFill>
            <a:round/>
            <a:headEnd/>
            <a:tailEnd type="triangle" w="sm" len="lg"/>
          </a:ln>
          <a:effectLst/>
        </p:spPr>
        <p:txBody>
          <a:bodyPr/>
          <a:lstStyle/>
          <a:p>
            <a:endParaRPr lang="zh-CN" altLang="en-US"/>
          </a:p>
        </p:txBody>
      </p:sp>
      <p:sp>
        <p:nvSpPr>
          <p:cNvPr id="220173" name="Line 13"/>
          <p:cNvSpPr>
            <a:spLocks noChangeShapeType="1"/>
          </p:cNvSpPr>
          <p:nvPr/>
        </p:nvSpPr>
        <p:spPr bwMode="auto">
          <a:xfrm>
            <a:off x="6781800" y="3733800"/>
            <a:ext cx="0" cy="1219200"/>
          </a:xfrm>
          <a:prstGeom prst="line">
            <a:avLst/>
          </a:prstGeom>
          <a:noFill/>
          <a:ln w="25400">
            <a:solidFill>
              <a:schemeClr val="tx1"/>
            </a:solidFill>
            <a:round/>
            <a:headEnd/>
            <a:tailEnd type="triangle" w="sm" len="lg"/>
          </a:ln>
          <a:effectLst/>
        </p:spPr>
        <p:txBody>
          <a:bodyPr/>
          <a:lstStyle/>
          <a:p>
            <a:endParaRPr lang="zh-CN" altLang="en-US"/>
          </a:p>
        </p:txBody>
      </p:sp>
      <p:sp>
        <p:nvSpPr>
          <p:cNvPr id="220174" name="AutoShape 14"/>
          <p:cNvSpPr>
            <a:spLocks/>
          </p:cNvSpPr>
          <p:nvPr/>
        </p:nvSpPr>
        <p:spPr bwMode="auto">
          <a:xfrm>
            <a:off x="5715000" y="1219200"/>
            <a:ext cx="152400" cy="1524000"/>
          </a:xfrm>
          <a:prstGeom prst="rightBrace">
            <a:avLst>
              <a:gd name="adj1" fmla="val 83333"/>
              <a:gd name="adj2" fmla="val 50000"/>
            </a:avLst>
          </a:prstGeom>
          <a:noFill/>
          <a:ln w="25400">
            <a:solidFill>
              <a:schemeClr val="tx1"/>
            </a:solidFill>
            <a:round/>
            <a:headEnd/>
            <a:tailEnd/>
          </a:ln>
          <a:effectLst/>
        </p:spPr>
        <p:txBody>
          <a:bodyPr wrap="none" anchor="ctr"/>
          <a:lstStyle/>
          <a:p>
            <a:endParaRPr lang="zh-CN" altLang="en-US"/>
          </a:p>
        </p:txBody>
      </p:sp>
      <p:sp>
        <p:nvSpPr>
          <p:cNvPr id="220175" name="AutoShape 15"/>
          <p:cNvSpPr>
            <a:spLocks/>
          </p:cNvSpPr>
          <p:nvPr/>
        </p:nvSpPr>
        <p:spPr bwMode="auto">
          <a:xfrm>
            <a:off x="5715000" y="4419600"/>
            <a:ext cx="152400" cy="1524000"/>
          </a:xfrm>
          <a:prstGeom prst="rightBrace">
            <a:avLst>
              <a:gd name="adj1" fmla="val 83333"/>
              <a:gd name="adj2" fmla="val 50000"/>
            </a:avLst>
          </a:prstGeom>
          <a:noFill/>
          <a:ln w="25400">
            <a:solidFill>
              <a:schemeClr val="tx1"/>
            </a:solidFill>
            <a:round/>
            <a:headEnd/>
            <a:tailEnd/>
          </a:ln>
          <a:effectLst/>
        </p:spPr>
        <p:txBody>
          <a:bodyPr wrap="none" anchor="ctr"/>
          <a:lstStyle/>
          <a:p>
            <a:endParaRPr lang="zh-CN" altLang="en-US"/>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20164"/>
                                        </p:tgtEl>
                                        <p:attrNameLst>
                                          <p:attrName>style.visibility</p:attrName>
                                        </p:attrNameLst>
                                      </p:cBhvr>
                                      <p:to>
                                        <p:strVal val="visible"/>
                                      </p:to>
                                    </p:set>
                                    <p:animEffect transition="in" filter="box(out)">
                                      <p:cBhvr>
                                        <p:cTn id="7" dur="500"/>
                                        <p:tgtEl>
                                          <p:spTgt spid="22016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2016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 presetClass="entr" presetSubtype="32" fill="hold" grpId="0" nodeType="clickEffect">
                                  <p:stCondLst>
                                    <p:cond delay="0"/>
                                  </p:stCondLst>
                                  <p:childTnLst>
                                    <p:set>
                                      <p:cBhvr>
                                        <p:cTn id="15" dur="1" fill="hold">
                                          <p:stCondLst>
                                            <p:cond delay="0"/>
                                          </p:stCondLst>
                                        </p:cTn>
                                        <p:tgtEl>
                                          <p:spTgt spid="220174"/>
                                        </p:tgtEl>
                                        <p:attrNameLst>
                                          <p:attrName>style.visibility</p:attrName>
                                        </p:attrNameLst>
                                      </p:cBhvr>
                                      <p:to>
                                        <p:strVal val="visible"/>
                                      </p:to>
                                    </p:set>
                                    <p:animEffect transition="in" filter="box(out)">
                                      <p:cBhvr>
                                        <p:cTn id="16" dur="500"/>
                                        <p:tgtEl>
                                          <p:spTgt spid="220174"/>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32" fill="hold" grpId="0" nodeType="clickEffect">
                                  <p:stCondLst>
                                    <p:cond delay="0"/>
                                  </p:stCondLst>
                                  <p:childTnLst>
                                    <p:set>
                                      <p:cBhvr>
                                        <p:cTn id="20" dur="1" fill="hold">
                                          <p:stCondLst>
                                            <p:cond delay="0"/>
                                          </p:stCondLst>
                                        </p:cTn>
                                        <p:tgtEl>
                                          <p:spTgt spid="220175"/>
                                        </p:tgtEl>
                                        <p:attrNameLst>
                                          <p:attrName>style.visibility</p:attrName>
                                        </p:attrNameLst>
                                      </p:cBhvr>
                                      <p:to>
                                        <p:strVal val="visible"/>
                                      </p:to>
                                    </p:set>
                                    <p:animEffect transition="in" filter="box(out)">
                                      <p:cBhvr>
                                        <p:cTn id="21" dur="500"/>
                                        <p:tgtEl>
                                          <p:spTgt spid="22017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20169"/>
                                        </p:tgtEl>
                                        <p:attrNameLst>
                                          <p:attrName>style.visibility</p:attrName>
                                        </p:attrNameLst>
                                      </p:cBhvr>
                                      <p:to>
                                        <p:strVal val="visible"/>
                                      </p:to>
                                    </p:set>
                                    <p:animEffect transition="in" filter="blinds(horizontal)">
                                      <p:cBhvr>
                                        <p:cTn id="26" dur="500"/>
                                        <p:tgtEl>
                                          <p:spTgt spid="220169"/>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32" fill="hold" grpId="0" nodeType="clickEffect">
                                  <p:stCondLst>
                                    <p:cond delay="0"/>
                                  </p:stCondLst>
                                  <p:childTnLst>
                                    <p:set>
                                      <p:cBhvr>
                                        <p:cTn id="30" dur="1" fill="hold">
                                          <p:stCondLst>
                                            <p:cond delay="0"/>
                                          </p:stCondLst>
                                        </p:cTn>
                                        <p:tgtEl>
                                          <p:spTgt spid="220172"/>
                                        </p:tgtEl>
                                        <p:attrNameLst>
                                          <p:attrName>style.visibility</p:attrName>
                                        </p:attrNameLst>
                                      </p:cBhvr>
                                      <p:to>
                                        <p:strVal val="visible"/>
                                      </p:to>
                                    </p:set>
                                    <p:animEffect transition="in" filter="box(out)">
                                      <p:cBhvr>
                                        <p:cTn id="31" dur="500"/>
                                        <p:tgtEl>
                                          <p:spTgt spid="220172"/>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20168"/>
                                        </p:tgtEl>
                                        <p:attrNameLst>
                                          <p:attrName>style.visibility</p:attrName>
                                        </p:attrNameLst>
                                      </p:cBhvr>
                                      <p:to>
                                        <p:strVal val="visible"/>
                                      </p:to>
                                    </p:set>
                                    <p:animEffect transition="in" filter="blinds(horizontal)">
                                      <p:cBhvr>
                                        <p:cTn id="36" dur="500"/>
                                        <p:tgtEl>
                                          <p:spTgt spid="220168"/>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ntr" presetSubtype="32" fill="hold" grpId="0" nodeType="clickEffect">
                                  <p:stCondLst>
                                    <p:cond delay="0"/>
                                  </p:stCondLst>
                                  <p:childTnLst>
                                    <p:set>
                                      <p:cBhvr>
                                        <p:cTn id="40" dur="1" fill="hold">
                                          <p:stCondLst>
                                            <p:cond delay="0"/>
                                          </p:stCondLst>
                                        </p:cTn>
                                        <p:tgtEl>
                                          <p:spTgt spid="220173"/>
                                        </p:tgtEl>
                                        <p:attrNameLst>
                                          <p:attrName>style.visibility</p:attrName>
                                        </p:attrNameLst>
                                      </p:cBhvr>
                                      <p:to>
                                        <p:strVal val="visible"/>
                                      </p:to>
                                    </p:set>
                                    <p:animEffect transition="in" filter="box(out)">
                                      <p:cBhvr>
                                        <p:cTn id="41" dur="500"/>
                                        <p:tgtEl>
                                          <p:spTgt spid="220173"/>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220170"/>
                                        </p:tgtEl>
                                        <p:attrNameLst>
                                          <p:attrName>style.visibility</p:attrName>
                                        </p:attrNameLst>
                                      </p:cBhvr>
                                      <p:to>
                                        <p:strVal val="visible"/>
                                      </p:to>
                                    </p:set>
                                    <p:animEffect transition="in" filter="blinds(horizontal)">
                                      <p:cBhvr>
                                        <p:cTn id="46" dur="500"/>
                                        <p:tgtEl>
                                          <p:spTgt spid="220170"/>
                                        </p:tgtEl>
                                      </p:cBhvr>
                                    </p:animEffect>
                                  </p:childTnLst>
                                </p:cTn>
                              </p:par>
                            </p:childTnLst>
                          </p:cTn>
                        </p:par>
                      </p:childTnLst>
                    </p:cTn>
                  </p:par>
                  <p:par>
                    <p:cTn id="47" fill="hold">
                      <p:stCondLst>
                        <p:cond delay="indefinite"/>
                      </p:stCondLst>
                      <p:childTnLst>
                        <p:par>
                          <p:cTn id="48" fill="hold">
                            <p:stCondLst>
                              <p:cond delay="0"/>
                            </p:stCondLst>
                            <p:childTnLst>
                              <p:par>
                                <p:cTn id="49" presetID="4" presetClass="entr" presetSubtype="32" fill="hold" nodeType="clickEffect">
                                  <p:stCondLst>
                                    <p:cond delay="0"/>
                                  </p:stCondLst>
                                  <p:childTnLst>
                                    <p:set>
                                      <p:cBhvr>
                                        <p:cTn id="50" dur="1" fill="hold">
                                          <p:stCondLst>
                                            <p:cond delay="0"/>
                                          </p:stCondLst>
                                        </p:cTn>
                                        <p:tgtEl>
                                          <p:spTgt spid="220165"/>
                                        </p:tgtEl>
                                        <p:attrNameLst>
                                          <p:attrName>style.visibility</p:attrName>
                                        </p:attrNameLst>
                                      </p:cBhvr>
                                      <p:to>
                                        <p:strVal val="visible"/>
                                      </p:to>
                                    </p:set>
                                    <p:animEffect transition="in" filter="box(out)">
                                      <p:cBhvr>
                                        <p:cTn id="51" dur="500"/>
                                        <p:tgtEl>
                                          <p:spTgt spid="220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3" grpId="0"/>
      <p:bldP spid="220164" grpId="0" animBg="1"/>
      <p:bldP spid="220168" grpId="0"/>
      <p:bldP spid="220169" grpId="0"/>
      <p:bldP spid="220170" grpId="0"/>
      <p:bldP spid="220172" grpId="0" animBg="1"/>
      <p:bldP spid="220173" grpId="0" animBg="1"/>
      <p:bldP spid="220174" grpId="0" animBg="1"/>
      <p:bldP spid="22017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tile tx="0" ty="0" sx="100000" sy="100000" flip="none" algn="tl"/>
        </a:blipFill>
        <a:effectLst/>
      </p:bgPr>
    </p:bg>
    <p:spTree>
      <p:nvGrpSpPr>
        <p:cNvPr id="1" name=""/>
        <p:cNvGrpSpPr/>
        <p:nvPr/>
      </p:nvGrpSpPr>
      <p:grpSpPr>
        <a:xfrm>
          <a:off x="0" y="0"/>
          <a:ext cx="0" cy="0"/>
          <a:chOff x="0" y="0"/>
          <a:chExt cx="0" cy="0"/>
        </a:xfrm>
      </p:grpSpPr>
      <p:pic>
        <p:nvPicPr>
          <p:cNvPr id="224258" name="Picture 2" descr="2508977_1"/>
          <p:cNvPicPr>
            <a:picLocks noChangeAspect="1" noChangeArrowheads="1"/>
          </p:cNvPicPr>
          <p:nvPr/>
        </p:nvPicPr>
        <p:blipFill>
          <a:blip r:embed="rId3" cstate="print"/>
          <a:srcRect/>
          <a:stretch>
            <a:fillRect/>
          </a:stretch>
        </p:blipFill>
        <p:spPr bwMode="auto">
          <a:xfrm>
            <a:off x="0" y="0"/>
            <a:ext cx="9144000" cy="620713"/>
          </a:xfrm>
          <a:prstGeom prst="rect">
            <a:avLst/>
          </a:prstGeom>
          <a:noFill/>
        </p:spPr>
      </p:pic>
      <p:pic>
        <p:nvPicPr>
          <p:cNvPr id="224259" name="Picture 3" descr="2508977_1"/>
          <p:cNvPicPr>
            <a:picLocks noChangeAspect="1" noChangeArrowheads="1"/>
          </p:cNvPicPr>
          <p:nvPr/>
        </p:nvPicPr>
        <p:blipFill>
          <a:blip r:embed="rId3" cstate="print"/>
          <a:srcRect/>
          <a:stretch>
            <a:fillRect/>
          </a:stretch>
        </p:blipFill>
        <p:spPr bwMode="auto">
          <a:xfrm>
            <a:off x="0" y="6237288"/>
            <a:ext cx="9144000" cy="620712"/>
          </a:xfrm>
          <a:prstGeom prst="rect">
            <a:avLst/>
          </a:prstGeom>
          <a:noFill/>
        </p:spPr>
      </p:pic>
      <p:sp>
        <p:nvSpPr>
          <p:cNvPr id="224260" name="Text Box 4"/>
          <p:cNvSpPr txBox="1">
            <a:spLocks noChangeArrowheads="1"/>
          </p:cNvSpPr>
          <p:nvPr/>
        </p:nvSpPr>
        <p:spPr bwMode="auto">
          <a:xfrm>
            <a:off x="214282" y="2428868"/>
            <a:ext cx="4413250" cy="701675"/>
          </a:xfrm>
          <a:prstGeom prst="rect">
            <a:avLst/>
          </a:prstGeom>
          <a:noFill/>
          <a:ln w="9525">
            <a:noFill/>
            <a:miter lim="800000"/>
            <a:headEnd/>
            <a:tailEnd/>
          </a:ln>
          <a:effectLst/>
        </p:spPr>
        <p:txBody>
          <a:bodyPr>
            <a:spAutoFit/>
          </a:bodyPr>
          <a:lstStyle/>
          <a:p>
            <a:r>
              <a:rPr kumimoji="0" lang="zh-CN" altLang="en-US" sz="4000" dirty="0">
                <a:solidFill>
                  <a:srgbClr val="0000CC"/>
                </a:solidFill>
                <a:latin typeface="Arial" pitchFamily="34" charset="0"/>
                <a:ea typeface="黑体" pitchFamily="2" charset="-122"/>
              </a:rPr>
              <a:t>下定义：</a:t>
            </a:r>
          </a:p>
        </p:txBody>
      </p:sp>
      <p:sp>
        <p:nvSpPr>
          <p:cNvPr id="224262" name="Rectangle 6"/>
          <p:cNvSpPr>
            <a:spLocks noChangeArrowheads="1"/>
          </p:cNvSpPr>
          <p:nvPr/>
        </p:nvSpPr>
        <p:spPr bwMode="auto">
          <a:xfrm>
            <a:off x="0" y="4292600"/>
            <a:ext cx="9144000" cy="641350"/>
          </a:xfrm>
          <a:prstGeom prst="rect">
            <a:avLst/>
          </a:prstGeom>
          <a:noFill/>
          <a:ln w="9525">
            <a:noFill/>
            <a:miter lim="800000"/>
            <a:headEnd/>
            <a:tailEnd/>
          </a:ln>
          <a:effectLst/>
        </p:spPr>
        <p:txBody>
          <a:bodyPr>
            <a:spAutoFit/>
          </a:bodyPr>
          <a:lstStyle/>
          <a:p>
            <a:pPr>
              <a:spcBef>
                <a:spcPct val="50000"/>
              </a:spcBef>
            </a:pPr>
            <a:r>
              <a:rPr lang="zh-CN" altLang="en-US" sz="3600">
                <a:solidFill>
                  <a:srgbClr val="000000"/>
                </a:solidFill>
                <a:latin typeface="Arial" pitchFamily="34" charset="0"/>
                <a:ea typeface="黑体" pitchFamily="2" charset="-122"/>
              </a:rPr>
              <a:t>        </a:t>
            </a:r>
            <a:endParaRPr lang="zh-CN" altLang="en-US" sz="3600">
              <a:solidFill>
                <a:srgbClr val="0000FF"/>
              </a:solidFill>
              <a:latin typeface="Arial" pitchFamily="34" charset="0"/>
              <a:ea typeface="黑体" pitchFamily="2" charset="-122"/>
            </a:endParaRPr>
          </a:p>
        </p:txBody>
      </p:sp>
      <p:sp>
        <p:nvSpPr>
          <p:cNvPr id="224263" name="Rectangle 7"/>
          <p:cNvSpPr>
            <a:spLocks noChangeArrowheads="1"/>
          </p:cNvSpPr>
          <p:nvPr/>
        </p:nvSpPr>
        <p:spPr bwMode="auto">
          <a:xfrm>
            <a:off x="315913" y="3143248"/>
            <a:ext cx="8828087" cy="1938992"/>
          </a:xfrm>
          <a:prstGeom prst="rect">
            <a:avLst/>
          </a:prstGeom>
          <a:noFill/>
          <a:ln w="9525">
            <a:noFill/>
            <a:miter lim="800000"/>
            <a:headEnd/>
            <a:tailEnd/>
          </a:ln>
          <a:effectLst/>
        </p:spPr>
        <p:txBody>
          <a:bodyPr>
            <a:spAutoFit/>
          </a:bodyPr>
          <a:lstStyle/>
          <a:p>
            <a:r>
              <a:rPr kumimoji="0" lang="zh-CN" altLang="en-US" sz="4000" dirty="0">
                <a:solidFill>
                  <a:srgbClr val="CC0000"/>
                </a:solidFill>
              </a:rPr>
              <a:t>        在异国他乡通过非自然途径迁移到新的生态环境中的“移民”称为“生物入侵者”。</a:t>
            </a:r>
          </a:p>
        </p:txBody>
      </p:sp>
      <p:pic>
        <p:nvPicPr>
          <p:cNvPr id="224266" name="Picture 10" descr="j0286034"/>
          <p:cNvPicPr>
            <a:picLocks noChangeAspect="1" noChangeArrowheads="1"/>
          </p:cNvPicPr>
          <p:nvPr/>
        </p:nvPicPr>
        <p:blipFill>
          <a:blip r:embed="rId4" cstate="print"/>
          <a:srcRect/>
          <a:stretch>
            <a:fillRect/>
          </a:stretch>
        </p:blipFill>
        <p:spPr bwMode="auto">
          <a:xfrm>
            <a:off x="7885113" y="5013325"/>
            <a:ext cx="919162" cy="885825"/>
          </a:xfrm>
          <a:prstGeom prst="rect">
            <a:avLst/>
          </a:prstGeom>
          <a:noFill/>
        </p:spPr>
      </p:pic>
      <p:sp>
        <p:nvSpPr>
          <p:cNvPr id="224267" name="Text Box 11"/>
          <p:cNvSpPr txBox="1">
            <a:spLocks noChangeArrowheads="1"/>
          </p:cNvSpPr>
          <p:nvPr/>
        </p:nvSpPr>
        <p:spPr bwMode="auto">
          <a:xfrm>
            <a:off x="571472" y="5357826"/>
            <a:ext cx="7272338" cy="641350"/>
          </a:xfrm>
          <a:prstGeom prst="rect">
            <a:avLst/>
          </a:prstGeom>
          <a:noFill/>
          <a:ln w="9525">
            <a:noFill/>
            <a:miter lim="800000"/>
            <a:headEnd/>
            <a:tailEnd/>
          </a:ln>
          <a:effectLst/>
        </p:spPr>
        <p:txBody>
          <a:bodyPr>
            <a:spAutoFit/>
          </a:bodyPr>
          <a:lstStyle/>
          <a:p>
            <a:pPr>
              <a:spcBef>
                <a:spcPct val="50000"/>
              </a:spcBef>
            </a:pPr>
            <a:r>
              <a:rPr lang="zh-CN" altLang="en-US" sz="3600" dirty="0"/>
              <a:t>准确解释了什么是“生物入侵者”。</a:t>
            </a:r>
          </a:p>
        </p:txBody>
      </p:sp>
      <p:sp>
        <p:nvSpPr>
          <p:cNvPr id="13" name="Text Box 2"/>
          <p:cNvSpPr txBox="1">
            <a:spLocks noChangeArrowheads="1"/>
          </p:cNvSpPr>
          <p:nvPr/>
        </p:nvSpPr>
        <p:spPr bwMode="auto">
          <a:xfrm>
            <a:off x="285720" y="857232"/>
            <a:ext cx="8501122" cy="1569660"/>
          </a:xfrm>
          <a:prstGeom prst="rect">
            <a:avLst/>
          </a:prstGeom>
          <a:noFill/>
          <a:ln w="9525">
            <a:noFill/>
            <a:miter lim="800000"/>
            <a:headEnd/>
            <a:tailEnd/>
          </a:ln>
          <a:effectLst/>
        </p:spPr>
        <p:txBody>
          <a:bodyPr wrap="square">
            <a:spAutoFit/>
          </a:bodyPr>
          <a:lstStyle/>
          <a:p>
            <a:r>
              <a:rPr lang="en-US" altLang="zh-CN" sz="4800" dirty="0">
                <a:solidFill>
                  <a:srgbClr val="660066"/>
                </a:solidFill>
                <a:ea typeface="楷体_GB2312" pitchFamily="49" charset="-122"/>
              </a:rPr>
              <a:t>6</a:t>
            </a:r>
            <a:r>
              <a:rPr lang="zh-CN" altLang="en-US" sz="4800" dirty="0">
                <a:solidFill>
                  <a:srgbClr val="660066"/>
                </a:solidFill>
                <a:ea typeface="楷体_GB2312" pitchFamily="49" charset="-122"/>
              </a:rPr>
              <a:t>、本文主要运用了哪些说明方法？请举例。</a:t>
            </a: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4260"/>
                                        </p:tgtEl>
                                        <p:attrNameLst>
                                          <p:attrName>style.visibility</p:attrName>
                                        </p:attrNameLst>
                                      </p:cBhvr>
                                      <p:to>
                                        <p:strVal val="visible"/>
                                      </p:to>
                                    </p:set>
                                    <p:anim calcmode="lin" valueType="num">
                                      <p:cBhvr additive="base">
                                        <p:cTn id="7" dur="500" fill="hold"/>
                                        <p:tgtEl>
                                          <p:spTgt spid="224260"/>
                                        </p:tgtEl>
                                        <p:attrNameLst>
                                          <p:attrName>ppt_x</p:attrName>
                                        </p:attrNameLst>
                                      </p:cBhvr>
                                      <p:tavLst>
                                        <p:tav tm="0">
                                          <p:val>
                                            <p:strVal val="#ppt_x"/>
                                          </p:val>
                                        </p:tav>
                                        <p:tav tm="100000">
                                          <p:val>
                                            <p:strVal val="#ppt_x"/>
                                          </p:val>
                                        </p:tav>
                                      </p:tavLst>
                                    </p:anim>
                                    <p:anim calcmode="lin" valueType="num">
                                      <p:cBhvr additive="base">
                                        <p:cTn id="8" dur="500" fill="hold"/>
                                        <p:tgtEl>
                                          <p:spTgt spid="22426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224263"/>
                                        </p:tgtEl>
                                        <p:attrNameLst>
                                          <p:attrName>style.visibility</p:attrName>
                                        </p:attrNameLst>
                                      </p:cBhvr>
                                      <p:to>
                                        <p:strVal val="visible"/>
                                      </p:to>
                                    </p:set>
                                    <p:anim calcmode="lin" valueType="num">
                                      <p:cBhvr>
                                        <p:cTn id="13" dur="500" fill="hold"/>
                                        <p:tgtEl>
                                          <p:spTgt spid="22426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24263"/>
                                        </p:tgtEl>
                                        <p:attrNameLst>
                                          <p:attrName>ppt_y</p:attrName>
                                        </p:attrNameLst>
                                      </p:cBhvr>
                                      <p:tavLst>
                                        <p:tav tm="0">
                                          <p:val>
                                            <p:strVal val="#ppt_y"/>
                                          </p:val>
                                        </p:tav>
                                        <p:tav tm="100000">
                                          <p:val>
                                            <p:strVal val="#ppt_y"/>
                                          </p:val>
                                        </p:tav>
                                      </p:tavLst>
                                    </p:anim>
                                    <p:anim calcmode="lin" valueType="num">
                                      <p:cBhvr>
                                        <p:cTn id="15" dur="500" fill="hold"/>
                                        <p:tgtEl>
                                          <p:spTgt spid="22426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2426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2426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24267"/>
                                        </p:tgtEl>
                                        <p:attrNameLst>
                                          <p:attrName>style.visibility</p:attrName>
                                        </p:attrNameLst>
                                      </p:cBhvr>
                                      <p:to>
                                        <p:strVal val="visible"/>
                                      </p:to>
                                    </p:set>
                                    <p:anim calcmode="lin" valueType="num">
                                      <p:cBhvr additive="base">
                                        <p:cTn id="22" dur="500" fill="hold"/>
                                        <p:tgtEl>
                                          <p:spTgt spid="224267"/>
                                        </p:tgtEl>
                                        <p:attrNameLst>
                                          <p:attrName>ppt_x</p:attrName>
                                        </p:attrNameLst>
                                      </p:cBhvr>
                                      <p:tavLst>
                                        <p:tav tm="0">
                                          <p:val>
                                            <p:strVal val="#ppt_x"/>
                                          </p:val>
                                        </p:tav>
                                        <p:tav tm="100000">
                                          <p:val>
                                            <p:strVal val="#ppt_x"/>
                                          </p:val>
                                        </p:tav>
                                      </p:tavLst>
                                    </p:anim>
                                    <p:anim calcmode="lin" valueType="num">
                                      <p:cBhvr additive="base">
                                        <p:cTn id="23" dur="500" fill="hold"/>
                                        <p:tgtEl>
                                          <p:spTgt spid="2242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60" grpId="0"/>
      <p:bldP spid="224263" grpId="0"/>
      <p:bldP spid="22426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42" name="Picture 2" descr="2508977_1"/>
          <p:cNvPicPr>
            <a:picLocks noChangeAspect="1" noChangeArrowheads="1"/>
          </p:cNvPicPr>
          <p:nvPr/>
        </p:nvPicPr>
        <p:blipFill>
          <a:blip r:embed="rId2" cstate="print"/>
          <a:srcRect/>
          <a:stretch>
            <a:fillRect/>
          </a:stretch>
        </p:blipFill>
        <p:spPr bwMode="auto">
          <a:xfrm>
            <a:off x="0" y="0"/>
            <a:ext cx="9144000" cy="620713"/>
          </a:xfrm>
          <a:prstGeom prst="rect">
            <a:avLst/>
          </a:prstGeom>
          <a:noFill/>
        </p:spPr>
      </p:pic>
      <p:pic>
        <p:nvPicPr>
          <p:cNvPr id="215043" name="Picture 3" descr="2508977_1"/>
          <p:cNvPicPr>
            <a:picLocks noChangeAspect="1" noChangeArrowheads="1"/>
          </p:cNvPicPr>
          <p:nvPr/>
        </p:nvPicPr>
        <p:blipFill>
          <a:blip r:embed="rId2" cstate="print"/>
          <a:srcRect/>
          <a:stretch>
            <a:fillRect/>
          </a:stretch>
        </p:blipFill>
        <p:spPr bwMode="auto">
          <a:xfrm>
            <a:off x="0" y="6237288"/>
            <a:ext cx="9144000" cy="620712"/>
          </a:xfrm>
          <a:prstGeom prst="rect">
            <a:avLst/>
          </a:prstGeom>
          <a:noFill/>
        </p:spPr>
      </p:pic>
      <p:sp>
        <p:nvSpPr>
          <p:cNvPr id="215044" name="Text Box 4"/>
          <p:cNvSpPr txBox="1">
            <a:spLocks noChangeArrowheads="1"/>
          </p:cNvSpPr>
          <p:nvPr/>
        </p:nvSpPr>
        <p:spPr bwMode="auto">
          <a:xfrm>
            <a:off x="357158" y="928670"/>
            <a:ext cx="4413250" cy="701675"/>
          </a:xfrm>
          <a:prstGeom prst="rect">
            <a:avLst/>
          </a:prstGeom>
          <a:noFill/>
          <a:ln w="9525">
            <a:noFill/>
            <a:miter lim="800000"/>
            <a:headEnd/>
            <a:tailEnd/>
          </a:ln>
          <a:effectLst/>
        </p:spPr>
        <p:txBody>
          <a:bodyPr>
            <a:spAutoFit/>
          </a:bodyPr>
          <a:lstStyle/>
          <a:p>
            <a:r>
              <a:rPr kumimoji="0" lang="zh-CN" altLang="en-US" sz="4000" dirty="0">
                <a:solidFill>
                  <a:srgbClr val="0000CC"/>
                </a:solidFill>
                <a:latin typeface="Arial" pitchFamily="34" charset="0"/>
                <a:ea typeface="黑体" pitchFamily="2" charset="-122"/>
              </a:rPr>
              <a:t>列数字</a:t>
            </a:r>
          </a:p>
        </p:txBody>
      </p:sp>
      <p:sp>
        <p:nvSpPr>
          <p:cNvPr id="215045" name="Rectangle 5"/>
          <p:cNvSpPr>
            <a:spLocks noChangeArrowheads="1"/>
          </p:cNvSpPr>
          <p:nvPr/>
        </p:nvSpPr>
        <p:spPr bwMode="auto">
          <a:xfrm>
            <a:off x="428596" y="1714488"/>
            <a:ext cx="8358214" cy="2554545"/>
          </a:xfrm>
          <a:prstGeom prst="rect">
            <a:avLst/>
          </a:prstGeom>
          <a:noFill/>
          <a:ln w="9525">
            <a:noFill/>
            <a:miter lim="800000"/>
            <a:headEnd/>
            <a:tailEnd/>
          </a:ln>
          <a:effectLst/>
        </p:spPr>
        <p:txBody>
          <a:bodyPr wrap="square">
            <a:spAutoFit/>
          </a:bodyPr>
          <a:lstStyle/>
          <a:p>
            <a:r>
              <a:rPr lang="zh-CN" altLang="en-US" sz="2800" dirty="0">
                <a:solidFill>
                  <a:srgbClr val="000000"/>
                </a:solidFill>
                <a:latin typeface="Arial" pitchFamily="34" charset="0"/>
                <a:ea typeface="黑体" pitchFamily="2" charset="-122"/>
              </a:rPr>
              <a:t>        </a:t>
            </a:r>
            <a:r>
              <a:rPr lang="zh-CN" altLang="en-US" sz="3200" dirty="0">
                <a:solidFill>
                  <a:srgbClr val="000000"/>
                </a:solidFill>
                <a:latin typeface="Arial" pitchFamily="34" charset="0"/>
                <a:ea typeface="黑体" pitchFamily="2" charset="-122"/>
              </a:rPr>
              <a:t>例如：“从二战至今，关岛本地的</a:t>
            </a:r>
            <a:r>
              <a:rPr lang="en-US" altLang="zh-CN" sz="3200" dirty="0">
                <a:solidFill>
                  <a:srgbClr val="FF0000"/>
                </a:solidFill>
                <a:latin typeface="Arial" pitchFamily="34" charset="0"/>
                <a:ea typeface="黑体" pitchFamily="2" charset="-122"/>
              </a:rPr>
              <a:t>11</a:t>
            </a:r>
            <a:r>
              <a:rPr lang="zh-CN" altLang="en-US" sz="3200" dirty="0">
                <a:solidFill>
                  <a:srgbClr val="000000"/>
                </a:solidFill>
                <a:latin typeface="Arial" pitchFamily="34" charset="0"/>
                <a:ea typeface="黑体" pitchFamily="2" charset="-122"/>
              </a:rPr>
              <a:t>种鸟类已有</a:t>
            </a:r>
            <a:r>
              <a:rPr lang="en-US" altLang="zh-CN" sz="3200" dirty="0">
                <a:solidFill>
                  <a:srgbClr val="FF0000"/>
                </a:solidFill>
                <a:latin typeface="Arial" pitchFamily="34" charset="0"/>
                <a:ea typeface="黑体" pitchFamily="2" charset="-122"/>
              </a:rPr>
              <a:t>9</a:t>
            </a:r>
            <a:r>
              <a:rPr lang="zh-CN" altLang="en-US" sz="3200" dirty="0">
                <a:solidFill>
                  <a:srgbClr val="000000"/>
                </a:solidFill>
                <a:latin typeface="Arial" pitchFamily="34" charset="0"/>
                <a:ea typeface="黑体" pitchFamily="2" charset="-122"/>
              </a:rPr>
              <a:t>种被棕树蛇赶尽杀绝，仅存的</a:t>
            </a:r>
            <a:r>
              <a:rPr lang="zh-CN" altLang="en-US" sz="3200" dirty="0">
                <a:solidFill>
                  <a:srgbClr val="FF0000"/>
                </a:solidFill>
                <a:latin typeface="Arial" pitchFamily="34" charset="0"/>
                <a:ea typeface="黑体" pitchFamily="2" charset="-122"/>
              </a:rPr>
              <a:t>两种</a:t>
            </a:r>
            <a:r>
              <a:rPr lang="zh-CN" altLang="en-US" sz="3200" dirty="0">
                <a:solidFill>
                  <a:srgbClr val="000000"/>
                </a:solidFill>
                <a:latin typeface="Arial" pitchFamily="34" charset="0"/>
                <a:ea typeface="黑体" pitchFamily="2" charset="-122"/>
              </a:rPr>
              <a:t>鸟类的数量也在与日俱减，随时有绝种的危险。”</a:t>
            </a:r>
            <a:r>
              <a:rPr lang="zh-CN" altLang="en-US" sz="3200" dirty="0">
                <a:solidFill>
                  <a:srgbClr val="0000FF"/>
                </a:solidFill>
                <a:latin typeface="Arial" pitchFamily="34" charset="0"/>
                <a:ea typeface="黑体" pitchFamily="2" charset="-122"/>
              </a:rPr>
              <a:t>这个数字的变化清楚地说明“生物入侵者”对自然生态的危害。</a:t>
            </a:r>
          </a:p>
        </p:txBody>
      </p:sp>
      <p:sp>
        <p:nvSpPr>
          <p:cNvPr id="215046" name="Rectangle 6"/>
          <p:cNvSpPr>
            <a:spLocks noChangeArrowheads="1"/>
          </p:cNvSpPr>
          <p:nvPr/>
        </p:nvSpPr>
        <p:spPr bwMode="auto">
          <a:xfrm>
            <a:off x="214282" y="4357694"/>
            <a:ext cx="8572528" cy="1569660"/>
          </a:xfrm>
          <a:prstGeom prst="rect">
            <a:avLst/>
          </a:prstGeom>
          <a:noFill/>
          <a:ln w="9525">
            <a:noFill/>
            <a:miter lim="800000"/>
            <a:headEnd/>
            <a:tailEnd/>
          </a:ln>
          <a:effectLst/>
        </p:spPr>
        <p:txBody>
          <a:bodyPr wrap="square">
            <a:spAutoFit/>
          </a:bodyPr>
          <a:lstStyle/>
          <a:p>
            <a:pPr>
              <a:spcBef>
                <a:spcPct val="50000"/>
              </a:spcBef>
            </a:pPr>
            <a:r>
              <a:rPr lang="zh-CN" altLang="en-US" sz="3200" dirty="0">
                <a:solidFill>
                  <a:srgbClr val="000000"/>
                </a:solidFill>
                <a:latin typeface="Arial" pitchFamily="34" charset="0"/>
                <a:ea typeface="黑体" pitchFamily="2" charset="-122"/>
              </a:rPr>
              <a:t>        再如：“仅在美国，每年由‘生物入侵者’造成的经济损失就高达</a:t>
            </a:r>
            <a:r>
              <a:rPr lang="zh-CN" altLang="en-US" sz="3200" dirty="0">
                <a:solidFill>
                  <a:srgbClr val="FF0000"/>
                </a:solidFill>
                <a:latin typeface="Arial" pitchFamily="34" charset="0"/>
                <a:ea typeface="黑体" pitchFamily="2" charset="-122"/>
              </a:rPr>
              <a:t>两千多亿美元</a:t>
            </a:r>
            <a:r>
              <a:rPr lang="zh-CN" altLang="en-US" sz="3200" dirty="0">
                <a:solidFill>
                  <a:srgbClr val="000000"/>
                </a:solidFill>
                <a:latin typeface="Arial" pitchFamily="34" charset="0"/>
                <a:ea typeface="黑体" pitchFamily="2" charset="-122"/>
              </a:rPr>
              <a:t>”，</a:t>
            </a:r>
            <a:r>
              <a:rPr lang="zh-CN" altLang="en-US" sz="3200" dirty="0">
                <a:solidFill>
                  <a:srgbClr val="0000FF"/>
                </a:solidFill>
                <a:latin typeface="Arial" pitchFamily="34" charset="0"/>
                <a:ea typeface="黑体" pitchFamily="2" charset="-122"/>
              </a:rPr>
              <a:t>这个数字表明“生物入侵者”对人类危害之大。 </a:t>
            </a: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15045"/>
                                        </p:tgtEl>
                                        <p:attrNameLst>
                                          <p:attrName>style.visibility</p:attrName>
                                        </p:attrNameLst>
                                      </p:cBhvr>
                                      <p:to>
                                        <p:strVal val="visible"/>
                                      </p:to>
                                    </p:set>
                                    <p:anim calcmode="lin" valueType="num">
                                      <p:cBhvr>
                                        <p:cTn id="7" dur="1000" fill="hold"/>
                                        <p:tgtEl>
                                          <p:spTgt spid="215045"/>
                                        </p:tgtEl>
                                        <p:attrNameLst>
                                          <p:attrName>ppt_w</p:attrName>
                                        </p:attrNameLst>
                                      </p:cBhvr>
                                      <p:tavLst>
                                        <p:tav tm="0">
                                          <p:val>
                                            <p:fltVal val="0"/>
                                          </p:val>
                                        </p:tav>
                                        <p:tav tm="100000">
                                          <p:val>
                                            <p:strVal val="#ppt_w"/>
                                          </p:val>
                                        </p:tav>
                                      </p:tavLst>
                                    </p:anim>
                                    <p:anim calcmode="lin" valueType="num">
                                      <p:cBhvr>
                                        <p:cTn id="8" dur="1000" fill="hold"/>
                                        <p:tgtEl>
                                          <p:spTgt spid="215045"/>
                                        </p:tgtEl>
                                        <p:attrNameLst>
                                          <p:attrName>ppt_h</p:attrName>
                                        </p:attrNameLst>
                                      </p:cBhvr>
                                      <p:tavLst>
                                        <p:tav tm="0">
                                          <p:val>
                                            <p:fltVal val="0"/>
                                          </p:val>
                                        </p:tav>
                                        <p:tav tm="100000">
                                          <p:val>
                                            <p:strVal val="#ppt_h"/>
                                          </p:val>
                                        </p:tav>
                                      </p:tavLst>
                                    </p:anim>
                                    <p:anim calcmode="lin" valueType="num">
                                      <p:cBhvr>
                                        <p:cTn id="9" dur="1000" fill="hold"/>
                                        <p:tgtEl>
                                          <p:spTgt spid="215045"/>
                                        </p:tgtEl>
                                        <p:attrNameLst>
                                          <p:attrName>style.rotation</p:attrName>
                                        </p:attrNameLst>
                                      </p:cBhvr>
                                      <p:tavLst>
                                        <p:tav tm="0">
                                          <p:val>
                                            <p:fltVal val="90"/>
                                          </p:val>
                                        </p:tav>
                                        <p:tav tm="100000">
                                          <p:val>
                                            <p:fltVal val="0"/>
                                          </p:val>
                                        </p:tav>
                                      </p:tavLst>
                                    </p:anim>
                                    <p:animEffect transition="in" filter="fade">
                                      <p:cBhvr>
                                        <p:cTn id="10" dur="1000"/>
                                        <p:tgtEl>
                                          <p:spTgt spid="215045"/>
                                        </p:tgtEl>
                                      </p:cBhvr>
                                    </p:animEffect>
                                  </p:childTnLst>
                                </p:cTn>
                              </p:par>
                            </p:childTnLst>
                          </p:cTn>
                        </p:par>
                      </p:childTnLst>
                    </p:cTn>
                  </p:par>
                  <p:par>
                    <p:cTn id="11" fill="hold">
                      <p:stCondLst>
                        <p:cond delay="indefinite"/>
                      </p:stCondLst>
                      <p:childTnLst>
                        <p:par>
                          <p:cTn id="12" fill="hold">
                            <p:stCondLst>
                              <p:cond delay="0"/>
                            </p:stCondLst>
                            <p:childTnLst>
                              <p:par>
                                <p:cTn id="13" presetID="7" presetClass="entr" presetSubtype="4" fill="hold" grpId="0" nodeType="clickEffect">
                                  <p:stCondLst>
                                    <p:cond delay="0"/>
                                  </p:stCondLst>
                                  <p:childTnLst>
                                    <p:set>
                                      <p:cBhvr>
                                        <p:cTn id="14" dur="1" fill="hold">
                                          <p:stCondLst>
                                            <p:cond delay="0"/>
                                          </p:stCondLst>
                                        </p:cTn>
                                        <p:tgtEl>
                                          <p:spTgt spid="215046"/>
                                        </p:tgtEl>
                                        <p:attrNameLst>
                                          <p:attrName>style.visibility</p:attrName>
                                        </p:attrNameLst>
                                      </p:cBhvr>
                                      <p:to>
                                        <p:strVal val="visible"/>
                                      </p:to>
                                    </p:set>
                                    <p:anim calcmode="lin" valueType="num">
                                      <p:cBhvr additive="base">
                                        <p:cTn id="15" dur="5000" fill="hold"/>
                                        <p:tgtEl>
                                          <p:spTgt spid="215046"/>
                                        </p:tgtEl>
                                        <p:attrNameLst>
                                          <p:attrName>ppt_x</p:attrName>
                                        </p:attrNameLst>
                                      </p:cBhvr>
                                      <p:tavLst>
                                        <p:tav tm="0">
                                          <p:val>
                                            <p:strVal val="#ppt_x"/>
                                          </p:val>
                                        </p:tav>
                                        <p:tav tm="100000">
                                          <p:val>
                                            <p:strVal val="#ppt_x"/>
                                          </p:val>
                                        </p:tav>
                                      </p:tavLst>
                                    </p:anim>
                                    <p:anim calcmode="lin" valueType="num">
                                      <p:cBhvr additive="base">
                                        <p:cTn id="16" dur="5000" fill="hold"/>
                                        <p:tgtEl>
                                          <p:spTgt spid="2150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5" grpId="0"/>
      <p:bldP spid="21504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066" name="Picture 2" descr="2347056_1"/>
          <p:cNvPicPr>
            <a:picLocks noChangeAspect="1" noChangeArrowheads="1"/>
          </p:cNvPicPr>
          <p:nvPr/>
        </p:nvPicPr>
        <p:blipFill>
          <a:blip r:embed="rId2" cstate="print"/>
          <a:srcRect/>
          <a:stretch>
            <a:fillRect/>
          </a:stretch>
        </p:blipFill>
        <p:spPr bwMode="auto">
          <a:xfrm>
            <a:off x="0" y="0"/>
            <a:ext cx="9144000" cy="549275"/>
          </a:xfrm>
          <a:prstGeom prst="rect">
            <a:avLst/>
          </a:prstGeom>
          <a:noFill/>
        </p:spPr>
      </p:pic>
      <p:pic>
        <p:nvPicPr>
          <p:cNvPr id="216067" name="Picture 3" descr="2347056_1"/>
          <p:cNvPicPr>
            <a:picLocks noChangeAspect="1" noChangeArrowheads="1"/>
          </p:cNvPicPr>
          <p:nvPr/>
        </p:nvPicPr>
        <p:blipFill>
          <a:blip r:embed="rId2" cstate="print"/>
          <a:srcRect/>
          <a:stretch>
            <a:fillRect/>
          </a:stretch>
        </p:blipFill>
        <p:spPr bwMode="auto">
          <a:xfrm>
            <a:off x="0" y="6381750"/>
            <a:ext cx="9144000" cy="476250"/>
          </a:xfrm>
          <a:prstGeom prst="rect">
            <a:avLst/>
          </a:prstGeom>
          <a:noFill/>
        </p:spPr>
      </p:pic>
      <p:sp>
        <p:nvSpPr>
          <p:cNvPr id="216068" name="Rectangle 4"/>
          <p:cNvSpPr>
            <a:spLocks noChangeArrowheads="1"/>
          </p:cNvSpPr>
          <p:nvPr/>
        </p:nvSpPr>
        <p:spPr bwMode="auto">
          <a:xfrm>
            <a:off x="500034" y="1071546"/>
            <a:ext cx="4464050" cy="641350"/>
          </a:xfrm>
          <a:prstGeom prst="rect">
            <a:avLst/>
          </a:prstGeom>
          <a:noFill/>
          <a:ln w="9525">
            <a:noFill/>
            <a:miter lim="800000"/>
            <a:headEnd/>
            <a:tailEnd/>
          </a:ln>
          <a:effectLst/>
        </p:spPr>
        <p:txBody>
          <a:bodyPr>
            <a:spAutoFit/>
          </a:bodyPr>
          <a:lstStyle/>
          <a:p>
            <a:r>
              <a:rPr lang="zh-CN" altLang="en-US" sz="3600" dirty="0">
                <a:solidFill>
                  <a:srgbClr val="0000FF"/>
                </a:solidFill>
                <a:latin typeface="Arial" pitchFamily="34" charset="0"/>
                <a:ea typeface="黑体" pitchFamily="2" charset="-122"/>
              </a:rPr>
              <a:t>举例子</a:t>
            </a:r>
          </a:p>
        </p:txBody>
      </p:sp>
      <p:sp>
        <p:nvSpPr>
          <p:cNvPr id="216069" name="Rectangle 5"/>
          <p:cNvSpPr>
            <a:spLocks noChangeArrowheads="1"/>
          </p:cNvSpPr>
          <p:nvPr/>
        </p:nvSpPr>
        <p:spPr bwMode="auto">
          <a:xfrm>
            <a:off x="642878" y="1571612"/>
            <a:ext cx="8501122" cy="579438"/>
          </a:xfrm>
          <a:prstGeom prst="rect">
            <a:avLst/>
          </a:prstGeom>
          <a:noFill/>
          <a:ln w="9525">
            <a:noFill/>
            <a:miter lim="800000"/>
            <a:headEnd/>
            <a:tailEnd/>
          </a:ln>
          <a:effectLst/>
        </p:spPr>
        <p:txBody>
          <a:bodyPr wrap="square">
            <a:spAutoFit/>
          </a:bodyPr>
          <a:lstStyle/>
          <a:p>
            <a:r>
              <a:rPr lang="zh-CN" altLang="en-US" sz="3200" dirty="0">
                <a:solidFill>
                  <a:srgbClr val="000000"/>
                </a:solidFill>
                <a:latin typeface="Arial" pitchFamily="34" charset="0"/>
                <a:ea typeface="黑体" pitchFamily="2" charset="-122"/>
              </a:rPr>
              <a:t>举例子是为了支撑观点，使之更具有说服力。</a:t>
            </a:r>
          </a:p>
        </p:txBody>
      </p:sp>
      <p:sp>
        <p:nvSpPr>
          <p:cNvPr id="216070" name="Rectangle 6"/>
          <p:cNvSpPr>
            <a:spLocks noChangeArrowheads="1"/>
          </p:cNvSpPr>
          <p:nvPr/>
        </p:nvSpPr>
        <p:spPr bwMode="auto">
          <a:xfrm>
            <a:off x="285720" y="2428868"/>
            <a:ext cx="8143932" cy="1471172"/>
          </a:xfrm>
          <a:prstGeom prst="rect">
            <a:avLst/>
          </a:prstGeom>
          <a:noFill/>
          <a:ln w="9525">
            <a:noFill/>
            <a:miter lim="800000"/>
            <a:headEnd/>
            <a:tailEnd/>
          </a:ln>
          <a:effectLst/>
        </p:spPr>
        <p:txBody>
          <a:bodyPr wrap="square">
            <a:spAutoFit/>
          </a:bodyPr>
          <a:lstStyle/>
          <a:p>
            <a:pPr>
              <a:lnSpc>
                <a:spcPct val="80000"/>
              </a:lnSpc>
              <a:spcBef>
                <a:spcPct val="50000"/>
              </a:spcBef>
            </a:pPr>
            <a:r>
              <a:rPr lang="zh-CN" altLang="en-US" sz="2800" dirty="0">
                <a:solidFill>
                  <a:srgbClr val="000000"/>
                </a:solidFill>
                <a:latin typeface="Arial" pitchFamily="34" charset="0"/>
                <a:ea typeface="黑体" pitchFamily="2" charset="-122"/>
              </a:rPr>
              <a:t>       例如：</a:t>
            </a:r>
            <a:r>
              <a:rPr lang="zh-CN" altLang="en-US" sz="2800" dirty="0">
                <a:solidFill>
                  <a:srgbClr val="0000FF"/>
                </a:solidFill>
                <a:latin typeface="Arial" pitchFamily="34" charset="0"/>
                <a:ea typeface="黑体" pitchFamily="2" charset="-122"/>
              </a:rPr>
              <a:t>举出蒲公英和山间溪水中的鱼虾的繁殖时间和空间跨度非常有限的例子</a:t>
            </a:r>
            <a:r>
              <a:rPr lang="zh-CN" altLang="en-US" sz="2800" dirty="0">
                <a:solidFill>
                  <a:schemeClr val="accent2"/>
                </a:solidFill>
                <a:latin typeface="Arial" pitchFamily="34" charset="0"/>
                <a:ea typeface="黑体" pitchFamily="2" charset="-122"/>
              </a:rPr>
              <a:t>，</a:t>
            </a:r>
            <a:r>
              <a:rPr lang="zh-CN" altLang="en-US" sz="2800" dirty="0">
                <a:solidFill>
                  <a:srgbClr val="FF0000"/>
                </a:solidFill>
                <a:latin typeface="Arial" pitchFamily="34" charset="0"/>
                <a:ea typeface="黑体" pitchFamily="2" charset="-122"/>
              </a:rPr>
              <a:t>是为了证明“在人类文明的早期，陆路和航海技术尚不发达，自然界中的生态平衡并没有受到太大破坏”这种说法。</a:t>
            </a:r>
          </a:p>
        </p:txBody>
      </p:sp>
      <p:sp>
        <p:nvSpPr>
          <p:cNvPr id="216071" name="Rectangle 7"/>
          <p:cNvSpPr>
            <a:spLocks noChangeArrowheads="1"/>
          </p:cNvSpPr>
          <p:nvPr/>
        </p:nvSpPr>
        <p:spPr bwMode="auto">
          <a:xfrm>
            <a:off x="500034" y="4071942"/>
            <a:ext cx="8358214" cy="2160591"/>
          </a:xfrm>
          <a:prstGeom prst="rect">
            <a:avLst/>
          </a:prstGeom>
          <a:noFill/>
          <a:ln w="9525">
            <a:noFill/>
            <a:miter lim="800000"/>
            <a:headEnd/>
            <a:tailEnd/>
          </a:ln>
          <a:effectLst/>
        </p:spPr>
        <p:txBody>
          <a:bodyPr wrap="square">
            <a:spAutoFit/>
          </a:bodyPr>
          <a:lstStyle/>
          <a:p>
            <a:pPr>
              <a:lnSpc>
                <a:spcPct val="80000"/>
              </a:lnSpc>
            </a:pPr>
            <a:r>
              <a:rPr lang="zh-CN" altLang="en-US" sz="2800" dirty="0">
                <a:solidFill>
                  <a:srgbClr val="0000FF"/>
                </a:solidFill>
                <a:latin typeface="Arial" pitchFamily="34" charset="0"/>
                <a:ea typeface="黑体" pitchFamily="2" charset="-122"/>
              </a:rPr>
              <a:t>举出欧洲斑贝、亚洲天牛和南美洲的红蚂蚁对北美洲的入侵。</a:t>
            </a:r>
          </a:p>
          <a:p>
            <a:pPr>
              <a:lnSpc>
                <a:spcPct val="80000"/>
              </a:lnSpc>
            </a:pPr>
            <a:r>
              <a:rPr lang="zh-CN" altLang="en-US" sz="2800" dirty="0">
                <a:solidFill>
                  <a:srgbClr val="0000FF"/>
                </a:solidFill>
                <a:latin typeface="Arial" pitchFamily="34" charset="0"/>
                <a:ea typeface="黑体" pitchFamily="2" charset="-122"/>
              </a:rPr>
              <a:t>举出棕树蛇几乎灭绝关岛鸟类的例子。</a:t>
            </a:r>
          </a:p>
          <a:p>
            <a:pPr>
              <a:lnSpc>
                <a:spcPct val="80000"/>
              </a:lnSpc>
            </a:pPr>
            <a:r>
              <a:rPr lang="zh-CN" altLang="en-US" sz="2800" dirty="0">
                <a:solidFill>
                  <a:srgbClr val="0000FF"/>
                </a:solidFill>
                <a:latin typeface="Arial" pitchFamily="34" charset="0"/>
                <a:ea typeface="黑体" pitchFamily="2" charset="-122"/>
              </a:rPr>
              <a:t>举出新鲜水果和蔬菜、跨国宠物的例子。</a:t>
            </a:r>
          </a:p>
          <a:p>
            <a:pPr>
              <a:lnSpc>
                <a:spcPct val="80000"/>
              </a:lnSpc>
            </a:pPr>
            <a:r>
              <a:rPr lang="zh-CN" altLang="en-US" sz="2800" dirty="0">
                <a:solidFill>
                  <a:srgbClr val="0000FF"/>
                </a:solidFill>
                <a:latin typeface="Arial" pitchFamily="34" charset="0"/>
                <a:ea typeface="黑体" pitchFamily="2" charset="-122"/>
              </a:rPr>
              <a:t>举美国众议院通过加强对可能夹带外来物种的交通工具的跨部门监控议案的例子。</a:t>
            </a: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16070"/>
                                        </p:tgtEl>
                                        <p:attrNameLst>
                                          <p:attrName>style.visibility</p:attrName>
                                        </p:attrNameLst>
                                      </p:cBhvr>
                                      <p:to>
                                        <p:strVal val="visible"/>
                                      </p:to>
                                    </p:set>
                                    <p:animEffect transition="in" filter="fade">
                                      <p:cBhvr>
                                        <p:cTn id="7" dur="800" decel="100000"/>
                                        <p:tgtEl>
                                          <p:spTgt spid="216070"/>
                                        </p:tgtEl>
                                      </p:cBhvr>
                                    </p:animEffect>
                                    <p:anim calcmode="lin" valueType="num">
                                      <p:cBhvr>
                                        <p:cTn id="8" dur="800" decel="100000" fill="hold"/>
                                        <p:tgtEl>
                                          <p:spTgt spid="216070"/>
                                        </p:tgtEl>
                                        <p:attrNameLst>
                                          <p:attrName>style.rotation</p:attrName>
                                        </p:attrNameLst>
                                      </p:cBhvr>
                                      <p:tavLst>
                                        <p:tav tm="0">
                                          <p:val>
                                            <p:fltVal val="-90"/>
                                          </p:val>
                                        </p:tav>
                                        <p:tav tm="100000">
                                          <p:val>
                                            <p:fltVal val="0"/>
                                          </p:val>
                                        </p:tav>
                                      </p:tavLst>
                                    </p:anim>
                                    <p:anim calcmode="lin" valueType="num">
                                      <p:cBhvr>
                                        <p:cTn id="9" dur="800" decel="100000" fill="hold"/>
                                        <p:tgtEl>
                                          <p:spTgt spid="216070"/>
                                        </p:tgtEl>
                                        <p:attrNameLst>
                                          <p:attrName>ppt_x</p:attrName>
                                        </p:attrNameLst>
                                      </p:cBhvr>
                                      <p:tavLst>
                                        <p:tav tm="0">
                                          <p:val>
                                            <p:strVal val="#ppt_x+0.4"/>
                                          </p:val>
                                        </p:tav>
                                        <p:tav tm="100000">
                                          <p:val>
                                            <p:strVal val="#ppt_x-0.05"/>
                                          </p:val>
                                        </p:tav>
                                      </p:tavLst>
                                    </p:anim>
                                    <p:anim calcmode="lin" valueType="num">
                                      <p:cBhvr>
                                        <p:cTn id="10" dur="800" decel="100000" fill="hold"/>
                                        <p:tgtEl>
                                          <p:spTgt spid="21607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1607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16070"/>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216071"/>
                                        </p:tgtEl>
                                        <p:attrNameLst>
                                          <p:attrName>style.visibility</p:attrName>
                                        </p:attrNameLst>
                                      </p:cBhvr>
                                      <p:to>
                                        <p:strVal val="visible"/>
                                      </p:to>
                                    </p:set>
                                    <p:anim calcmode="discrete" valueType="clr">
                                      <p:cBhvr override="childStyle">
                                        <p:cTn id="17" dur="80"/>
                                        <p:tgtEl>
                                          <p:spTgt spid="21607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216071"/>
                                        </p:tgtEl>
                                        <p:attrNameLst>
                                          <p:attrName>fillcolor</p:attrName>
                                        </p:attrNameLst>
                                      </p:cBhvr>
                                      <p:tavLst>
                                        <p:tav tm="0">
                                          <p:val>
                                            <p:clrVal>
                                              <a:schemeClr val="accent2"/>
                                            </p:clrVal>
                                          </p:val>
                                        </p:tav>
                                        <p:tav tm="50000">
                                          <p:val>
                                            <p:clrVal>
                                              <a:schemeClr val="hlink"/>
                                            </p:clrVal>
                                          </p:val>
                                        </p:tav>
                                      </p:tavLst>
                                    </p:anim>
                                    <p:set>
                                      <p:cBhvr>
                                        <p:cTn id="19" dur="80"/>
                                        <p:tgtEl>
                                          <p:spTgt spid="216071"/>
                                        </p:tgtEl>
                                        <p:attrNameLst>
                                          <p:attrName>fill.type</p:attrName>
                                        </p:attrNameLst>
                                      </p:cBhvr>
                                      <p:to>
                                        <p:strVal val="solid"/>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16069"/>
                                        </p:tgtEl>
                                        <p:attrNameLst>
                                          <p:attrName>style.visibility</p:attrName>
                                        </p:attrNameLst>
                                      </p:cBhvr>
                                      <p:to>
                                        <p:strVal val="visible"/>
                                      </p:to>
                                    </p:set>
                                    <p:anim calcmode="lin" valueType="num">
                                      <p:cBhvr additive="base">
                                        <p:cTn id="24" dur="500" fill="hold"/>
                                        <p:tgtEl>
                                          <p:spTgt spid="216069"/>
                                        </p:tgtEl>
                                        <p:attrNameLst>
                                          <p:attrName>ppt_x</p:attrName>
                                        </p:attrNameLst>
                                      </p:cBhvr>
                                      <p:tavLst>
                                        <p:tav tm="0">
                                          <p:val>
                                            <p:strVal val="#ppt_x"/>
                                          </p:val>
                                        </p:tav>
                                        <p:tav tm="100000">
                                          <p:val>
                                            <p:strVal val="#ppt_x"/>
                                          </p:val>
                                        </p:tav>
                                      </p:tavLst>
                                    </p:anim>
                                    <p:anim calcmode="lin" valueType="num">
                                      <p:cBhvr additive="base">
                                        <p:cTn id="25" dur="500" fill="hold"/>
                                        <p:tgtEl>
                                          <p:spTgt spid="2160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9" grpId="0"/>
      <p:bldP spid="216070" grpId="0"/>
      <p:bldP spid="21607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090" name="Picture 2" descr="2004651936566241"/>
          <p:cNvPicPr>
            <a:picLocks noChangeAspect="1" noChangeArrowheads="1"/>
          </p:cNvPicPr>
          <p:nvPr/>
        </p:nvPicPr>
        <p:blipFill>
          <a:blip r:embed="rId2" cstate="print"/>
          <a:srcRect/>
          <a:stretch>
            <a:fillRect/>
          </a:stretch>
        </p:blipFill>
        <p:spPr bwMode="auto">
          <a:xfrm>
            <a:off x="0" y="0"/>
            <a:ext cx="4211638" cy="620713"/>
          </a:xfrm>
          <a:prstGeom prst="rect">
            <a:avLst/>
          </a:prstGeom>
          <a:noFill/>
        </p:spPr>
      </p:pic>
      <p:pic>
        <p:nvPicPr>
          <p:cNvPr id="217091" name="Picture 3" descr="2004651936566241"/>
          <p:cNvPicPr>
            <a:picLocks noChangeAspect="1" noChangeArrowheads="1"/>
          </p:cNvPicPr>
          <p:nvPr/>
        </p:nvPicPr>
        <p:blipFill>
          <a:blip r:embed="rId2" cstate="print"/>
          <a:srcRect/>
          <a:stretch>
            <a:fillRect/>
          </a:stretch>
        </p:blipFill>
        <p:spPr bwMode="auto">
          <a:xfrm>
            <a:off x="2555875" y="0"/>
            <a:ext cx="3960813" cy="620713"/>
          </a:xfrm>
          <a:prstGeom prst="rect">
            <a:avLst/>
          </a:prstGeom>
          <a:noFill/>
        </p:spPr>
      </p:pic>
      <p:pic>
        <p:nvPicPr>
          <p:cNvPr id="217092" name="Picture 4" descr="2004651936566241"/>
          <p:cNvPicPr>
            <a:picLocks noChangeAspect="1" noChangeArrowheads="1"/>
          </p:cNvPicPr>
          <p:nvPr/>
        </p:nvPicPr>
        <p:blipFill>
          <a:blip r:embed="rId2" cstate="print"/>
          <a:srcRect/>
          <a:stretch>
            <a:fillRect/>
          </a:stretch>
        </p:blipFill>
        <p:spPr bwMode="auto">
          <a:xfrm>
            <a:off x="5219700" y="0"/>
            <a:ext cx="3924300" cy="620713"/>
          </a:xfrm>
          <a:prstGeom prst="rect">
            <a:avLst/>
          </a:prstGeom>
          <a:noFill/>
        </p:spPr>
      </p:pic>
      <p:pic>
        <p:nvPicPr>
          <p:cNvPr id="217093" name="Picture 5" descr="2004651936566241"/>
          <p:cNvPicPr>
            <a:picLocks noChangeAspect="1" noChangeArrowheads="1"/>
          </p:cNvPicPr>
          <p:nvPr/>
        </p:nvPicPr>
        <p:blipFill>
          <a:blip r:embed="rId2" cstate="print"/>
          <a:srcRect/>
          <a:stretch>
            <a:fillRect/>
          </a:stretch>
        </p:blipFill>
        <p:spPr bwMode="auto">
          <a:xfrm>
            <a:off x="5219700" y="6237288"/>
            <a:ext cx="3924300" cy="620712"/>
          </a:xfrm>
          <a:prstGeom prst="rect">
            <a:avLst/>
          </a:prstGeom>
          <a:noFill/>
        </p:spPr>
      </p:pic>
      <p:pic>
        <p:nvPicPr>
          <p:cNvPr id="217094" name="Picture 6" descr="2004651936566241"/>
          <p:cNvPicPr>
            <a:picLocks noChangeAspect="1" noChangeArrowheads="1"/>
          </p:cNvPicPr>
          <p:nvPr/>
        </p:nvPicPr>
        <p:blipFill>
          <a:blip r:embed="rId2" cstate="print"/>
          <a:srcRect/>
          <a:stretch>
            <a:fillRect/>
          </a:stretch>
        </p:blipFill>
        <p:spPr bwMode="auto">
          <a:xfrm>
            <a:off x="2555875" y="6237288"/>
            <a:ext cx="3924300" cy="620712"/>
          </a:xfrm>
          <a:prstGeom prst="rect">
            <a:avLst/>
          </a:prstGeom>
          <a:noFill/>
        </p:spPr>
      </p:pic>
      <p:pic>
        <p:nvPicPr>
          <p:cNvPr id="217095" name="Picture 7" descr="2004651936566241"/>
          <p:cNvPicPr>
            <a:picLocks noChangeAspect="1" noChangeArrowheads="1"/>
          </p:cNvPicPr>
          <p:nvPr/>
        </p:nvPicPr>
        <p:blipFill>
          <a:blip r:embed="rId2" cstate="print"/>
          <a:srcRect/>
          <a:stretch>
            <a:fillRect/>
          </a:stretch>
        </p:blipFill>
        <p:spPr bwMode="auto">
          <a:xfrm>
            <a:off x="0" y="6237288"/>
            <a:ext cx="3924300" cy="620712"/>
          </a:xfrm>
          <a:prstGeom prst="rect">
            <a:avLst/>
          </a:prstGeom>
          <a:noFill/>
        </p:spPr>
      </p:pic>
      <p:sp>
        <p:nvSpPr>
          <p:cNvPr id="217096" name="Rectangle 8"/>
          <p:cNvSpPr>
            <a:spLocks noChangeArrowheads="1"/>
          </p:cNvSpPr>
          <p:nvPr/>
        </p:nvSpPr>
        <p:spPr bwMode="auto">
          <a:xfrm>
            <a:off x="357158" y="1071546"/>
            <a:ext cx="4968875" cy="762000"/>
          </a:xfrm>
          <a:prstGeom prst="rect">
            <a:avLst/>
          </a:prstGeom>
          <a:noFill/>
          <a:ln w="9525">
            <a:noFill/>
            <a:miter lim="800000"/>
            <a:headEnd/>
            <a:tailEnd/>
          </a:ln>
          <a:effectLst/>
        </p:spPr>
        <p:txBody>
          <a:bodyPr>
            <a:spAutoFit/>
          </a:bodyPr>
          <a:lstStyle/>
          <a:p>
            <a:r>
              <a:rPr lang="zh-CN" altLang="en-US" sz="4400" dirty="0">
                <a:solidFill>
                  <a:srgbClr val="0000CC"/>
                </a:solidFill>
                <a:latin typeface="Arial" pitchFamily="34" charset="0"/>
                <a:ea typeface="黑体" pitchFamily="2" charset="-122"/>
              </a:rPr>
              <a:t>打比方</a:t>
            </a:r>
          </a:p>
        </p:txBody>
      </p:sp>
      <p:sp>
        <p:nvSpPr>
          <p:cNvPr id="217097" name="Rectangle 9"/>
          <p:cNvSpPr>
            <a:spLocks noChangeArrowheads="1"/>
          </p:cNvSpPr>
          <p:nvPr/>
        </p:nvSpPr>
        <p:spPr bwMode="auto">
          <a:xfrm>
            <a:off x="428596" y="2285992"/>
            <a:ext cx="8001024" cy="1569660"/>
          </a:xfrm>
          <a:prstGeom prst="rect">
            <a:avLst/>
          </a:prstGeom>
          <a:noFill/>
          <a:ln w="9525">
            <a:noFill/>
            <a:miter lim="800000"/>
            <a:headEnd/>
            <a:tailEnd/>
          </a:ln>
          <a:effectLst/>
        </p:spPr>
        <p:txBody>
          <a:bodyPr wrap="square">
            <a:spAutoFit/>
          </a:bodyPr>
          <a:lstStyle/>
          <a:p>
            <a:pPr>
              <a:spcBef>
                <a:spcPct val="50000"/>
              </a:spcBef>
            </a:pPr>
            <a:r>
              <a:rPr lang="zh-CN" altLang="en-US" sz="3200" dirty="0">
                <a:solidFill>
                  <a:srgbClr val="FF0000"/>
                </a:solidFill>
                <a:latin typeface="Arial" pitchFamily="34" charset="0"/>
                <a:ea typeface="黑体" pitchFamily="2" charset="-122"/>
              </a:rPr>
              <a:t>      “生物入侵者”这个概念本身就具有比喻意义，它告诉人们这一类“入侵者”的行为，会给人类与自然带来危害；</a:t>
            </a:r>
          </a:p>
        </p:txBody>
      </p:sp>
      <p:sp>
        <p:nvSpPr>
          <p:cNvPr id="217098" name="Rectangle 10"/>
          <p:cNvSpPr>
            <a:spLocks noChangeArrowheads="1"/>
          </p:cNvSpPr>
          <p:nvPr/>
        </p:nvSpPr>
        <p:spPr bwMode="auto">
          <a:xfrm>
            <a:off x="571472" y="3929066"/>
            <a:ext cx="8072494" cy="1569660"/>
          </a:xfrm>
          <a:prstGeom prst="rect">
            <a:avLst/>
          </a:prstGeom>
          <a:noFill/>
          <a:ln w="9525">
            <a:noFill/>
            <a:miter lim="800000"/>
            <a:headEnd/>
            <a:tailEnd/>
          </a:ln>
          <a:effectLst/>
        </p:spPr>
        <p:txBody>
          <a:bodyPr wrap="square">
            <a:spAutoFit/>
          </a:bodyPr>
          <a:lstStyle/>
          <a:p>
            <a:pPr>
              <a:spcBef>
                <a:spcPct val="50000"/>
              </a:spcBef>
            </a:pPr>
            <a:r>
              <a:rPr lang="zh-CN" altLang="en-US" sz="3200" dirty="0">
                <a:solidFill>
                  <a:srgbClr val="FF0000"/>
                </a:solidFill>
                <a:latin typeface="Arial" pitchFamily="34" charset="0"/>
                <a:ea typeface="黑体" pitchFamily="2" charset="-122"/>
              </a:rPr>
              <a:t>       </a:t>
            </a:r>
            <a:r>
              <a:rPr lang="zh-CN" altLang="en-US" sz="3200" dirty="0">
                <a:solidFill>
                  <a:srgbClr val="993300"/>
                </a:solidFill>
                <a:latin typeface="Arial" pitchFamily="34" charset="0"/>
                <a:ea typeface="黑体" pitchFamily="2" charset="-122"/>
              </a:rPr>
              <a:t>把登陆北美的欧洲斑贝比成“偷渡者”，它们在不知不觉中登上北美大陆，并悄悄给人类造成危害；</a:t>
            </a:r>
          </a:p>
        </p:txBody>
      </p:sp>
      <p:sp>
        <p:nvSpPr>
          <p:cNvPr id="217099" name="Rectangle 11"/>
          <p:cNvSpPr>
            <a:spLocks noChangeArrowheads="1"/>
          </p:cNvSpPr>
          <p:nvPr/>
        </p:nvSpPr>
        <p:spPr bwMode="auto">
          <a:xfrm>
            <a:off x="-142908" y="5429264"/>
            <a:ext cx="9144000" cy="584775"/>
          </a:xfrm>
          <a:prstGeom prst="rect">
            <a:avLst/>
          </a:prstGeom>
          <a:noFill/>
          <a:ln w="9525">
            <a:noFill/>
            <a:miter lim="800000"/>
            <a:headEnd/>
            <a:tailEnd/>
          </a:ln>
          <a:effectLst/>
        </p:spPr>
        <p:txBody>
          <a:bodyPr>
            <a:spAutoFit/>
          </a:bodyPr>
          <a:lstStyle/>
          <a:p>
            <a:pPr>
              <a:spcBef>
                <a:spcPct val="50000"/>
              </a:spcBef>
            </a:pPr>
            <a:r>
              <a:rPr lang="zh-CN" altLang="en-US" sz="3200" dirty="0">
                <a:solidFill>
                  <a:srgbClr val="FF00FF"/>
                </a:solidFill>
                <a:latin typeface="Arial" pitchFamily="34" charset="0"/>
                <a:ea typeface="黑体" pitchFamily="2" charset="-122"/>
              </a:rPr>
              <a:t>      </a:t>
            </a:r>
            <a:r>
              <a:rPr lang="zh-CN" altLang="en-US" sz="3200" dirty="0">
                <a:latin typeface="Arial" pitchFamily="34" charset="0"/>
                <a:ea typeface="黑体" pitchFamily="2" charset="-122"/>
              </a:rPr>
              <a:t>打比方使说明更形象、更生动、更能吸引读者。</a:t>
            </a: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7096"/>
                                        </p:tgtEl>
                                        <p:attrNameLst>
                                          <p:attrName>style.visibility</p:attrName>
                                        </p:attrNameLst>
                                      </p:cBhvr>
                                      <p:to>
                                        <p:strVal val="visible"/>
                                      </p:to>
                                    </p:set>
                                    <p:anim calcmode="lin" valueType="num">
                                      <p:cBhvr additive="base">
                                        <p:cTn id="7" dur="500" fill="hold"/>
                                        <p:tgtEl>
                                          <p:spTgt spid="217096"/>
                                        </p:tgtEl>
                                        <p:attrNameLst>
                                          <p:attrName>ppt_x</p:attrName>
                                        </p:attrNameLst>
                                      </p:cBhvr>
                                      <p:tavLst>
                                        <p:tav tm="0">
                                          <p:val>
                                            <p:strVal val="#ppt_x"/>
                                          </p:val>
                                        </p:tav>
                                        <p:tav tm="100000">
                                          <p:val>
                                            <p:strVal val="#ppt_x"/>
                                          </p:val>
                                        </p:tav>
                                      </p:tavLst>
                                    </p:anim>
                                    <p:anim calcmode="lin" valueType="num">
                                      <p:cBhvr additive="base">
                                        <p:cTn id="8" dur="500" fill="hold"/>
                                        <p:tgtEl>
                                          <p:spTgt spid="21709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217097"/>
                                        </p:tgtEl>
                                        <p:attrNameLst>
                                          <p:attrName>style.visibility</p:attrName>
                                        </p:attrNameLst>
                                      </p:cBhvr>
                                      <p:to>
                                        <p:strVal val="visible"/>
                                      </p:to>
                                    </p:set>
                                    <p:anim calcmode="discrete" valueType="clr">
                                      <p:cBhvr override="childStyle">
                                        <p:cTn id="13" dur="80"/>
                                        <p:tgtEl>
                                          <p:spTgt spid="217097"/>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217097"/>
                                        </p:tgtEl>
                                        <p:attrNameLst>
                                          <p:attrName>fillcolor</p:attrName>
                                        </p:attrNameLst>
                                      </p:cBhvr>
                                      <p:tavLst>
                                        <p:tav tm="0">
                                          <p:val>
                                            <p:clrVal>
                                              <a:schemeClr val="accent2"/>
                                            </p:clrVal>
                                          </p:val>
                                        </p:tav>
                                        <p:tav tm="50000">
                                          <p:val>
                                            <p:clrVal>
                                              <a:schemeClr val="hlink"/>
                                            </p:clrVal>
                                          </p:val>
                                        </p:tav>
                                      </p:tavLst>
                                    </p:anim>
                                    <p:set>
                                      <p:cBhvr>
                                        <p:cTn id="15" dur="80"/>
                                        <p:tgtEl>
                                          <p:spTgt spid="217097"/>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grpId="0" nodeType="clickEffect">
                                  <p:stCondLst>
                                    <p:cond delay="0"/>
                                  </p:stCondLst>
                                  <p:childTnLst>
                                    <p:set>
                                      <p:cBhvr>
                                        <p:cTn id="19" dur="1" fill="hold">
                                          <p:stCondLst>
                                            <p:cond delay="0"/>
                                          </p:stCondLst>
                                        </p:cTn>
                                        <p:tgtEl>
                                          <p:spTgt spid="217098"/>
                                        </p:tgtEl>
                                        <p:attrNameLst>
                                          <p:attrName>style.visibility</p:attrName>
                                        </p:attrNameLst>
                                      </p:cBhvr>
                                      <p:to>
                                        <p:strVal val="visible"/>
                                      </p:to>
                                    </p:set>
                                    <p:animEffect transition="in" filter="wedge">
                                      <p:cBhvr>
                                        <p:cTn id="20" dur="2000"/>
                                        <p:tgtEl>
                                          <p:spTgt spid="217098"/>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217099"/>
                                        </p:tgtEl>
                                        <p:attrNameLst>
                                          <p:attrName>style.visibility</p:attrName>
                                        </p:attrNameLst>
                                      </p:cBhvr>
                                      <p:to>
                                        <p:strVal val="visible"/>
                                      </p:to>
                                    </p:set>
                                    <p:anim calcmode="lin" valueType="num">
                                      <p:cBhvr>
                                        <p:cTn id="25" dur="1000" fill="hold"/>
                                        <p:tgtEl>
                                          <p:spTgt spid="217099"/>
                                        </p:tgtEl>
                                        <p:attrNameLst>
                                          <p:attrName>ppt_x</p:attrName>
                                        </p:attrNameLst>
                                      </p:cBhvr>
                                      <p:tavLst>
                                        <p:tav tm="0">
                                          <p:val>
                                            <p:strVal val="#ppt_x-.2"/>
                                          </p:val>
                                        </p:tav>
                                        <p:tav tm="100000">
                                          <p:val>
                                            <p:strVal val="#ppt_x"/>
                                          </p:val>
                                        </p:tav>
                                      </p:tavLst>
                                    </p:anim>
                                    <p:anim calcmode="lin" valueType="num">
                                      <p:cBhvr>
                                        <p:cTn id="26" dur="1000" fill="hold"/>
                                        <p:tgtEl>
                                          <p:spTgt spid="217099"/>
                                        </p:tgtEl>
                                        <p:attrNameLst>
                                          <p:attrName>ppt_y</p:attrName>
                                        </p:attrNameLst>
                                      </p:cBhvr>
                                      <p:tavLst>
                                        <p:tav tm="0">
                                          <p:val>
                                            <p:strVal val="#ppt_y"/>
                                          </p:val>
                                        </p:tav>
                                        <p:tav tm="100000">
                                          <p:val>
                                            <p:strVal val="#ppt_y"/>
                                          </p:val>
                                        </p:tav>
                                      </p:tavLst>
                                    </p:anim>
                                    <p:animEffect transition="in" filter="wipe(right)" prLst="gradientSize: 0.1">
                                      <p:cBhvr>
                                        <p:cTn id="27" dur="1000"/>
                                        <p:tgtEl>
                                          <p:spTgt spid="217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6" grpId="0"/>
      <p:bldP spid="217097" grpId="0"/>
      <p:bldP spid="217098" grpId="0"/>
      <p:bldP spid="21709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Text Box 2"/>
          <p:cNvSpPr txBox="1">
            <a:spLocks noChangeArrowheads="1"/>
          </p:cNvSpPr>
          <p:nvPr/>
        </p:nvSpPr>
        <p:spPr bwMode="auto">
          <a:xfrm>
            <a:off x="285720" y="1428736"/>
            <a:ext cx="8610600" cy="5035550"/>
          </a:xfrm>
          <a:prstGeom prst="rect">
            <a:avLst/>
          </a:prstGeom>
          <a:noFill/>
          <a:ln w="9525">
            <a:noFill/>
            <a:miter lim="800000"/>
            <a:headEnd/>
            <a:tailEnd/>
          </a:ln>
          <a:effectLst/>
        </p:spPr>
        <p:txBody>
          <a:bodyPr>
            <a:spAutoFit/>
          </a:bodyPr>
          <a:lstStyle/>
          <a:p>
            <a:r>
              <a:rPr lang="zh-CN" altLang="en-US" sz="3600" dirty="0">
                <a:solidFill>
                  <a:schemeClr val="accent2"/>
                </a:solidFill>
                <a:ea typeface="楷体_GB2312" pitchFamily="49" charset="-122"/>
              </a:rPr>
              <a:t>        </a:t>
            </a:r>
            <a:r>
              <a:rPr lang="zh-CN" altLang="en-US" sz="3600" dirty="0">
                <a:solidFill>
                  <a:srgbClr val="0000FF"/>
                </a:solidFill>
                <a:ea typeface="楷体_GB2312" pitchFamily="49" charset="-122"/>
              </a:rPr>
              <a:t>这是一篇关于生态问题的</a:t>
            </a:r>
            <a:r>
              <a:rPr lang="zh-CN" altLang="en-US" sz="3600" dirty="0">
                <a:solidFill>
                  <a:srgbClr val="FF0000"/>
                </a:solidFill>
                <a:ea typeface="楷体_GB2312" pitchFamily="49" charset="-122"/>
              </a:rPr>
              <a:t>事理说明文</a:t>
            </a:r>
            <a:r>
              <a:rPr lang="zh-CN" altLang="en-US" sz="3600" dirty="0">
                <a:solidFill>
                  <a:srgbClr val="0000FF"/>
                </a:solidFill>
                <a:ea typeface="楷体_GB2312" pitchFamily="49" charset="-122"/>
              </a:rPr>
              <a:t>。它向我们说明了什么是生物入侵以及生物入侵带来的巨大危害，促使我们对这一特殊的生态现象高度警觉。我们学习这篇课文不仅能获得一定的生态知识，还能培养我们对社会的责任感。另外，这篇课文结构严谨，层次分明，运用了下定义、列数字、举例子、打比方等说明方法，为我们写作说明文提供了借鉴。</a:t>
            </a:r>
          </a:p>
        </p:txBody>
      </p:sp>
      <p:sp>
        <p:nvSpPr>
          <p:cNvPr id="243715" name="Text Box 3"/>
          <p:cNvSpPr txBox="1">
            <a:spLocks noChangeArrowheads="1"/>
          </p:cNvSpPr>
          <p:nvPr/>
        </p:nvSpPr>
        <p:spPr bwMode="auto">
          <a:xfrm>
            <a:off x="2571736" y="214290"/>
            <a:ext cx="3232150" cy="1006475"/>
          </a:xfrm>
          <a:prstGeom prst="rect">
            <a:avLst/>
          </a:prstGeom>
          <a:noFill/>
          <a:ln w="9525">
            <a:noFill/>
            <a:miter lim="800000"/>
            <a:headEnd/>
            <a:tailEnd/>
          </a:ln>
          <a:effectLst/>
        </p:spPr>
        <p:txBody>
          <a:bodyPr wrap="none">
            <a:spAutoFit/>
          </a:bodyPr>
          <a:lstStyle/>
          <a:p>
            <a:r>
              <a:rPr kumimoji="0" lang="zh-CN" altLang="en-US" sz="6000" dirty="0">
                <a:solidFill>
                  <a:srgbClr val="009900"/>
                </a:solidFill>
                <a:latin typeface="Arial" pitchFamily="34" charset="0"/>
                <a:ea typeface="华文新魏" pitchFamily="2" charset="-122"/>
              </a:rPr>
              <a:t>文章小结</a:t>
            </a:r>
          </a:p>
        </p:txBody>
      </p:sp>
    </p:spTree>
  </p:cSld>
  <p:clrMapOvr>
    <a:masterClrMapping/>
  </p:clrMapOvr>
  <p:transition spd="med">
    <p:split orient="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266242" name="Picture 2" descr="http://t12.baidu.com/it/u=1491698499,446423744&amp;fm=21&amp;gp=0.jpg"/>
          <p:cNvPicPr>
            <a:picLocks noChangeAspect="1" noChangeArrowheads="1"/>
          </p:cNvPicPr>
          <p:nvPr/>
        </p:nvPicPr>
        <p:blipFill>
          <a:blip r:embed="rId2" cstate="print"/>
          <a:srcRect/>
          <a:stretch>
            <a:fillRect/>
          </a:stretch>
        </p:blipFill>
        <p:spPr bwMode="auto">
          <a:xfrm>
            <a:off x="357158" y="571480"/>
            <a:ext cx="8340475" cy="6096028"/>
          </a:xfrm>
          <a:prstGeom prst="rect">
            <a:avLst/>
          </a:prstGeom>
          <a:noFill/>
        </p:spPr>
      </p:pic>
    </p:spTree>
  </p:cSld>
  <p:clrMapOvr>
    <a:masterClrMapping/>
  </p:clrMapOvr>
  <p:transition spd="med">
    <p:split orient="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lstStyle/>
          <a:p>
            <a:r>
              <a:rPr lang="zh-CN" altLang="en-US" b="1">
                <a:solidFill>
                  <a:srgbClr val="FF3300"/>
                </a:solidFill>
              </a:rPr>
              <a:t>拓展延伸</a:t>
            </a:r>
          </a:p>
        </p:txBody>
      </p:sp>
      <p:sp>
        <p:nvSpPr>
          <p:cNvPr id="229379" name="Rectangle 3"/>
          <p:cNvSpPr>
            <a:spLocks noGrp="1" noChangeArrowheads="1"/>
          </p:cNvSpPr>
          <p:nvPr>
            <p:ph type="body" idx="1"/>
          </p:nvPr>
        </p:nvSpPr>
        <p:spPr/>
        <p:txBody>
          <a:bodyPr/>
          <a:lstStyle/>
          <a:p>
            <a:r>
              <a:rPr lang="zh-CN" altLang="en-US" sz="4800" b="1">
                <a:solidFill>
                  <a:srgbClr val="008000"/>
                </a:solidFill>
              </a:rPr>
              <a:t>你在现实生活中发现过生物入侵的现象吗</a:t>
            </a:r>
            <a:r>
              <a:rPr lang="en-US" altLang="zh-CN" sz="4800" b="1">
                <a:solidFill>
                  <a:srgbClr val="008000"/>
                </a:solidFill>
              </a:rPr>
              <a:t>?</a:t>
            </a:r>
            <a:endParaRPr lang="zh-CN" altLang="en-US" sz="4800" b="1">
              <a:solidFill>
                <a:srgbClr val="EE1CBC"/>
              </a:solidFill>
            </a:endParaRPr>
          </a:p>
          <a:p>
            <a:r>
              <a:rPr lang="zh-CN" altLang="en-US" sz="4800" b="1">
                <a:solidFill>
                  <a:srgbClr val="008000"/>
                </a:solidFill>
              </a:rPr>
              <a:t>你知道自然界还有哪些生物入侵者</a:t>
            </a:r>
            <a:r>
              <a:rPr lang="en-US" altLang="zh-CN" sz="4800" b="1">
                <a:solidFill>
                  <a:srgbClr val="008000"/>
                </a:solidFill>
              </a:rPr>
              <a:t>?</a:t>
            </a:r>
            <a:r>
              <a:rPr lang="zh-CN" altLang="en-US" sz="4800" b="1">
                <a:solidFill>
                  <a:srgbClr val="008000"/>
                </a:solidFill>
              </a:rPr>
              <a:t> </a:t>
            </a:r>
          </a:p>
        </p:txBody>
      </p:sp>
      <p:pic>
        <p:nvPicPr>
          <p:cNvPr id="229380" name="Picture 4" descr="j0158007"/>
          <p:cNvPicPr>
            <a:picLocks noChangeAspect="1" noChangeArrowheads="1"/>
          </p:cNvPicPr>
          <p:nvPr/>
        </p:nvPicPr>
        <p:blipFill>
          <a:blip r:embed="rId2" cstate="print"/>
          <a:srcRect/>
          <a:stretch>
            <a:fillRect/>
          </a:stretch>
        </p:blipFill>
        <p:spPr bwMode="auto">
          <a:xfrm flipV="1">
            <a:off x="0" y="5445125"/>
            <a:ext cx="9144000" cy="115252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29379">
                                            <p:txEl>
                                              <p:pRg st="0" end="0"/>
                                            </p:txEl>
                                          </p:spTgt>
                                        </p:tgtEl>
                                        <p:attrNameLst>
                                          <p:attrName>style.visibility</p:attrName>
                                        </p:attrNameLst>
                                      </p:cBhvr>
                                      <p:to>
                                        <p:strVal val="visible"/>
                                      </p:to>
                                    </p:set>
                                    <p:anim calcmode="discrete" valueType="clr">
                                      <p:cBhvr override="childStyle">
                                        <p:cTn id="7" dur="80"/>
                                        <p:tgtEl>
                                          <p:spTgt spid="22937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2937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29379">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29379">
                                            <p:txEl>
                                              <p:pRg st="1" end="1"/>
                                            </p:txEl>
                                          </p:spTgt>
                                        </p:tgtEl>
                                        <p:attrNameLst>
                                          <p:attrName>style.visibility</p:attrName>
                                        </p:attrNameLst>
                                      </p:cBhvr>
                                      <p:to>
                                        <p:strVal val="visible"/>
                                      </p:to>
                                    </p:set>
                                    <p:anim calcmode="discrete" valueType="clr">
                                      <p:cBhvr override="childStyle">
                                        <p:cTn id="14" dur="80"/>
                                        <p:tgtEl>
                                          <p:spTgt spid="22937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29379">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229379">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79"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168" name="Picture 8" descr="2002黄浦江打捞水葫芦"/>
          <p:cNvPicPr>
            <a:picLocks noChangeAspect="1" noChangeArrowheads="1"/>
          </p:cNvPicPr>
          <p:nvPr/>
        </p:nvPicPr>
        <p:blipFill>
          <a:blip r:embed="rId2" cstate="print"/>
          <a:srcRect/>
          <a:stretch>
            <a:fillRect/>
          </a:stretch>
        </p:blipFill>
        <p:spPr bwMode="auto">
          <a:xfrm>
            <a:off x="4572000" y="3933825"/>
            <a:ext cx="4572000" cy="2924175"/>
          </a:xfrm>
          <a:prstGeom prst="rect">
            <a:avLst/>
          </a:prstGeom>
          <a:noFill/>
        </p:spPr>
      </p:pic>
      <p:pic>
        <p:nvPicPr>
          <p:cNvPr id="220169" name="Picture 9" descr="水葫芦7"/>
          <p:cNvPicPr>
            <a:picLocks noChangeAspect="1" noChangeArrowheads="1"/>
          </p:cNvPicPr>
          <p:nvPr/>
        </p:nvPicPr>
        <p:blipFill>
          <a:blip r:embed="rId3" cstate="print"/>
          <a:srcRect t="8540"/>
          <a:stretch>
            <a:fillRect/>
          </a:stretch>
        </p:blipFill>
        <p:spPr bwMode="auto">
          <a:xfrm>
            <a:off x="4427538" y="-242888"/>
            <a:ext cx="4897437" cy="3600451"/>
          </a:xfrm>
          <a:prstGeom prst="rect">
            <a:avLst/>
          </a:prstGeom>
          <a:noFill/>
        </p:spPr>
      </p:pic>
      <p:pic>
        <p:nvPicPr>
          <p:cNvPr id="220167" name="Picture 7" descr="水葫芦"/>
          <p:cNvPicPr>
            <a:picLocks noChangeAspect="1" noChangeArrowheads="1"/>
          </p:cNvPicPr>
          <p:nvPr/>
        </p:nvPicPr>
        <p:blipFill>
          <a:blip r:embed="rId4" cstate="print"/>
          <a:srcRect/>
          <a:stretch>
            <a:fillRect/>
          </a:stretch>
        </p:blipFill>
        <p:spPr bwMode="auto">
          <a:xfrm>
            <a:off x="0" y="-171450"/>
            <a:ext cx="4211638" cy="3529013"/>
          </a:xfrm>
          <a:prstGeom prst="rect">
            <a:avLst/>
          </a:prstGeom>
          <a:noFill/>
        </p:spPr>
      </p:pic>
      <p:pic>
        <p:nvPicPr>
          <p:cNvPr id="220170" name="Picture 10" descr="水葫芦花"/>
          <p:cNvPicPr>
            <a:picLocks noChangeAspect="1" noChangeArrowheads="1"/>
          </p:cNvPicPr>
          <p:nvPr/>
        </p:nvPicPr>
        <p:blipFill>
          <a:blip r:embed="rId5" cstate="print"/>
          <a:srcRect/>
          <a:stretch>
            <a:fillRect/>
          </a:stretch>
        </p:blipFill>
        <p:spPr bwMode="auto">
          <a:xfrm>
            <a:off x="0" y="4005263"/>
            <a:ext cx="4140200" cy="2852737"/>
          </a:xfrm>
          <a:prstGeom prst="rect">
            <a:avLst/>
          </a:prstGeom>
          <a:noFill/>
        </p:spPr>
      </p:pic>
      <p:sp>
        <p:nvSpPr>
          <p:cNvPr id="220171" name="Text Box 11"/>
          <p:cNvSpPr txBox="1">
            <a:spLocks noChangeArrowheads="1"/>
          </p:cNvSpPr>
          <p:nvPr/>
        </p:nvSpPr>
        <p:spPr bwMode="auto">
          <a:xfrm>
            <a:off x="3492500" y="3357563"/>
            <a:ext cx="1765300" cy="579437"/>
          </a:xfrm>
          <a:prstGeom prst="rect">
            <a:avLst/>
          </a:prstGeom>
          <a:solidFill>
            <a:srgbClr val="000099">
              <a:alpha val="61000"/>
            </a:srgbClr>
          </a:solidFill>
          <a:ln w="9525">
            <a:noFill/>
            <a:miter lim="800000"/>
            <a:headEnd/>
            <a:tailEnd/>
          </a:ln>
          <a:effectLst/>
        </p:spPr>
        <p:txBody>
          <a:bodyPr>
            <a:spAutoFit/>
          </a:bodyPr>
          <a:lstStyle/>
          <a:p>
            <a:pPr algn="ctr">
              <a:lnSpc>
                <a:spcPct val="80000"/>
              </a:lnSpc>
              <a:spcBef>
                <a:spcPct val="50000"/>
              </a:spcBef>
              <a:buClrTx/>
              <a:buSzTx/>
              <a:buFontTx/>
              <a:buNone/>
            </a:pPr>
            <a:r>
              <a:rPr lang="zh-CN" altLang="en-US" sz="4000">
                <a:solidFill>
                  <a:schemeClr val="tx1"/>
                </a:solidFill>
                <a:ea typeface="华文新魏" pitchFamily="2" charset="-122"/>
              </a:rPr>
              <a:t>水葫芦</a:t>
            </a: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20171"/>
                                        </p:tgtEl>
                                        <p:attrNameLst>
                                          <p:attrName>style.visibility</p:attrName>
                                        </p:attrNameLst>
                                      </p:cBhvr>
                                      <p:to>
                                        <p:strVal val="visible"/>
                                      </p:to>
                                    </p:set>
                                    <p:animEffect transition="in" filter="strips(downRight)">
                                      <p:cBhvr>
                                        <p:cTn id="7" dur="2000"/>
                                        <p:tgtEl>
                                          <p:spTgt spid="220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71"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7811" name="Rectangle 3"/>
          <p:cNvSpPr>
            <a:spLocks noGrp="1" noChangeArrowheads="1"/>
          </p:cNvSpPr>
          <p:nvPr>
            <p:ph type="body" idx="1"/>
          </p:nvPr>
        </p:nvSpPr>
        <p:spPr>
          <a:xfrm>
            <a:off x="4429124" y="642918"/>
            <a:ext cx="4357717" cy="6643710"/>
          </a:xfrm>
        </p:spPr>
        <p:txBody>
          <a:bodyPr/>
          <a:lstStyle/>
          <a:p>
            <a:pPr marL="469900" indent="-469900">
              <a:lnSpc>
                <a:spcPct val="80000"/>
              </a:lnSpc>
              <a:buFontTx/>
              <a:buNone/>
            </a:pPr>
            <a:r>
              <a:rPr lang="zh-CN" altLang="en-US" sz="2800" b="1" dirty="0" smtClean="0"/>
              <a:t>     食</a:t>
            </a:r>
            <a:r>
              <a:rPr lang="zh-CN" altLang="en-US" sz="2800" b="1" dirty="0"/>
              <a:t>人鱼。原产南美，以凶猛闻</a:t>
            </a:r>
            <a:r>
              <a:rPr lang="zh-CN" altLang="en-US" sz="2800" b="1" dirty="0" smtClean="0"/>
              <a:t>名。</a:t>
            </a:r>
            <a:r>
              <a:rPr lang="zh-CN" altLang="en-US" sz="2800" b="1" dirty="0"/>
              <a:t>在亚马孙河流域，人们过河时，常常要先向河里投掷牛肉等把食人鲳诱开。在巴西的一个州里，每年约有</a:t>
            </a:r>
            <a:r>
              <a:rPr lang="en-US" altLang="zh-CN" sz="2800" b="1" dirty="0"/>
              <a:t>1200</a:t>
            </a:r>
            <a:r>
              <a:rPr lang="zh-CN" altLang="en-US" sz="2800" b="1" dirty="0"/>
              <a:t>头牛被它吃掉。一些在水中玩的孩子和洗衣服的妇女不时也会受到食人鲳的攻击。</a:t>
            </a:r>
            <a:r>
              <a:rPr lang="zh-CN" altLang="en-US" sz="2800" b="1" dirty="0">
                <a:solidFill>
                  <a:srgbClr val="9900FF"/>
                </a:solidFill>
              </a:rPr>
              <a:t> </a:t>
            </a:r>
            <a:endParaRPr lang="en-US" altLang="zh-CN" sz="2800" b="1" dirty="0" smtClean="0">
              <a:solidFill>
                <a:srgbClr val="9900FF"/>
              </a:solidFill>
            </a:endParaRPr>
          </a:p>
          <a:p>
            <a:pPr marL="469900" indent="-469900">
              <a:lnSpc>
                <a:spcPct val="80000"/>
              </a:lnSpc>
              <a:buFontTx/>
              <a:buNone/>
            </a:pPr>
            <a:r>
              <a:rPr lang="en-US" altLang="zh-CN" sz="2800" b="1" dirty="0" smtClean="0">
                <a:solidFill>
                  <a:srgbClr val="000000"/>
                </a:solidFill>
                <a:latin typeface="黑体" pitchFamily="2" charset="-122"/>
                <a:ea typeface="黑体" pitchFamily="2" charset="-122"/>
              </a:rPr>
              <a:t>      2002</a:t>
            </a:r>
            <a:r>
              <a:rPr lang="zh-CN" altLang="en-US" sz="2800" b="1" dirty="0">
                <a:solidFill>
                  <a:srgbClr val="000000"/>
                </a:solidFill>
                <a:latin typeface="黑体" pitchFamily="2" charset="-122"/>
                <a:ea typeface="黑体" pitchFamily="2" charset="-122"/>
              </a:rPr>
              <a:t>年左右一些人引进到我国供人观赏，结果流入了江河鱼塘，大量地</a:t>
            </a:r>
            <a:r>
              <a:rPr lang="zh-CN" altLang="en-US" sz="2800" b="1" dirty="0">
                <a:solidFill>
                  <a:srgbClr val="000000"/>
                </a:solidFill>
                <a:latin typeface="Times New Roman"/>
                <a:ea typeface="黑体" pitchFamily="2" charset="-122"/>
              </a:rPr>
              <a:t>“</a:t>
            </a:r>
            <a:r>
              <a:rPr lang="zh-CN" altLang="en-US" sz="2800" b="1" dirty="0">
                <a:solidFill>
                  <a:srgbClr val="000000"/>
                </a:solidFill>
                <a:latin typeface="黑体" pitchFamily="2" charset="-122"/>
                <a:ea typeface="黑体" pitchFamily="2" charset="-122"/>
              </a:rPr>
              <a:t>屠杀</a:t>
            </a:r>
            <a:r>
              <a:rPr lang="zh-CN" altLang="en-US" sz="2800" b="1" dirty="0">
                <a:solidFill>
                  <a:srgbClr val="000000"/>
                </a:solidFill>
                <a:latin typeface="Times New Roman"/>
                <a:ea typeface="黑体" pitchFamily="2" charset="-122"/>
              </a:rPr>
              <a:t>”</a:t>
            </a:r>
            <a:r>
              <a:rPr lang="zh-CN" altLang="en-US" sz="2800" b="1" dirty="0">
                <a:solidFill>
                  <a:srgbClr val="000000"/>
                </a:solidFill>
                <a:latin typeface="黑体" pitchFamily="2" charset="-122"/>
                <a:ea typeface="黑体" pitchFamily="2" charset="-122"/>
              </a:rPr>
              <a:t>水中其他的鱼类，给当地生态平衡带来严重危机，造成不可估量的损失。</a:t>
            </a:r>
            <a:endParaRPr lang="zh-CN" altLang="en-US" sz="2800" b="1" dirty="0">
              <a:solidFill>
                <a:srgbClr val="9900FF"/>
              </a:solidFill>
            </a:endParaRPr>
          </a:p>
        </p:txBody>
      </p:sp>
      <p:sp>
        <p:nvSpPr>
          <p:cNvPr id="247813" name="WordArt 5" descr="白色大理石"/>
          <p:cNvSpPr>
            <a:spLocks noChangeArrowheads="1" noChangeShapeType="1"/>
          </p:cNvSpPr>
          <p:nvPr/>
        </p:nvSpPr>
        <p:spPr bwMode="auto">
          <a:xfrm>
            <a:off x="457200" y="6096000"/>
            <a:ext cx="3200400" cy="457200"/>
          </a:xfrm>
          <a:prstGeom prst="rect">
            <a:avLst/>
          </a:prstGeom>
        </p:spPr>
        <p:txBody>
          <a:bodyPr wrap="none" fromWordArt="1">
            <a:prstTxWarp prst="textPlain">
              <a:avLst>
                <a:gd name="adj" fmla="val 50000"/>
              </a:avLst>
            </a:prstTxWarp>
            <a:scene3d>
              <a:camera prst="legacyObliqueRight"/>
              <a:lightRig rig="legacyFlat1" dir="r"/>
            </a:scene3d>
            <a:sp3d extrusionH="100000" prstMaterial="legacyMatte">
              <a:extrusionClr>
                <a:srgbClr val="663300"/>
              </a:extrusionClr>
            </a:sp3d>
          </a:bodyPr>
          <a:lstStyle/>
          <a:p>
            <a:pPr algn="ctr"/>
            <a:r>
              <a:rPr lang="zh-CN" altLang="en-US" sz="3600" dirty="0">
                <a:ln w="9525">
                  <a:round/>
                  <a:headEnd/>
                  <a:tailEnd/>
                </a:ln>
                <a:blipFill dpi="0" rotWithShape="0">
                  <a:blip r:embed="rId3"/>
                  <a:srcRect/>
                  <a:tile tx="0" ty="0" sx="100000" sy="100000" flip="none" algn="tl"/>
                </a:blipFill>
                <a:latin typeface="华文新魏"/>
              </a:rPr>
              <a:t>怎能观赏？格杀勿论！</a:t>
            </a:r>
          </a:p>
        </p:txBody>
      </p:sp>
      <p:pic>
        <p:nvPicPr>
          <p:cNvPr id="247817" name="Picture 9" descr="http://img.blog.163.com/photo/pn4KyXH5uk-4zWHrwerDPA%3D%3D/2324138882701560872.jpg"/>
          <p:cNvPicPr>
            <a:picLocks noChangeAspect="1" noChangeArrowheads="1"/>
          </p:cNvPicPr>
          <p:nvPr/>
        </p:nvPicPr>
        <p:blipFill>
          <a:blip r:embed="rId4" cstate="print"/>
          <a:srcRect/>
          <a:stretch>
            <a:fillRect/>
          </a:stretch>
        </p:blipFill>
        <p:spPr bwMode="auto">
          <a:xfrm>
            <a:off x="285720" y="1214422"/>
            <a:ext cx="4418386" cy="4586285"/>
          </a:xfrm>
          <a:prstGeom prst="rect">
            <a:avLst/>
          </a:prstGeom>
          <a:noFill/>
        </p:spPr>
      </p:pic>
    </p:spTree>
  </p:cSld>
  <p:clrMapOvr>
    <a:masterClrMapping/>
  </p:clrMapOvr>
  <p:transition spd="med">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7811">
                                            <p:txEl>
                                              <p:pRg st="0" end="0"/>
                                            </p:txEl>
                                          </p:spTgt>
                                        </p:tgtEl>
                                        <p:attrNameLst>
                                          <p:attrName>style.visibility</p:attrName>
                                        </p:attrNameLst>
                                      </p:cBhvr>
                                      <p:to>
                                        <p:strVal val="visible"/>
                                      </p:to>
                                    </p:set>
                                    <p:animEffect transition="in" filter="blinds(horizontal)">
                                      <p:cBhvr>
                                        <p:cTn id="7" dur="500"/>
                                        <p:tgtEl>
                                          <p:spTgt spid="2478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7811">
                                            <p:txEl>
                                              <p:pRg st="1" end="1"/>
                                            </p:txEl>
                                          </p:spTgt>
                                        </p:tgtEl>
                                        <p:attrNameLst>
                                          <p:attrName>style.visibility</p:attrName>
                                        </p:attrNameLst>
                                      </p:cBhvr>
                                      <p:to>
                                        <p:strVal val="visible"/>
                                      </p:to>
                                    </p:set>
                                    <p:animEffect transition="in" filter="blinds(horizontal)">
                                      <p:cBhvr>
                                        <p:cTn id="12" dur="500"/>
                                        <p:tgtEl>
                                          <p:spTgt spid="2478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811"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4194" name="Picture 2" descr="http://bs.baidu.com/player-tusou-qvod-0/%2Fcbb4fe3c5f2cc9766b7bbcebeb8c6a9b.jpg?sign=MBO:wHnYjCP6izB9ZJfRYiZoDuhsYeDHSR:XXbJcOqT3qZ71nGvJ5ynD%2Bf1Zsg%3D"/>
          <p:cNvPicPr>
            <a:picLocks noChangeAspect="1" noChangeArrowheads="1"/>
          </p:cNvPicPr>
          <p:nvPr/>
        </p:nvPicPr>
        <p:blipFill>
          <a:blip r:embed="rId2" cstate="print"/>
          <a:srcRect/>
          <a:stretch>
            <a:fillRect/>
          </a:stretch>
        </p:blipFill>
        <p:spPr bwMode="auto">
          <a:xfrm>
            <a:off x="214282" y="1214422"/>
            <a:ext cx="2643206" cy="4990455"/>
          </a:xfrm>
          <a:prstGeom prst="rect">
            <a:avLst/>
          </a:prstGeom>
          <a:noFill/>
        </p:spPr>
      </p:pic>
      <p:pic>
        <p:nvPicPr>
          <p:cNvPr id="264196" name="Picture 4" descr="http://www.sh.xinhuanet.com/2010-03/22/xin_41303072210429531638444.jpg"/>
          <p:cNvPicPr>
            <a:picLocks noChangeAspect="1" noChangeArrowheads="1"/>
          </p:cNvPicPr>
          <p:nvPr/>
        </p:nvPicPr>
        <p:blipFill>
          <a:blip r:embed="rId3" cstate="print"/>
          <a:srcRect/>
          <a:stretch>
            <a:fillRect/>
          </a:stretch>
        </p:blipFill>
        <p:spPr bwMode="auto">
          <a:xfrm>
            <a:off x="3000364" y="1285860"/>
            <a:ext cx="5905508" cy="4429132"/>
          </a:xfrm>
          <a:prstGeom prst="rect">
            <a:avLst/>
          </a:prstGeom>
          <a:noFill/>
        </p:spPr>
      </p:pic>
    </p:spTree>
  </p:cSld>
  <p:clrMapOvr>
    <a:masterClrMapping/>
  </p:clrMapOvr>
  <p:transition spd="med">
    <p:split orient="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5394" name="Rectangle 2"/>
          <p:cNvSpPr>
            <a:spLocks noGrp="1" noRot="1" noChangeArrowheads="1"/>
          </p:cNvSpPr>
          <p:nvPr>
            <p:ph type="ctrTitle"/>
          </p:nvPr>
        </p:nvSpPr>
        <p:spPr/>
        <p:txBody>
          <a:bodyPr/>
          <a:lstStyle/>
          <a:p>
            <a:endParaRPr lang="zh-CN" altLang="zh-CN"/>
          </a:p>
        </p:txBody>
      </p:sp>
      <p:sp>
        <p:nvSpPr>
          <p:cNvPr id="315395" name="Rectangle 3"/>
          <p:cNvSpPr>
            <a:spLocks noGrp="1" noRot="1" noChangeArrowheads="1"/>
          </p:cNvSpPr>
          <p:nvPr>
            <p:ph type="subTitle" idx="1"/>
          </p:nvPr>
        </p:nvSpPr>
        <p:spPr/>
        <p:txBody>
          <a:bodyPr/>
          <a:lstStyle/>
          <a:p>
            <a:endParaRPr lang="zh-CN" altLang="zh-CN"/>
          </a:p>
        </p:txBody>
      </p:sp>
      <p:pic>
        <p:nvPicPr>
          <p:cNvPr id="315396" name="Picture 4" descr="图片1"/>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315397" name="Picture 5" descr="2004102213256">
            <a:hlinkClick r:id="rId3"/>
          </p:cNvPr>
          <p:cNvPicPr>
            <a:picLocks noChangeAspect="1" noChangeArrowheads="1"/>
          </p:cNvPicPr>
          <p:nvPr/>
        </p:nvPicPr>
        <p:blipFill>
          <a:blip r:embed="rId4" cstate="print"/>
          <a:srcRect/>
          <a:stretch>
            <a:fillRect/>
          </a:stretch>
        </p:blipFill>
        <p:spPr bwMode="auto">
          <a:xfrm>
            <a:off x="0" y="2349500"/>
            <a:ext cx="9144000" cy="4508500"/>
          </a:xfrm>
          <a:prstGeom prst="rect">
            <a:avLst/>
          </a:prstGeom>
          <a:noFill/>
        </p:spPr>
      </p:pic>
      <p:sp>
        <p:nvSpPr>
          <p:cNvPr id="315398" name="Text Box 6"/>
          <p:cNvSpPr txBox="1">
            <a:spLocks noChangeArrowheads="1"/>
          </p:cNvSpPr>
          <p:nvPr/>
        </p:nvSpPr>
        <p:spPr bwMode="auto">
          <a:xfrm>
            <a:off x="0" y="0"/>
            <a:ext cx="9375775" cy="2409825"/>
          </a:xfrm>
          <a:prstGeom prst="rect">
            <a:avLst/>
          </a:prstGeom>
          <a:noFill/>
          <a:ln w="9525">
            <a:noFill/>
            <a:miter lim="800000"/>
            <a:headEnd/>
            <a:tailEnd/>
          </a:ln>
          <a:effectLst/>
        </p:spPr>
        <p:txBody>
          <a:bodyPr>
            <a:spAutoFit/>
          </a:bodyPr>
          <a:lstStyle/>
          <a:p>
            <a:pPr algn="ctr">
              <a:lnSpc>
                <a:spcPct val="100000"/>
              </a:lnSpc>
              <a:spcBef>
                <a:spcPct val="0"/>
              </a:spcBef>
              <a:buClrTx/>
              <a:buSzTx/>
              <a:buFontTx/>
              <a:buNone/>
            </a:pPr>
            <a:r>
              <a:rPr kumimoji="1" lang="en-US" altLang="zh-CN" sz="3600">
                <a:solidFill>
                  <a:srgbClr val="000000"/>
                </a:solidFill>
                <a:latin typeface="宋体"/>
                <a:ea typeface="黑体" pitchFamily="2" charset="-122"/>
              </a:rPr>
              <a:t>“</a:t>
            </a:r>
            <a:r>
              <a:rPr kumimoji="1" lang="zh-CN" altLang="en-US" sz="3600">
                <a:solidFill>
                  <a:srgbClr val="000000"/>
                </a:solidFill>
                <a:latin typeface="黑体" pitchFamily="2" charset="-122"/>
                <a:ea typeface="黑体" pitchFamily="2" charset="-122"/>
              </a:rPr>
              <a:t>黄花开后百花杀</a:t>
            </a:r>
            <a:r>
              <a:rPr kumimoji="1" lang="zh-CN" altLang="en-US" sz="3600">
                <a:solidFill>
                  <a:srgbClr val="000000"/>
                </a:solidFill>
                <a:latin typeface="宋体"/>
                <a:ea typeface="黑体" pitchFamily="2" charset="-122"/>
              </a:rPr>
              <a:t>”</a:t>
            </a:r>
            <a:endParaRPr kumimoji="1" lang="zh-CN" altLang="en-US" sz="3600">
              <a:solidFill>
                <a:srgbClr val="000000"/>
              </a:solidFill>
              <a:latin typeface="黑体" pitchFamily="2" charset="-122"/>
              <a:ea typeface="黑体" pitchFamily="2" charset="-122"/>
            </a:endParaRPr>
          </a:p>
          <a:p>
            <a:pPr>
              <a:lnSpc>
                <a:spcPct val="100000"/>
              </a:lnSpc>
              <a:spcBef>
                <a:spcPct val="0"/>
              </a:spcBef>
              <a:buClrTx/>
              <a:buSzTx/>
              <a:buFontTx/>
              <a:buNone/>
            </a:pPr>
            <a:r>
              <a:rPr kumimoji="1" lang="zh-CN" altLang="en-US" sz="3200">
                <a:solidFill>
                  <a:srgbClr val="FF0000"/>
                </a:solidFill>
                <a:latin typeface="黑体" pitchFamily="2" charset="-122"/>
                <a:ea typeface="黑体" pitchFamily="2" charset="-122"/>
              </a:rPr>
              <a:t>   </a:t>
            </a:r>
            <a:r>
              <a:rPr kumimoji="1" lang="zh-CN" altLang="en-US" sz="3200">
                <a:latin typeface="黑体" pitchFamily="2" charset="-122"/>
                <a:ea typeface="黑体" pitchFamily="2" charset="-122"/>
              </a:rPr>
              <a:t>加拿大一支黄花  </a:t>
            </a:r>
            <a:r>
              <a:rPr kumimoji="1" lang="zh-CN" altLang="en-US" sz="2800">
                <a:latin typeface="黑体" pitchFamily="2" charset="-122"/>
                <a:ea typeface="黑体" pitchFamily="2" charset="-122"/>
              </a:rPr>
              <a:t>它的可怕之处在于其根系分泌物能抑制其他植物的生长，并且快速繁殖，若侵入农田会使农作物的产量和质量急剧下降。如果不加以控制，</a:t>
            </a:r>
            <a:r>
              <a:rPr kumimoji="1" lang="zh-CN" altLang="en-US" sz="2800">
                <a:latin typeface="宋体"/>
                <a:ea typeface="黑体" pitchFamily="2" charset="-122"/>
              </a:rPr>
              <a:t>“</a:t>
            </a:r>
            <a:r>
              <a:rPr kumimoji="1" lang="zh-CN" altLang="en-US" sz="2800">
                <a:latin typeface="黑体" pitchFamily="2" charset="-122"/>
                <a:ea typeface="黑体" pitchFamily="2" charset="-122"/>
              </a:rPr>
              <a:t>一枝黄花</a:t>
            </a:r>
            <a:r>
              <a:rPr kumimoji="1" lang="zh-CN" altLang="en-US" sz="2800">
                <a:latin typeface="宋体"/>
                <a:ea typeface="黑体" pitchFamily="2" charset="-122"/>
              </a:rPr>
              <a:t>”</a:t>
            </a:r>
            <a:r>
              <a:rPr kumimoji="1" lang="zh-CN" altLang="en-US" sz="2800">
                <a:latin typeface="黑体" pitchFamily="2" charset="-122"/>
                <a:ea typeface="黑体" pitchFamily="2" charset="-122"/>
              </a:rPr>
              <a:t>极容易形成单一群落。</a:t>
            </a: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nodePh="1">
                                  <p:stCondLst>
                                    <p:cond delay="0"/>
                                  </p:stCondLst>
                                  <p:endCondLst>
                                    <p:cond evt="begin" delay="0">
                                      <p:tn val="5"/>
                                    </p:cond>
                                  </p:endCondLst>
                                  <p:childTnLst>
                                    <p:set>
                                      <p:cBhvr>
                                        <p:cTn id="6" dur="0" fill="hold">
                                          <p:stCondLst>
                                            <p:cond delay="0"/>
                                          </p:stCondLst>
                                        </p:cTn>
                                        <p:tgtEl>
                                          <p:spTgt spid="315394"/>
                                        </p:tgtEl>
                                        <p:attrNameLst>
                                          <p:attrName>style.visibility</p:attrName>
                                        </p:attrNameLst>
                                      </p:cBhvr>
                                      <p:to>
                                        <p:strVal val="visible"/>
                                      </p:to>
                                    </p:set>
                                    <p:anim calcmode="lin" valueType="num">
                                      <p:cBhvr>
                                        <p:cTn id="7" dur="2000" fill="hold"/>
                                        <p:tgtEl>
                                          <p:spTgt spid="315394"/>
                                        </p:tgtEl>
                                        <p:attrNameLst>
                                          <p:attrName>ppt_w</p:attrName>
                                        </p:attrNameLst>
                                      </p:cBhvr>
                                      <p:tavLst>
                                        <p:tav tm="0">
                                          <p:val>
                                            <p:strVal val="#ppt_w*2.5"/>
                                          </p:val>
                                        </p:tav>
                                        <p:tav tm="100000">
                                          <p:val>
                                            <p:strVal val="#ppt_w"/>
                                          </p:val>
                                        </p:tav>
                                      </p:tavLst>
                                    </p:anim>
                                    <p:anim calcmode="lin" valueType="num">
                                      <p:cBhvr>
                                        <p:cTn id="8" dur="2000" fill="hold"/>
                                        <p:tgtEl>
                                          <p:spTgt spid="315394"/>
                                        </p:tgtEl>
                                        <p:attrNameLst>
                                          <p:attrName>ppt_h</p:attrName>
                                        </p:attrNameLst>
                                      </p:cBhvr>
                                      <p:tavLst>
                                        <p:tav tm="0">
                                          <p:val>
                                            <p:strVal val="#ppt_h"/>
                                          </p:val>
                                        </p:tav>
                                        <p:tav tm="100000">
                                          <p:val>
                                            <p:strVal val="#ppt_h"/>
                                          </p:val>
                                        </p:tav>
                                      </p:tavLst>
                                    </p:anim>
                                    <p:anim calcmode="lin" valueType="num">
                                      <p:cBhvr>
                                        <p:cTn id="9" dur="2000" fill="hold"/>
                                        <p:tgtEl>
                                          <p:spTgt spid="315394"/>
                                        </p:tgtEl>
                                        <p:attrNameLst>
                                          <p:attrName>ppt_x</p:attrName>
                                        </p:attrNameLst>
                                      </p:cBhvr>
                                      <p:tavLst>
                                        <p:tav tm="0">
                                          <p:val>
                                            <p:strVal val="#ppt_x-.2"/>
                                          </p:val>
                                        </p:tav>
                                        <p:tav tm="50000">
                                          <p:val>
                                            <p:strVal val="#ppt_x+.1"/>
                                          </p:val>
                                        </p:tav>
                                        <p:tav tm="100000">
                                          <p:val>
                                            <p:strVal val="#ppt_x"/>
                                          </p:val>
                                        </p:tav>
                                      </p:tavLst>
                                    </p:anim>
                                    <p:anim calcmode="lin" valueType="num">
                                      <p:cBhvr>
                                        <p:cTn id="10" dur="2000" fill="hold"/>
                                        <p:tgtEl>
                                          <p:spTgt spid="315394"/>
                                        </p:tgtEl>
                                        <p:attrNameLst>
                                          <p:attrName>ppt_y</p:attrName>
                                        </p:attrNameLst>
                                      </p:cBhvr>
                                      <p:tavLst>
                                        <p:tav tm="0">
                                          <p:val>
                                            <p:strVal val="#ppt_y+1"/>
                                          </p:val>
                                        </p:tav>
                                        <p:tav tm="50000">
                                          <p:val>
                                            <p:strVal val="#ppt_y+.5"/>
                                          </p:val>
                                        </p:tav>
                                        <p:tav tm="100000">
                                          <p:val>
                                            <p:strVal val="#ppt_y"/>
                                          </p:val>
                                        </p:tav>
                                      </p:tavLst>
                                    </p:anim>
                                    <p:animEffect transition="in" filter="fade">
                                      <p:cBhvr>
                                        <p:cTn id="11" dur="2000"/>
                                        <p:tgtEl>
                                          <p:spTgt spid="31539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nodePh="1">
                                  <p:stCondLst>
                                    <p:cond delay="0"/>
                                  </p:stCondLst>
                                  <p:endCondLst>
                                    <p:cond evt="begin" delay="0">
                                      <p:tn val="14"/>
                                    </p:cond>
                                  </p:endCondLst>
                                  <p:childTnLst>
                                    <p:set>
                                      <p:cBhvr>
                                        <p:cTn id="15" dur="0" fill="hold">
                                          <p:stCondLst>
                                            <p:cond delay="0"/>
                                          </p:stCondLst>
                                        </p:cTn>
                                        <p:tgtEl>
                                          <p:spTgt spid="315395">
                                            <p:txEl>
                                              <p:pRg st="0" end="0"/>
                                            </p:txEl>
                                          </p:spTgt>
                                        </p:tgtEl>
                                        <p:attrNameLst>
                                          <p:attrName>style.visibility</p:attrName>
                                        </p:attrNameLst>
                                      </p:cBhvr>
                                      <p:to>
                                        <p:strVal val="visible"/>
                                      </p:to>
                                    </p:set>
                                    <p:animEffect transition="in" filter="wipe(left)">
                                      <p:cBhvr>
                                        <p:cTn id="16" dur="500"/>
                                        <p:tgtEl>
                                          <p:spTgt spid="3153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394" grpId="0"/>
      <p:bldP spid="315395" grpId="0" build="p"/>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48834" name="Group 2"/>
          <p:cNvGrpSpPr>
            <a:grpSpLocks/>
          </p:cNvGrpSpPr>
          <p:nvPr/>
        </p:nvGrpSpPr>
        <p:grpSpPr bwMode="auto">
          <a:xfrm>
            <a:off x="1219200" y="304800"/>
            <a:ext cx="7010400" cy="685800"/>
            <a:chOff x="0" y="0"/>
            <a:chExt cx="4371" cy="202"/>
          </a:xfrm>
        </p:grpSpPr>
        <p:sp>
          <p:nvSpPr>
            <p:cNvPr id="248835" name="Rectangle 3"/>
            <p:cNvSpPr>
              <a:spLocks noChangeArrowheads="1"/>
            </p:cNvSpPr>
            <p:nvPr/>
          </p:nvSpPr>
          <p:spPr bwMode="auto">
            <a:xfrm>
              <a:off x="0" y="0"/>
              <a:ext cx="4371" cy="202"/>
            </a:xfrm>
            <a:prstGeom prst="rect">
              <a:avLst/>
            </a:prstGeom>
            <a:solidFill>
              <a:srgbClr val="F5F5F5"/>
            </a:solidFill>
            <a:ln w="9525">
              <a:noFill/>
              <a:miter lim="800000"/>
              <a:headEnd/>
              <a:tailEnd/>
            </a:ln>
            <a:effectLst/>
          </p:spPr>
          <p:txBody>
            <a:bodyPr wrap="none"/>
            <a:lstStyle/>
            <a:p>
              <a:endParaRPr lang="zh-CN" altLang="en-US"/>
            </a:p>
          </p:txBody>
        </p:sp>
        <p:sp>
          <p:nvSpPr>
            <p:cNvPr id="248836" name="Rectangle 4"/>
            <p:cNvSpPr>
              <a:spLocks noChangeArrowheads="1"/>
            </p:cNvSpPr>
            <p:nvPr/>
          </p:nvSpPr>
          <p:spPr bwMode="auto">
            <a:xfrm>
              <a:off x="0" y="0"/>
              <a:ext cx="4371" cy="202"/>
            </a:xfrm>
            <a:prstGeom prst="rect">
              <a:avLst/>
            </a:prstGeom>
            <a:solidFill>
              <a:srgbClr val="F5F5F5"/>
            </a:solidFill>
            <a:ln w="9525">
              <a:noFill/>
              <a:miter lim="800000"/>
              <a:headEnd/>
              <a:tailEnd/>
            </a:ln>
            <a:effectLst/>
          </p:spPr>
          <p:txBody>
            <a:bodyPr/>
            <a:lstStyle/>
            <a:p>
              <a:pPr algn="ctr"/>
              <a:r>
                <a:rPr kumimoji="0" lang="zh-CN" altLang="en-US" sz="4000">
                  <a:latin typeface="Arial" pitchFamily="34" charset="0"/>
                  <a:ea typeface=""/>
                  <a:cs typeface=""/>
                </a:rPr>
                <a:t>福寿螺福寿螺　莫食我禾</a:t>
              </a:r>
              <a:endParaRPr kumimoji="0" lang="zh-CN" altLang="en-US" sz="4000">
                <a:latin typeface="Arial" pitchFamily="34" charset="0"/>
              </a:endParaRPr>
            </a:p>
          </p:txBody>
        </p:sp>
      </p:grpSp>
      <p:pic>
        <p:nvPicPr>
          <p:cNvPr id="248837" name="Picture 5" descr="1"/>
          <p:cNvPicPr>
            <a:picLocks noChangeAspect="1" noChangeArrowheads="1"/>
          </p:cNvPicPr>
          <p:nvPr/>
        </p:nvPicPr>
        <p:blipFill>
          <a:blip r:embed="rId2" cstate="print"/>
          <a:srcRect/>
          <a:stretch>
            <a:fillRect/>
          </a:stretch>
        </p:blipFill>
        <p:spPr bwMode="auto">
          <a:xfrm>
            <a:off x="4191000" y="1066800"/>
            <a:ext cx="4648200" cy="4811713"/>
          </a:xfrm>
          <a:prstGeom prst="rect">
            <a:avLst/>
          </a:prstGeom>
          <a:noFill/>
          <a:ln w="9525">
            <a:noFill/>
            <a:miter lim="800000"/>
            <a:headEnd/>
            <a:tailEnd/>
          </a:ln>
        </p:spPr>
      </p:pic>
      <p:pic>
        <p:nvPicPr>
          <p:cNvPr id="248838" name="Picture 6" descr="2"/>
          <p:cNvPicPr>
            <a:picLocks noChangeAspect="1" noChangeArrowheads="1"/>
          </p:cNvPicPr>
          <p:nvPr/>
        </p:nvPicPr>
        <p:blipFill>
          <a:blip r:embed="rId3" cstate="print"/>
          <a:srcRect/>
          <a:stretch>
            <a:fillRect/>
          </a:stretch>
        </p:blipFill>
        <p:spPr bwMode="auto">
          <a:xfrm>
            <a:off x="0" y="1143000"/>
            <a:ext cx="4000500" cy="5565775"/>
          </a:xfrm>
          <a:prstGeom prst="rect">
            <a:avLst/>
          </a:prstGeom>
          <a:noFill/>
          <a:ln w="9525">
            <a:noFill/>
            <a:miter lim="800000"/>
            <a:headEnd/>
            <a:tailEnd/>
          </a:ln>
        </p:spPr>
      </p:pic>
      <p:sp>
        <p:nvSpPr>
          <p:cNvPr id="248839" name="Text Box 7"/>
          <p:cNvSpPr txBox="1">
            <a:spLocks noChangeArrowheads="1"/>
          </p:cNvSpPr>
          <p:nvPr/>
        </p:nvSpPr>
        <p:spPr bwMode="auto">
          <a:xfrm>
            <a:off x="4267200" y="5867400"/>
            <a:ext cx="4267200" cy="457200"/>
          </a:xfrm>
          <a:prstGeom prst="rect">
            <a:avLst/>
          </a:prstGeom>
          <a:noFill/>
          <a:ln w="9525">
            <a:noFill/>
            <a:miter lim="800000"/>
            <a:headEnd/>
            <a:tailEnd/>
          </a:ln>
          <a:effectLst/>
        </p:spPr>
        <p:txBody>
          <a:bodyPr>
            <a:spAutoFit/>
          </a:bodyPr>
          <a:lstStyle/>
          <a:p>
            <a:pPr>
              <a:spcBef>
                <a:spcPct val="50000"/>
              </a:spcBef>
            </a:pPr>
            <a:r>
              <a:rPr kumimoji="0" lang="zh-CN" altLang="en-US" sz="1800">
                <a:solidFill>
                  <a:srgbClr val="990000"/>
                </a:solidFill>
                <a:latin typeface="Arial" pitchFamily="34" charset="0"/>
                <a:ea typeface="黑体" pitchFamily="2" charset="-122"/>
              </a:rPr>
              <a:t>一只福寿螺紧紧地贴在禾苗上</a:t>
            </a:r>
          </a:p>
        </p:txBody>
      </p:sp>
    </p:spTree>
  </p:cSld>
  <p:clrMapOvr>
    <a:masterClrMapping/>
  </p:clrMapOvr>
  <p:transition spd="med">
    <p:split orient="vert"/>
  </p:transition>
</p:sld>
</file>

<file path=ppt/slides/slide26.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a:off x="1066800" y="0"/>
            <a:ext cx="7772400" cy="1143000"/>
          </a:xfrm>
        </p:spPr>
        <p:txBody>
          <a:bodyPr/>
          <a:lstStyle/>
          <a:p>
            <a:r>
              <a:rPr lang="zh-CN" altLang="en-US" b="1">
                <a:solidFill>
                  <a:srgbClr val="0000FF"/>
                </a:solidFill>
              </a:rPr>
              <a:t>外来入侵物种名单</a:t>
            </a:r>
          </a:p>
        </p:txBody>
      </p:sp>
      <p:sp>
        <p:nvSpPr>
          <p:cNvPr id="125955" name="Rectangle 3"/>
          <p:cNvSpPr>
            <a:spLocks noGrp="1" noChangeArrowheads="1"/>
          </p:cNvSpPr>
          <p:nvPr>
            <p:ph type="body" idx="1"/>
          </p:nvPr>
        </p:nvSpPr>
        <p:spPr/>
        <p:txBody>
          <a:bodyPr/>
          <a:lstStyle/>
          <a:p>
            <a:pPr marL="469900" indent="-469900">
              <a:lnSpc>
                <a:spcPct val="90000"/>
              </a:lnSpc>
            </a:pPr>
            <a:r>
              <a:rPr lang="zh-CN" altLang="en-US" b="1">
                <a:solidFill>
                  <a:schemeClr val="bg2"/>
                </a:solidFill>
              </a:rPr>
              <a:t>据不完全统计，目前我国有主要</a:t>
            </a:r>
            <a:r>
              <a:rPr lang="zh-CN" altLang="en-US" b="1">
                <a:solidFill>
                  <a:srgbClr val="FFFF00"/>
                </a:solidFill>
              </a:rPr>
              <a:t>外来杂草</a:t>
            </a:r>
            <a:r>
              <a:rPr lang="zh-CN" altLang="en-US" b="1">
                <a:solidFill>
                  <a:srgbClr val="FF0000"/>
                </a:solidFill>
              </a:rPr>
              <a:t>107种</a:t>
            </a:r>
            <a:r>
              <a:rPr lang="zh-CN" altLang="en-US" b="1">
                <a:solidFill>
                  <a:schemeClr val="bg2"/>
                </a:solidFill>
              </a:rPr>
              <a:t>，</a:t>
            </a:r>
            <a:r>
              <a:rPr lang="zh-CN" altLang="en-US" b="1">
                <a:solidFill>
                  <a:srgbClr val="FFFF00"/>
                </a:solidFill>
              </a:rPr>
              <a:t>外来害虫</a:t>
            </a:r>
            <a:r>
              <a:rPr lang="zh-CN" altLang="en-US" b="1">
                <a:solidFill>
                  <a:srgbClr val="FF0000"/>
                </a:solidFill>
              </a:rPr>
              <a:t>32种</a:t>
            </a:r>
            <a:r>
              <a:rPr lang="zh-CN" altLang="en-US" b="1">
                <a:solidFill>
                  <a:schemeClr val="bg2"/>
                </a:solidFill>
              </a:rPr>
              <a:t>，</a:t>
            </a:r>
            <a:r>
              <a:rPr lang="zh-CN" altLang="en-US" b="1">
                <a:solidFill>
                  <a:srgbClr val="FFFF00"/>
                </a:solidFill>
              </a:rPr>
              <a:t>外来病原菌</a:t>
            </a:r>
            <a:r>
              <a:rPr lang="zh-CN" altLang="en-US" b="1">
                <a:solidFill>
                  <a:srgbClr val="FF0000"/>
                </a:solidFill>
              </a:rPr>
              <a:t>23种</a:t>
            </a:r>
            <a:r>
              <a:rPr lang="zh-CN" altLang="en-US" b="1">
                <a:solidFill>
                  <a:schemeClr val="bg2"/>
                </a:solidFill>
                <a:latin typeface="Times New Roman"/>
              </a:rPr>
              <a:t>……</a:t>
            </a:r>
            <a:r>
              <a:rPr lang="zh-CN" altLang="en-US" b="1">
                <a:solidFill>
                  <a:schemeClr val="bg2"/>
                </a:solidFill>
              </a:rPr>
              <a:t>首批外来入侵物种名单公布：</a:t>
            </a:r>
          </a:p>
          <a:p>
            <a:pPr marL="469900" indent="-469900">
              <a:lnSpc>
                <a:spcPct val="90000"/>
              </a:lnSpc>
            </a:pPr>
            <a:r>
              <a:rPr lang="zh-CN" altLang="en-US" b="1">
                <a:solidFill>
                  <a:schemeClr val="bg2"/>
                </a:solidFill>
              </a:rPr>
              <a:t>      紫茎泽兰、薇甘菊、空心莲子草、</a:t>
            </a:r>
          </a:p>
          <a:p>
            <a:pPr marL="469900" indent="-469900">
              <a:lnSpc>
                <a:spcPct val="90000"/>
              </a:lnSpc>
              <a:buFontTx/>
              <a:buNone/>
            </a:pPr>
            <a:r>
              <a:rPr lang="zh-CN" altLang="en-US" b="1">
                <a:solidFill>
                  <a:schemeClr val="bg2"/>
                </a:solidFill>
              </a:rPr>
              <a:t>豚草、毒麦、互花米草、飞机草、凤眼</a:t>
            </a:r>
          </a:p>
          <a:p>
            <a:pPr marL="469900" indent="-469900">
              <a:lnSpc>
                <a:spcPct val="90000"/>
              </a:lnSpc>
              <a:buFontTx/>
              <a:buNone/>
            </a:pPr>
            <a:r>
              <a:rPr lang="zh-CN" altLang="en-US" b="1">
                <a:solidFill>
                  <a:schemeClr val="bg2"/>
                </a:solidFill>
              </a:rPr>
              <a:t>莲（水葫芦）、假高粱、蔗扁蛾、湿地</a:t>
            </a:r>
          </a:p>
          <a:p>
            <a:pPr marL="469900" indent="-469900">
              <a:lnSpc>
                <a:spcPct val="90000"/>
              </a:lnSpc>
              <a:buFontTx/>
              <a:buNone/>
            </a:pPr>
            <a:r>
              <a:rPr lang="zh-CN" altLang="en-US" b="1">
                <a:solidFill>
                  <a:schemeClr val="bg2"/>
                </a:solidFill>
              </a:rPr>
              <a:t>松粉蚧、强大小蠹、美国白蛾、非洲大</a:t>
            </a:r>
          </a:p>
          <a:p>
            <a:pPr marL="469900" indent="-469900">
              <a:lnSpc>
                <a:spcPct val="90000"/>
              </a:lnSpc>
              <a:buFontTx/>
              <a:buNone/>
            </a:pPr>
            <a:r>
              <a:rPr lang="zh-CN" altLang="en-US" b="1">
                <a:solidFill>
                  <a:schemeClr val="bg2"/>
                </a:solidFill>
              </a:rPr>
              <a:t>蜗牛、福寿螺、牛蛙</a:t>
            </a:r>
            <a:r>
              <a:rPr lang="zh-CN" altLang="en-US" b="1">
                <a:solidFill>
                  <a:schemeClr val="bg2"/>
                </a:solidFill>
                <a:latin typeface="Times New Roman"/>
              </a:rPr>
              <a:t>……</a:t>
            </a:r>
            <a:endParaRPr lang="zh-CN" altLang="en-US">
              <a:solidFill>
                <a:schemeClr val="bg2"/>
              </a:solidFill>
            </a:endParaRPr>
          </a:p>
        </p:txBody>
      </p:sp>
      <p:sp>
        <p:nvSpPr>
          <p:cNvPr id="125956" name="AutoShape 4"/>
          <p:cNvSpPr>
            <a:spLocks noChangeArrowheads="1"/>
          </p:cNvSpPr>
          <p:nvPr/>
        </p:nvSpPr>
        <p:spPr bwMode="auto">
          <a:xfrm>
            <a:off x="8077200" y="3733800"/>
            <a:ext cx="792163" cy="2447925"/>
          </a:xfrm>
          <a:prstGeom prst="wedgeEllipseCallout">
            <a:avLst>
              <a:gd name="adj1" fmla="val -10120"/>
              <a:gd name="adj2" fmla="val 67639"/>
            </a:avLst>
          </a:prstGeom>
          <a:solidFill>
            <a:schemeClr val="accent1"/>
          </a:solidFill>
          <a:ln w="9525">
            <a:solidFill>
              <a:schemeClr val="tx1"/>
            </a:solidFill>
            <a:miter lim="800000"/>
            <a:headEnd/>
            <a:tailEnd/>
          </a:ln>
          <a:effectLst/>
        </p:spPr>
        <p:txBody>
          <a:bodyPr/>
          <a:lstStyle/>
          <a:p>
            <a:pPr algn="ctr"/>
            <a:r>
              <a:rPr kumimoji="0" lang="zh-CN" altLang="en-US" sz="3200" b="0">
                <a:latin typeface="Arial" pitchFamily="34" charset="0"/>
              </a:rPr>
              <a:t>这么多呀！</a:t>
            </a:r>
            <a:endParaRPr kumimoji="0" lang="zh-CN" altLang="en-US" sz="3200" b="0">
              <a:latin typeface="Arial" pitchFamily="34" charset="0"/>
              <a:hlinkClick r:id="rId2" action="ppaction://hlinksldjump"/>
            </a:endParaRPr>
          </a:p>
        </p:txBody>
      </p:sp>
      <p:pic>
        <p:nvPicPr>
          <p:cNvPr id="125960" name="Picture 8" descr="logo1307">
            <a:hlinkClick r:id="rId3" action="ppaction://hlinksldjump"/>
          </p:cNvPr>
          <p:cNvPicPr>
            <a:picLocks noChangeAspect="1" noChangeArrowheads="1" noCrop="1"/>
          </p:cNvPicPr>
          <p:nvPr/>
        </p:nvPicPr>
        <p:blipFill>
          <a:blip r:embed="rId4" cstate="print"/>
          <a:srcRect/>
          <a:stretch>
            <a:fillRect/>
          </a:stretch>
        </p:blipFill>
        <p:spPr bwMode="auto">
          <a:xfrm>
            <a:off x="7775575" y="6562725"/>
            <a:ext cx="1368425" cy="29527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5954"/>
                                        </p:tgtEl>
                                        <p:attrNameLst>
                                          <p:attrName>style.visibility</p:attrName>
                                        </p:attrNameLst>
                                      </p:cBhvr>
                                      <p:to>
                                        <p:strVal val="visible"/>
                                      </p:to>
                                    </p:set>
                                    <p:anim calcmode="lin" valueType="num">
                                      <p:cBhvr additive="base">
                                        <p:cTn id="7" dur="500" fill="hold"/>
                                        <p:tgtEl>
                                          <p:spTgt spid="125954"/>
                                        </p:tgtEl>
                                        <p:attrNameLst>
                                          <p:attrName>ppt_x</p:attrName>
                                        </p:attrNameLst>
                                      </p:cBhvr>
                                      <p:tavLst>
                                        <p:tav tm="0">
                                          <p:val>
                                            <p:strVal val="#ppt_x"/>
                                          </p:val>
                                        </p:tav>
                                        <p:tav tm="100000">
                                          <p:val>
                                            <p:strVal val="#ppt_x"/>
                                          </p:val>
                                        </p:tav>
                                      </p:tavLst>
                                    </p:anim>
                                    <p:anim calcmode="lin" valueType="num">
                                      <p:cBhvr additive="base">
                                        <p:cTn id="8" dur="500" fill="hold"/>
                                        <p:tgtEl>
                                          <p:spTgt spid="1259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125955">
                                            <p:txEl>
                                              <p:pRg st="0" end="0"/>
                                            </p:txEl>
                                          </p:spTgt>
                                        </p:tgtEl>
                                        <p:attrNameLst>
                                          <p:attrName>style.visibility</p:attrName>
                                        </p:attrNameLst>
                                      </p:cBhvr>
                                      <p:to>
                                        <p:strVal val="visible"/>
                                      </p:to>
                                    </p:set>
                                    <p:anim calcmode="discrete" valueType="clr">
                                      <p:cBhvr override="childStyle">
                                        <p:cTn id="13" dur="80"/>
                                        <p:tgtEl>
                                          <p:spTgt spid="12595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25955">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125955">
                                            <p:txEl>
                                              <p:pRg st="0" end="0"/>
                                            </p:txEl>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grpId="0" nodeType="clickEffect">
                                  <p:stCondLst>
                                    <p:cond delay="0"/>
                                  </p:stCondLst>
                                  <p:iterate type="lt">
                                    <p:tmPct val="50000"/>
                                  </p:iterate>
                                  <p:childTnLst>
                                    <p:set>
                                      <p:cBhvr>
                                        <p:cTn id="19" dur="1" fill="hold">
                                          <p:stCondLst>
                                            <p:cond delay="0"/>
                                          </p:stCondLst>
                                        </p:cTn>
                                        <p:tgtEl>
                                          <p:spTgt spid="125955">
                                            <p:txEl>
                                              <p:pRg st="1" end="1"/>
                                            </p:txEl>
                                          </p:spTgt>
                                        </p:tgtEl>
                                        <p:attrNameLst>
                                          <p:attrName>style.visibility</p:attrName>
                                        </p:attrNameLst>
                                      </p:cBhvr>
                                      <p:to>
                                        <p:strVal val="visible"/>
                                      </p:to>
                                    </p:set>
                                    <p:anim calcmode="discrete" valueType="clr">
                                      <p:cBhvr override="childStyle">
                                        <p:cTn id="20" dur="80"/>
                                        <p:tgtEl>
                                          <p:spTgt spid="12595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25955">
                                            <p:txEl>
                                              <p:pRg st="1" end="1"/>
                                            </p:txEl>
                                          </p:spTgt>
                                        </p:tgtEl>
                                        <p:attrNameLst>
                                          <p:attrName>fillcolor</p:attrName>
                                        </p:attrNameLst>
                                      </p:cBhvr>
                                      <p:tavLst>
                                        <p:tav tm="0">
                                          <p:val>
                                            <p:clrVal>
                                              <a:schemeClr val="accent2"/>
                                            </p:clrVal>
                                          </p:val>
                                        </p:tav>
                                        <p:tav tm="50000">
                                          <p:val>
                                            <p:clrVal>
                                              <a:schemeClr val="hlink"/>
                                            </p:clrVal>
                                          </p:val>
                                        </p:tav>
                                      </p:tavLst>
                                    </p:anim>
                                    <p:set>
                                      <p:cBhvr>
                                        <p:cTn id="22" dur="80"/>
                                        <p:tgtEl>
                                          <p:spTgt spid="125955">
                                            <p:txEl>
                                              <p:pRg st="1" end="1"/>
                                            </p:txEl>
                                          </p:spTgt>
                                        </p:tgtEl>
                                        <p:attrNameLst>
                                          <p:attrName>fill.type</p:attrName>
                                        </p:attrNameLst>
                                      </p:cBhvr>
                                      <p:to>
                                        <p:strVal val="solid"/>
                                      </p:to>
                                    </p:set>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grpId="0" nodeType="clickEffect">
                                  <p:stCondLst>
                                    <p:cond delay="0"/>
                                  </p:stCondLst>
                                  <p:iterate type="lt">
                                    <p:tmPct val="50000"/>
                                  </p:iterate>
                                  <p:childTnLst>
                                    <p:set>
                                      <p:cBhvr>
                                        <p:cTn id="26" dur="1" fill="hold">
                                          <p:stCondLst>
                                            <p:cond delay="0"/>
                                          </p:stCondLst>
                                        </p:cTn>
                                        <p:tgtEl>
                                          <p:spTgt spid="125955">
                                            <p:txEl>
                                              <p:pRg st="2" end="2"/>
                                            </p:txEl>
                                          </p:spTgt>
                                        </p:tgtEl>
                                        <p:attrNameLst>
                                          <p:attrName>style.visibility</p:attrName>
                                        </p:attrNameLst>
                                      </p:cBhvr>
                                      <p:to>
                                        <p:strVal val="visible"/>
                                      </p:to>
                                    </p:set>
                                    <p:anim calcmode="discrete" valueType="clr">
                                      <p:cBhvr override="childStyle">
                                        <p:cTn id="27" dur="80"/>
                                        <p:tgtEl>
                                          <p:spTgt spid="12595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125955">
                                            <p:txEl>
                                              <p:pRg st="2" end="2"/>
                                            </p:txEl>
                                          </p:spTgt>
                                        </p:tgtEl>
                                        <p:attrNameLst>
                                          <p:attrName>fillcolor</p:attrName>
                                        </p:attrNameLst>
                                      </p:cBhvr>
                                      <p:tavLst>
                                        <p:tav tm="0">
                                          <p:val>
                                            <p:clrVal>
                                              <a:schemeClr val="accent2"/>
                                            </p:clrVal>
                                          </p:val>
                                        </p:tav>
                                        <p:tav tm="50000">
                                          <p:val>
                                            <p:clrVal>
                                              <a:schemeClr val="hlink"/>
                                            </p:clrVal>
                                          </p:val>
                                        </p:tav>
                                      </p:tavLst>
                                    </p:anim>
                                    <p:set>
                                      <p:cBhvr>
                                        <p:cTn id="29" dur="80"/>
                                        <p:tgtEl>
                                          <p:spTgt spid="125955">
                                            <p:txEl>
                                              <p:pRg st="2" end="2"/>
                                            </p:txEl>
                                          </p:spTgt>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27" presetClass="entr" presetSubtype="0" fill="hold" grpId="0" nodeType="clickEffect">
                                  <p:stCondLst>
                                    <p:cond delay="0"/>
                                  </p:stCondLst>
                                  <p:iterate type="lt">
                                    <p:tmPct val="50000"/>
                                  </p:iterate>
                                  <p:childTnLst>
                                    <p:set>
                                      <p:cBhvr>
                                        <p:cTn id="33" dur="1" fill="hold">
                                          <p:stCondLst>
                                            <p:cond delay="0"/>
                                          </p:stCondLst>
                                        </p:cTn>
                                        <p:tgtEl>
                                          <p:spTgt spid="125955">
                                            <p:txEl>
                                              <p:pRg st="3" end="3"/>
                                            </p:txEl>
                                          </p:spTgt>
                                        </p:tgtEl>
                                        <p:attrNameLst>
                                          <p:attrName>style.visibility</p:attrName>
                                        </p:attrNameLst>
                                      </p:cBhvr>
                                      <p:to>
                                        <p:strVal val="visible"/>
                                      </p:to>
                                    </p:set>
                                    <p:anim calcmode="discrete" valueType="clr">
                                      <p:cBhvr override="childStyle">
                                        <p:cTn id="34" dur="80"/>
                                        <p:tgtEl>
                                          <p:spTgt spid="12595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125955">
                                            <p:txEl>
                                              <p:pRg st="3" end="3"/>
                                            </p:txEl>
                                          </p:spTgt>
                                        </p:tgtEl>
                                        <p:attrNameLst>
                                          <p:attrName>fillcolor</p:attrName>
                                        </p:attrNameLst>
                                      </p:cBhvr>
                                      <p:tavLst>
                                        <p:tav tm="0">
                                          <p:val>
                                            <p:clrVal>
                                              <a:schemeClr val="accent2"/>
                                            </p:clrVal>
                                          </p:val>
                                        </p:tav>
                                        <p:tav tm="50000">
                                          <p:val>
                                            <p:clrVal>
                                              <a:schemeClr val="hlink"/>
                                            </p:clrVal>
                                          </p:val>
                                        </p:tav>
                                      </p:tavLst>
                                    </p:anim>
                                    <p:set>
                                      <p:cBhvr>
                                        <p:cTn id="36" dur="80"/>
                                        <p:tgtEl>
                                          <p:spTgt spid="125955">
                                            <p:txEl>
                                              <p:pRg st="3" end="3"/>
                                            </p:txEl>
                                          </p:spTgt>
                                        </p:tgtEl>
                                        <p:attrNameLst>
                                          <p:attrName>fill.type</p:attrName>
                                        </p:attrNameLst>
                                      </p:cBhvr>
                                      <p:to>
                                        <p:strVal val="solid"/>
                                      </p:to>
                                    </p:set>
                                  </p:childTnLst>
                                </p:cTn>
                              </p:par>
                            </p:childTnLst>
                          </p:cTn>
                        </p:par>
                      </p:childTnLst>
                    </p:cTn>
                  </p:par>
                  <p:par>
                    <p:cTn id="37" fill="hold">
                      <p:stCondLst>
                        <p:cond delay="indefinite"/>
                      </p:stCondLst>
                      <p:childTnLst>
                        <p:par>
                          <p:cTn id="38" fill="hold">
                            <p:stCondLst>
                              <p:cond delay="0"/>
                            </p:stCondLst>
                            <p:childTnLst>
                              <p:par>
                                <p:cTn id="39" presetID="27" presetClass="entr" presetSubtype="0" fill="hold" grpId="0" nodeType="clickEffect">
                                  <p:stCondLst>
                                    <p:cond delay="0"/>
                                  </p:stCondLst>
                                  <p:iterate type="lt">
                                    <p:tmPct val="50000"/>
                                  </p:iterate>
                                  <p:childTnLst>
                                    <p:set>
                                      <p:cBhvr>
                                        <p:cTn id="40" dur="1" fill="hold">
                                          <p:stCondLst>
                                            <p:cond delay="0"/>
                                          </p:stCondLst>
                                        </p:cTn>
                                        <p:tgtEl>
                                          <p:spTgt spid="125955">
                                            <p:txEl>
                                              <p:pRg st="4" end="4"/>
                                            </p:txEl>
                                          </p:spTgt>
                                        </p:tgtEl>
                                        <p:attrNameLst>
                                          <p:attrName>style.visibility</p:attrName>
                                        </p:attrNameLst>
                                      </p:cBhvr>
                                      <p:to>
                                        <p:strVal val="visible"/>
                                      </p:to>
                                    </p:set>
                                    <p:anim calcmode="discrete" valueType="clr">
                                      <p:cBhvr override="childStyle">
                                        <p:cTn id="41" dur="80"/>
                                        <p:tgtEl>
                                          <p:spTgt spid="125955">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125955">
                                            <p:txEl>
                                              <p:pRg st="4" end="4"/>
                                            </p:txEl>
                                          </p:spTgt>
                                        </p:tgtEl>
                                        <p:attrNameLst>
                                          <p:attrName>fillcolor</p:attrName>
                                        </p:attrNameLst>
                                      </p:cBhvr>
                                      <p:tavLst>
                                        <p:tav tm="0">
                                          <p:val>
                                            <p:clrVal>
                                              <a:schemeClr val="accent2"/>
                                            </p:clrVal>
                                          </p:val>
                                        </p:tav>
                                        <p:tav tm="50000">
                                          <p:val>
                                            <p:clrVal>
                                              <a:schemeClr val="hlink"/>
                                            </p:clrVal>
                                          </p:val>
                                        </p:tav>
                                      </p:tavLst>
                                    </p:anim>
                                    <p:set>
                                      <p:cBhvr>
                                        <p:cTn id="43" dur="80"/>
                                        <p:tgtEl>
                                          <p:spTgt spid="125955">
                                            <p:txEl>
                                              <p:pRg st="4" end="4"/>
                                            </p:txEl>
                                          </p:spTgt>
                                        </p:tgtEl>
                                        <p:attrNameLst>
                                          <p:attrName>fill.type</p:attrName>
                                        </p:attrNameLst>
                                      </p:cBhvr>
                                      <p:to>
                                        <p:strVal val="solid"/>
                                      </p:to>
                                    </p:set>
                                  </p:childTnLst>
                                </p:cTn>
                              </p:par>
                            </p:childTnLst>
                          </p:cTn>
                        </p:par>
                      </p:childTnLst>
                    </p:cTn>
                  </p:par>
                  <p:par>
                    <p:cTn id="44" fill="hold">
                      <p:stCondLst>
                        <p:cond delay="indefinite"/>
                      </p:stCondLst>
                      <p:childTnLst>
                        <p:par>
                          <p:cTn id="45" fill="hold">
                            <p:stCondLst>
                              <p:cond delay="0"/>
                            </p:stCondLst>
                            <p:childTnLst>
                              <p:par>
                                <p:cTn id="46" presetID="27" presetClass="entr" presetSubtype="0" fill="hold" grpId="0" nodeType="clickEffect">
                                  <p:stCondLst>
                                    <p:cond delay="0"/>
                                  </p:stCondLst>
                                  <p:iterate type="lt">
                                    <p:tmPct val="50000"/>
                                  </p:iterate>
                                  <p:childTnLst>
                                    <p:set>
                                      <p:cBhvr>
                                        <p:cTn id="47" dur="1" fill="hold">
                                          <p:stCondLst>
                                            <p:cond delay="0"/>
                                          </p:stCondLst>
                                        </p:cTn>
                                        <p:tgtEl>
                                          <p:spTgt spid="125955">
                                            <p:txEl>
                                              <p:pRg st="5" end="5"/>
                                            </p:txEl>
                                          </p:spTgt>
                                        </p:tgtEl>
                                        <p:attrNameLst>
                                          <p:attrName>style.visibility</p:attrName>
                                        </p:attrNameLst>
                                      </p:cBhvr>
                                      <p:to>
                                        <p:strVal val="visible"/>
                                      </p:to>
                                    </p:set>
                                    <p:anim calcmode="discrete" valueType="clr">
                                      <p:cBhvr override="childStyle">
                                        <p:cTn id="48" dur="80"/>
                                        <p:tgtEl>
                                          <p:spTgt spid="125955">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25955">
                                            <p:txEl>
                                              <p:pRg st="5" end="5"/>
                                            </p:txEl>
                                          </p:spTgt>
                                        </p:tgtEl>
                                        <p:attrNameLst>
                                          <p:attrName>fillcolor</p:attrName>
                                        </p:attrNameLst>
                                      </p:cBhvr>
                                      <p:tavLst>
                                        <p:tav tm="0">
                                          <p:val>
                                            <p:clrVal>
                                              <a:schemeClr val="accent2"/>
                                            </p:clrVal>
                                          </p:val>
                                        </p:tav>
                                        <p:tav tm="50000">
                                          <p:val>
                                            <p:clrVal>
                                              <a:schemeClr val="hlink"/>
                                            </p:clrVal>
                                          </p:val>
                                        </p:tav>
                                      </p:tavLst>
                                    </p:anim>
                                    <p:set>
                                      <p:cBhvr>
                                        <p:cTn id="50" dur="80"/>
                                        <p:tgtEl>
                                          <p:spTgt spid="125955">
                                            <p:txEl>
                                              <p:pRg st="5" end="5"/>
                                            </p:txEl>
                                          </p:spTgt>
                                        </p:tgtEl>
                                        <p:attrNameLst>
                                          <p:attrName>fill.type</p:attrName>
                                        </p:attrNameLst>
                                      </p:cBhvr>
                                      <p:to>
                                        <p:strVal val="solid"/>
                                      </p:to>
                                    </p:se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5956"/>
                                        </p:tgtEl>
                                        <p:attrNameLst>
                                          <p:attrName>style.visibility</p:attrName>
                                        </p:attrNameLst>
                                      </p:cBhvr>
                                      <p:to>
                                        <p:strVal val="visible"/>
                                      </p:to>
                                    </p:set>
                                    <p:anim calcmode="lin" valueType="num">
                                      <p:cBhvr additive="base">
                                        <p:cTn id="55" dur="500" fill="hold"/>
                                        <p:tgtEl>
                                          <p:spTgt spid="125956"/>
                                        </p:tgtEl>
                                        <p:attrNameLst>
                                          <p:attrName>ppt_x</p:attrName>
                                        </p:attrNameLst>
                                      </p:cBhvr>
                                      <p:tavLst>
                                        <p:tav tm="0">
                                          <p:val>
                                            <p:strVal val="#ppt_x"/>
                                          </p:val>
                                        </p:tav>
                                        <p:tav tm="100000">
                                          <p:val>
                                            <p:strVal val="#ppt_x"/>
                                          </p:val>
                                        </p:tav>
                                      </p:tavLst>
                                    </p:anim>
                                    <p:anim calcmode="lin" valueType="num">
                                      <p:cBhvr additive="base">
                                        <p:cTn id="56" dur="500" fill="hold"/>
                                        <p:tgtEl>
                                          <p:spTgt spid="1259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4" grpId="0"/>
      <p:bldP spid="125955" grpId="0" build="p"/>
      <p:bldP spid="12595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5" name="Rectangle 3"/>
          <p:cNvSpPr>
            <a:spLocks noGrp="1" noChangeArrowheads="1"/>
          </p:cNvSpPr>
          <p:nvPr>
            <p:ph type="body" idx="1"/>
          </p:nvPr>
        </p:nvSpPr>
        <p:spPr/>
        <p:txBody>
          <a:bodyPr/>
          <a:lstStyle/>
          <a:p>
            <a:endParaRPr lang="zh-CN" altLang="en-US"/>
          </a:p>
        </p:txBody>
      </p:sp>
      <p:pic>
        <p:nvPicPr>
          <p:cNvPr id="151556" name="Picture 4" descr="钩卷云"/>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151557" name="WordArt 5"/>
          <p:cNvSpPr>
            <a:spLocks noChangeArrowheads="1" noChangeShapeType="1" noTextEdit="1"/>
          </p:cNvSpPr>
          <p:nvPr/>
        </p:nvSpPr>
        <p:spPr bwMode="auto">
          <a:xfrm>
            <a:off x="381000" y="228600"/>
            <a:ext cx="5105400" cy="990600"/>
          </a:xfrm>
          <a:prstGeom prst="rect">
            <a:avLst/>
          </a:prstGeom>
        </p:spPr>
        <p:txBody>
          <a:bodyPr wrap="none" fromWordArt="1">
            <a:prstTxWarp prst="textPlain">
              <a:avLst>
                <a:gd name="adj" fmla="val 50000"/>
              </a:avLst>
            </a:prstTxWarp>
          </a:bodyPr>
          <a:lstStyle/>
          <a:p>
            <a:pPr algn="ctr"/>
            <a:r>
              <a:rPr lang="zh-CN" altLang="en-US" sz="3600" kern="10">
                <a:ln w="19050">
                  <a:solidFill>
                    <a:srgbClr val="FF0000"/>
                  </a:solidFill>
                  <a:round/>
                  <a:headEnd/>
                  <a:tailEnd/>
                </a:ln>
                <a:solidFill>
                  <a:srgbClr val="FF0000"/>
                </a:solidFill>
                <a:effectLst>
                  <a:outerShdw dist="35921" dir="2700000" algn="ctr" rotWithShape="0">
                    <a:srgbClr val="990000"/>
                  </a:outerShdw>
                </a:effectLst>
                <a:latin typeface="宋体"/>
                <a:ea typeface="宋体"/>
              </a:rPr>
              <a:t>体验反思</a:t>
            </a:r>
          </a:p>
        </p:txBody>
      </p:sp>
      <p:sp>
        <p:nvSpPr>
          <p:cNvPr id="151559" name="Text Box 7"/>
          <p:cNvSpPr txBox="1">
            <a:spLocks noChangeArrowheads="1"/>
          </p:cNvSpPr>
          <p:nvPr/>
        </p:nvSpPr>
        <p:spPr bwMode="auto">
          <a:xfrm>
            <a:off x="5943600" y="5402263"/>
            <a:ext cx="2514600" cy="457200"/>
          </a:xfrm>
          <a:prstGeom prst="rect">
            <a:avLst/>
          </a:prstGeom>
          <a:noFill/>
          <a:ln w="9525">
            <a:noFill/>
            <a:miter lim="800000"/>
            <a:headEnd/>
            <a:tailEnd/>
          </a:ln>
          <a:effectLst/>
        </p:spPr>
        <p:txBody>
          <a:bodyPr>
            <a:spAutoFit/>
          </a:bodyPr>
          <a:lstStyle/>
          <a:p>
            <a:pPr>
              <a:spcBef>
                <a:spcPct val="50000"/>
              </a:spcBef>
            </a:pPr>
            <a:endParaRPr lang="zh-CN" altLang="en-US" b="0"/>
          </a:p>
        </p:txBody>
      </p:sp>
      <p:sp>
        <p:nvSpPr>
          <p:cNvPr id="151564" name="Text Box 12"/>
          <p:cNvSpPr txBox="1">
            <a:spLocks noChangeArrowheads="1"/>
          </p:cNvSpPr>
          <p:nvPr/>
        </p:nvSpPr>
        <p:spPr bwMode="auto">
          <a:xfrm>
            <a:off x="785786" y="2285992"/>
            <a:ext cx="7734328" cy="2297113"/>
          </a:xfrm>
          <a:prstGeom prst="rect">
            <a:avLst/>
          </a:prstGeom>
          <a:noFill/>
          <a:ln w="9525">
            <a:solidFill>
              <a:srgbClr val="FF0000"/>
            </a:solidFill>
            <a:miter lim="800000"/>
            <a:headEnd/>
            <a:tailEnd/>
          </a:ln>
          <a:effectLst/>
        </p:spPr>
        <p:txBody>
          <a:bodyPr wrap="square">
            <a:spAutoFit/>
          </a:bodyPr>
          <a:lstStyle/>
          <a:p>
            <a:pPr>
              <a:spcBef>
                <a:spcPct val="50000"/>
              </a:spcBef>
            </a:pPr>
            <a:r>
              <a:rPr lang="zh-CN" altLang="en-US" sz="4800" dirty="0"/>
              <a:t>        面对日益严重的生物入侵,我们需要采取什么措施来加强防范?</a:t>
            </a:r>
          </a:p>
        </p:txBody>
      </p:sp>
      <p:pic>
        <p:nvPicPr>
          <p:cNvPr id="151566" name="Picture 14" descr="logo1307">
            <a:hlinkClick r:id="rId4" action="ppaction://hlinksldjump"/>
          </p:cNvPr>
          <p:cNvPicPr>
            <a:picLocks noChangeAspect="1" noChangeArrowheads="1" noCrop="1"/>
          </p:cNvPicPr>
          <p:nvPr/>
        </p:nvPicPr>
        <p:blipFill>
          <a:blip r:embed="rId5" cstate="print"/>
          <a:srcRect/>
          <a:stretch>
            <a:fillRect/>
          </a:stretch>
        </p:blipFill>
        <p:spPr bwMode="auto">
          <a:xfrm>
            <a:off x="7775575" y="6562725"/>
            <a:ext cx="1368425" cy="295275"/>
          </a:xfrm>
          <a:prstGeom prst="rect">
            <a:avLst/>
          </a:prstGeom>
          <a:noFill/>
        </p:spPr>
      </p:pic>
    </p:spTree>
  </p:cSld>
  <p:clrMapOvr>
    <a:masterClrMapping/>
  </p:clrMapOvr>
  <p:transition>
    <p:zoom dir="in"/>
    <p:sndAc>
      <p:stSnd>
        <p:snd r:embed="rId2" name="camera.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658" name="Picture 2" descr="pic069"/>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98659" name="Text Box 3"/>
          <p:cNvSpPr txBox="1">
            <a:spLocks noChangeArrowheads="1"/>
          </p:cNvSpPr>
          <p:nvPr/>
        </p:nvSpPr>
        <p:spPr bwMode="auto">
          <a:xfrm>
            <a:off x="0" y="571480"/>
            <a:ext cx="8763000" cy="5324535"/>
          </a:xfrm>
          <a:prstGeom prst="rect">
            <a:avLst/>
          </a:prstGeom>
          <a:noFill/>
          <a:ln w="9525">
            <a:noFill/>
            <a:miter lim="800000"/>
            <a:headEnd/>
            <a:tailEnd/>
          </a:ln>
          <a:effectLst/>
        </p:spPr>
        <p:txBody>
          <a:bodyPr>
            <a:spAutoFit/>
          </a:bodyPr>
          <a:lstStyle/>
          <a:p>
            <a:pPr>
              <a:spcBef>
                <a:spcPct val="50000"/>
              </a:spcBef>
            </a:pPr>
            <a:r>
              <a:rPr lang="zh-CN" altLang="en-US" sz="4000" dirty="0">
                <a:solidFill>
                  <a:srgbClr val="FFFF66"/>
                </a:solidFill>
                <a:ea typeface="华文彩云" pitchFamily="2" charset="-122"/>
              </a:rPr>
              <a:t>    结束语：</a:t>
            </a:r>
          </a:p>
          <a:p>
            <a:pPr>
              <a:spcBef>
                <a:spcPct val="50000"/>
              </a:spcBef>
            </a:pPr>
            <a:r>
              <a:rPr lang="zh-CN" altLang="en-US" sz="8000" b="0" dirty="0"/>
              <a:t>       </a:t>
            </a:r>
            <a:r>
              <a:rPr lang="zh-CN" altLang="en-US" sz="6000" dirty="0">
                <a:solidFill>
                  <a:srgbClr val="FF6600"/>
                </a:solidFill>
                <a:effectLst>
                  <a:outerShdw blurRad="38100" dist="38100" dir="2700000" algn="tl">
                    <a:srgbClr val="C0C0C0"/>
                  </a:outerShdw>
                </a:effectLst>
                <a:latin typeface="华文行楷" pitchFamily="2" charset="-122"/>
                <a:ea typeface="华文行楷" pitchFamily="2" charset="-122"/>
              </a:rPr>
              <a:t>让我</a:t>
            </a:r>
            <a:r>
              <a:rPr lang="zh-CN" altLang="en-US" sz="6000" dirty="0" smtClean="0">
                <a:solidFill>
                  <a:srgbClr val="FF6600"/>
                </a:solidFill>
                <a:effectLst>
                  <a:outerShdw blurRad="38100" dist="38100" dir="2700000" algn="tl">
                    <a:srgbClr val="C0C0C0"/>
                  </a:outerShdw>
                </a:effectLst>
                <a:latin typeface="华文行楷" pitchFamily="2" charset="-122"/>
                <a:ea typeface="华文行楷" pitchFamily="2" charset="-122"/>
              </a:rPr>
              <a:t>们</a:t>
            </a:r>
            <a:endParaRPr lang="en-US" altLang="zh-CN" sz="6000" dirty="0" smtClean="0">
              <a:solidFill>
                <a:srgbClr val="FF6600"/>
              </a:solidFill>
              <a:effectLst>
                <a:outerShdw blurRad="38100" dist="38100" dir="2700000" algn="tl">
                  <a:srgbClr val="C0C0C0"/>
                </a:outerShdw>
              </a:effectLst>
              <a:latin typeface="华文行楷" pitchFamily="2" charset="-122"/>
              <a:ea typeface="华文行楷" pitchFamily="2" charset="-122"/>
            </a:endParaRPr>
          </a:p>
          <a:p>
            <a:pPr>
              <a:spcBef>
                <a:spcPct val="50000"/>
              </a:spcBef>
            </a:pPr>
            <a:r>
              <a:rPr lang="en-US" altLang="zh-CN" sz="6000" dirty="0">
                <a:solidFill>
                  <a:srgbClr val="FF6600"/>
                </a:solidFill>
                <a:effectLst>
                  <a:outerShdw blurRad="38100" dist="38100" dir="2700000" algn="tl">
                    <a:srgbClr val="C0C0C0"/>
                  </a:outerShdw>
                </a:effectLst>
                <a:latin typeface="华文行楷" pitchFamily="2" charset="-122"/>
                <a:ea typeface="华文行楷" pitchFamily="2" charset="-122"/>
              </a:rPr>
              <a:t> </a:t>
            </a:r>
            <a:r>
              <a:rPr lang="en-US" altLang="zh-CN" sz="6000" dirty="0" smtClean="0">
                <a:solidFill>
                  <a:srgbClr val="FF6600"/>
                </a:solidFill>
                <a:effectLst>
                  <a:outerShdw blurRad="38100" dist="38100" dir="2700000" algn="tl">
                    <a:srgbClr val="C0C0C0"/>
                  </a:outerShdw>
                </a:effectLst>
                <a:latin typeface="华文行楷" pitchFamily="2" charset="-122"/>
                <a:ea typeface="华文行楷" pitchFamily="2" charset="-122"/>
              </a:rPr>
              <a:t>    </a:t>
            </a:r>
            <a:r>
              <a:rPr lang="zh-CN" altLang="en-US" sz="6000" dirty="0" smtClean="0">
                <a:solidFill>
                  <a:srgbClr val="FF6600"/>
                </a:solidFill>
                <a:effectLst>
                  <a:outerShdw blurRad="38100" dist="38100" dir="2700000" algn="tl">
                    <a:srgbClr val="C0C0C0"/>
                  </a:outerShdw>
                </a:effectLst>
                <a:latin typeface="华文行楷" pitchFamily="2" charset="-122"/>
                <a:ea typeface="华文行楷" pitchFamily="2" charset="-122"/>
              </a:rPr>
              <a:t>用心关</a:t>
            </a:r>
            <a:r>
              <a:rPr lang="zh-CN" altLang="en-US" sz="6000" dirty="0">
                <a:solidFill>
                  <a:srgbClr val="FF6600"/>
                </a:solidFill>
                <a:effectLst>
                  <a:outerShdw blurRad="38100" dist="38100" dir="2700000" algn="tl">
                    <a:srgbClr val="C0C0C0"/>
                  </a:outerShdw>
                </a:effectLst>
                <a:latin typeface="华文行楷" pitchFamily="2" charset="-122"/>
                <a:ea typeface="华文行楷" pitchFamily="2" charset="-122"/>
              </a:rPr>
              <a:t>爱</a:t>
            </a:r>
          </a:p>
          <a:p>
            <a:pPr>
              <a:spcBef>
                <a:spcPct val="50000"/>
              </a:spcBef>
            </a:pPr>
            <a:r>
              <a:rPr lang="zh-CN" altLang="en-US" sz="6000" dirty="0">
                <a:solidFill>
                  <a:srgbClr val="FF6600"/>
                </a:solidFill>
                <a:effectLst>
                  <a:outerShdw blurRad="38100" dist="38100" dir="2700000" algn="tl">
                    <a:srgbClr val="C0C0C0"/>
                  </a:outerShdw>
                </a:effectLst>
                <a:latin typeface="华文行楷" pitchFamily="2" charset="-122"/>
                <a:ea typeface="华文行楷" pitchFamily="2" charset="-122"/>
              </a:rPr>
              <a:t>     我们的大自然</a:t>
            </a:r>
          </a:p>
        </p:txBody>
      </p:sp>
    </p:spTree>
  </p:cSld>
  <p:clrMapOvr>
    <a:masterClrMapping/>
  </p:clrMapOvr>
  <p:transition spd="med">
    <p:split orient="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accent2"/>
            </a:gs>
            <a:gs pos="50000">
              <a:srgbClr val="66CCFF"/>
            </a:gs>
            <a:gs pos="100000">
              <a:schemeClr val="accent2"/>
            </a:gs>
          </a:gsLst>
          <a:lin ang="2700000" scaled="1"/>
        </a:grad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500034" y="1000108"/>
            <a:ext cx="3040053" cy="1143000"/>
          </a:xfrm>
        </p:spPr>
        <p:txBody>
          <a:bodyPr/>
          <a:lstStyle/>
          <a:p>
            <a:r>
              <a:rPr lang="zh-CN" altLang="en-US" sz="5400" b="1" i="0" dirty="0" smtClean="0">
                <a:solidFill>
                  <a:srgbClr val="FF0000"/>
                </a:solidFill>
              </a:rPr>
              <a:t>作业：</a:t>
            </a:r>
            <a:endParaRPr lang="zh-CN" altLang="en-US" sz="5400" b="1" i="0" dirty="0">
              <a:solidFill>
                <a:srgbClr val="FF0000"/>
              </a:solidFill>
            </a:endParaRPr>
          </a:p>
        </p:txBody>
      </p:sp>
      <p:sp>
        <p:nvSpPr>
          <p:cNvPr id="66564" name="Text Box 4"/>
          <p:cNvSpPr txBox="1">
            <a:spLocks noChangeArrowheads="1"/>
          </p:cNvSpPr>
          <p:nvPr/>
        </p:nvSpPr>
        <p:spPr bwMode="auto">
          <a:xfrm>
            <a:off x="1142976" y="2857496"/>
            <a:ext cx="7558087" cy="2554545"/>
          </a:xfrm>
          <a:prstGeom prst="rect">
            <a:avLst/>
          </a:prstGeom>
          <a:noFill/>
          <a:ln w="9525">
            <a:noFill/>
            <a:miter lim="800000"/>
            <a:headEnd/>
            <a:tailEnd/>
          </a:ln>
          <a:effectLst/>
        </p:spPr>
        <p:txBody>
          <a:bodyPr>
            <a:spAutoFit/>
          </a:bodyPr>
          <a:lstStyle/>
          <a:p>
            <a:pPr>
              <a:spcBef>
                <a:spcPct val="50000"/>
              </a:spcBef>
            </a:pPr>
            <a:r>
              <a:rPr lang="en-US" altLang="zh-CN" sz="4000" dirty="0" smtClean="0">
                <a:ea typeface="方正姚体" pitchFamily="2" charset="-122"/>
              </a:rPr>
              <a:t>1</a:t>
            </a:r>
            <a:r>
              <a:rPr lang="zh-CN" altLang="en-US" sz="4000" dirty="0" smtClean="0">
                <a:ea typeface="方正姚体" pitchFamily="2" charset="-122"/>
              </a:rPr>
              <a:t>、预习 课文</a:t>
            </a:r>
            <a:endParaRPr lang="en-US" altLang="zh-CN" sz="4000" dirty="0" smtClean="0">
              <a:ea typeface="方正姚体" pitchFamily="2" charset="-122"/>
            </a:endParaRPr>
          </a:p>
          <a:p>
            <a:pPr>
              <a:spcBef>
                <a:spcPct val="50000"/>
              </a:spcBef>
            </a:pPr>
            <a:r>
              <a:rPr lang="en-US" altLang="zh-CN" sz="4000" dirty="0" smtClean="0">
                <a:ea typeface="方正姚体" pitchFamily="2" charset="-122"/>
              </a:rPr>
              <a:t>2</a:t>
            </a:r>
            <a:r>
              <a:rPr lang="zh-CN" altLang="en-US" sz="4000" dirty="0" smtClean="0">
                <a:ea typeface="方正姚体" pitchFamily="2" charset="-122"/>
              </a:rPr>
              <a:t>、完成练习册</a:t>
            </a:r>
            <a:endParaRPr lang="en-US" altLang="zh-CN" sz="4000" dirty="0" smtClean="0">
              <a:ea typeface="方正姚体" pitchFamily="2" charset="-122"/>
            </a:endParaRPr>
          </a:p>
          <a:p>
            <a:pPr>
              <a:spcBef>
                <a:spcPct val="50000"/>
              </a:spcBef>
            </a:pPr>
            <a:endParaRPr lang="zh-CN" altLang="en-US" sz="4000" dirty="0">
              <a:ea typeface="方正姚体" pitchFamily="2" charset="-122"/>
            </a:endParaRPr>
          </a:p>
        </p:txBody>
      </p:sp>
      <p:pic>
        <p:nvPicPr>
          <p:cNvPr id="66565" name="Picture 5" descr="j0336075"/>
          <p:cNvPicPr>
            <a:picLocks noChangeAspect="1" noChangeArrowheads="1"/>
          </p:cNvPicPr>
          <p:nvPr/>
        </p:nvPicPr>
        <p:blipFill>
          <a:blip r:embed="rId2" cstate="print"/>
          <a:srcRect/>
          <a:stretch>
            <a:fillRect/>
          </a:stretch>
        </p:blipFill>
        <p:spPr bwMode="auto">
          <a:xfrm>
            <a:off x="4284663" y="4797425"/>
            <a:ext cx="4859337" cy="1873250"/>
          </a:xfrm>
          <a:prstGeom prst="rect">
            <a:avLst/>
          </a:prstGeom>
          <a:noFill/>
        </p:spPr>
      </p:pic>
    </p:spTree>
  </p:cSld>
  <p:clrMapOvr>
    <a:masterClrMapping/>
  </p:clrMapOvr>
  <p:transition spd="med">
    <p:split orient="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5218" name="Picture 2" descr="http://info.js0573.com/picfile/info/201112/2011123114411317.jpg"/>
          <p:cNvPicPr>
            <a:picLocks noChangeAspect="1" noChangeArrowheads="1"/>
          </p:cNvPicPr>
          <p:nvPr/>
        </p:nvPicPr>
        <p:blipFill>
          <a:blip r:embed="rId2" cstate="print"/>
          <a:srcRect/>
          <a:stretch>
            <a:fillRect/>
          </a:stretch>
        </p:blipFill>
        <p:spPr bwMode="auto">
          <a:xfrm>
            <a:off x="285720" y="928670"/>
            <a:ext cx="8581141" cy="5715040"/>
          </a:xfrm>
          <a:prstGeom prst="rect">
            <a:avLst/>
          </a:prstGeom>
          <a:noFill/>
        </p:spPr>
      </p:pic>
    </p:spTree>
  </p:cSld>
  <p:clrMapOvr>
    <a:masterClrMapping/>
  </p:clrMapOvr>
  <p:transition spd="med">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306" name="Picture 2" descr="021242a.jpg (13207 字节)"/>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26307" name="Text Box 3"/>
          <p:cNvSpPr txBox="1">
            <a:spLocks noChangeArrowheads="1"/>
          </p:cNvSpPr>
          <p:nvPr/>
        </p:nvSpPr>
        <p:spPr bwMode="auto">
          <a:xfrm>
            <a:off x="428596" y="2000240"/>
            <a:ext cx="3571868" cy="1200329"/>
          </a:xfrm>
          <a:prstGeom prst="rect">
            <a:avLst/>
          </a:prstGeom>
          <a:noFill/>
          <a:ln w="9525">
            <a:noFill/>
            <a:miter lim="800000"/>
            <a:headEnd/>
            <a:tailEnd/>
          </a:ln>
          <a:effectLst/>
        </p:spPr>
        <p:txBody>
          <a:bodyPr wrap="square">
            <a:spAutoFit/>
          </a:bodyPr>
          <a:lstStyle/>
          <a:p>
            <a:pPr>
              <a:spcBef>
                <a:spcPct val="50000"/>
              </a:spcBef>
            </a:pPr>
            <a:r>
              <a:rPr lang="zh-CN" altLang="en-US" sz="7200" dirty="0" smtClean="0">
                <a:solidFill>
                  <a:srgbClr val="CC0000"/>
                </a:solidFill>
                <a:ea typeface="方正舒体" pitchFamily="2" charset="-122"/>
              </a:rPr>
              <a:t>水葫芦</a:t>
            </a:r>
            <a:endParaRPr lang="zh-CN" altLang="en-US" sz="7200" dirty="0">
              <a:solidFill>
                <a:srgbClr val="CC0000"/>
              </a:solidFill>
              <a:ea typeface="方正舒体" pitchFamily="2" charset="-122"/>
            </a:endParaRPr>
          </a:p>
        </p:txBody>
      </p:sp>
      <p:sp>
        <p:nvSpPr>
          <p:cNvPr id="6" name="矩形 5"/>
          <p:cNvSpPr/>
          <p:nvPr/>
        </p:nvSpPr>
        <p:spPr>
          <a:xfrm>
            <a:off x="-285784" y="214290"/>
            <a:ext cx="6929486" cy="923330"/>
          </a:xfrm>
          <a:prstGeom prst="rect">
            <a:avLst/>
          </a:prstGeom>
          <a:noFill/>
        </p:spPr>
        <p:txBody>
          <a:bodyPr wrap="square" lIns="91440" tIns="45720" rIns="91440" bIns="45720">
            <a:spAutoFit/>
          </a:bodyPr>
          <a:lstStyle/>
          <a:p>
            <a:pPr algn="ctr"/>
            <a:r>
              <a:rPr lang="zh-CN" altLang="en-US" sz="54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大自然也有入侵者</a:t>
            </a:r>
            <a:endParaRPr lang="zh-CN" altLang="en-US" sz="540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26307"/>
                                        </p:tgtEl>
                                        <p:attrNameLst>
                                          <p:attrName>style.visibility</p:attrName>
                                        </p:attrNameLst>
                                      </p:cBhvr>
                                      <p:to>
                                        <p:strVal val="visible"/>
                                      </p:to>
                                    </p:set>
                                    <p:animEffect transition="in" filter="slide(fromBottom)">
                                      <p:cBhvr>
                                        <p:cTn id="7" dur="500"/>
                                        <p:tgtEl>
                                          <p:spTgt spid="226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swrq0011"/>
          <p:cNvPicPr>
            <a:picLocks noChangeAspect="1" noChangeArrowheads="1"/>
          </p:cNvPicPr>
          <p:nvPr/>
        </p:nvPicPr>
        <p:blipFill>
          <a:blip r:embed="rId2" cstate="print"/>
          <a:srcRect/>
          <a:stretch>
            <a:fillRect/>
          </a:stretch>
        </p:blipFill>
        <p:spPr bwMode="auto">
          <a:xfrm>
            <a:off x="457200" y="1143000"/>
            <a:ext cx="8077200" cy="4760913"/>
          </a:xfrm>
          <a:prstGeom prst="rect">
            <a:avLst/>
          </a:prstGeom>
          <a:noFill/>
          <a:ln w="9525">
            <a:noFill/>
            <a:miter lim="800000"/>
            <a:headEnd/>
            <a:tailEnd/>
          </a:ln>
        </p:spPr>
      </p:pic>
      <p:pic>
        <p:nvPicPr>
          <p:cNvPr id="1027" name="Picture 3" descr="F200406">
            <a:hlinkClick r:id="rId3"/>
          </p:cNvPr>
          <p:cNvPicPr>
            <a:picLocks noChangeAspect="1" noChangeArrowheads="1"/>
          </p:cNvPicPr>
          <p:nvPr/>
        </p:nvPicPr>
        <p:blipFill>
          <a:blip r:embed="rId4" cstate="print"/>
          <a:srcRect/>
          <a:stretch>
            <a:fillRect/>
          </a:stretch>
        </p:blipFill>
        <p:spPr bwMode="auto">
          <a:xfrm>
            <a:off x="457200" y="1143000"/>
            <a:ext cx="8077200" cy="4800600"/>
          </a:xfrm>
          <a:prstGeom prst="rect">
            <a:avLst/>
          </a:prstGeom>
          <a:noFill/>
        </p:spPr>
      </p:pic>
      <p:pic>
        <p:nvPicPr>
          <p:cNvPr id="1028" name="Picture 4" descr="u=1144071904,428190575&amp;gp=1">
            <a:hlinkClick r:id="rId5"/>
          </p:cNvPr>
          <p:cNvPicPr>
            <a:picLocks noChangeAspect="1" noChangeArrowheads="1"/>
          </p:cNvPicPr>
          <p:nvPr/>
        </p:nvPicPr>
        <p:blipFill>
          <a:blip r:embed="rId6" cstate="print"/>
          <a:srcRect/>
          <a:stretch>
            <a:fillRect/>
          </a:stretch>
        </p:blipFill>
        <p:spPr bwMode="auto">
          <a:xfrm>
            <a:off x="457200" y="1143000"/>
            <a:ext cx="8001000" cy="4800600"/>
          </a:xfrm>
          <a:prstGeom prst="rect">
            <a:avLst/>
          </a:prstGeom>
          <a:noFill/>
        </p:spPr>
      </p:pic>
      <p:pic>
        <p:nvPicPr>
          <p:cNvPr id="1029" name="Picture 5" descr="00289162">
            <a:hlinkClick r:id="rId7"/>
          </p:cNvPr>
          <p:cNvPicPr>
            <a:picLocks noChangeAspect="1" noChangeArrowheads="1"/>
          </p:cNvPicPr>
          <p:nvPr/>
        </p:nvPicPr>
        <p:blipFill>
          <a:blip r:embed="rId8" cstate="print"/>
          <a:srcRect/>
          <a:stretch>
            <a:fillRect/>
          </a:stretch>
        </p:blipFill>
        <p:spPr bwMode="auto">
          <a:xfrm>
            <a:off x="457200" y="1143000"/>
            <a:ext cx="8077200" cy="4800600"/>
          </a:xfrm>
          <a:prstGeom prst="rect">
            <a:avLst/>
          </a:prstGeom>
          <a:noFill/>
        </p:spPr>
      </p:pic>
      <p:sp>
        <p:nvSpPr>
          <p:cNvPr id="1030" name="Text Box 6"/>
          <p:cNvSpPr txBox="1">
            <a:spLocks noChangeArrowheads="1"/>
          </p:cNvSpPr>
          <p:nvPr/>
        </p:nvSpPr>
        <p:spPr bwMode="auto">
          <a:xfrm>
            <a:off x="1524000" y="304800"/>
            <a:ext cx="2286000" cy="579438"/>
          </a:xfrm>
          <a:prstGeom prst="rect">
            <a:avLst/>
          </a:prstGeom>
          <a:noFill/>
          <a:ln w="9525">
            <a:noFill/>
            <a:miter lim="800000"/>
            <a:headEnd/>
            <a:tailEnd/>
          </a:ln>
          <a:effectLst/>
        </p:spPr>
        <p:txBody>
          <a:bodyPr>
            <a:spAutoFit/>
          </a:bodyPr>
          <a:lstStyle/>
          <a:p>
            <a:pPr>
              <a:spcBef>
                <a:spcPct val="50000"/>
              </a:spcBef>
            </a:pPr>
            <a:r>
              <a:rPr lang="zh-CN" altLang="en-US" sz="3200">
                <a:latin typeface="黑体" pitchFamily="2" charset="-122"/>
                <a:ea typeface="黑体" pitchFamily="2" charset="-122"/>
              </a:rPr>
              <a:t>打捞水葫芦</a:t>
            </a:r>
          </a:p>
        </p:txBody>
      </p:sp>
      <p:pic>
        <p:nvPicPr>
          <p:cNvPr id="1031" name="Picture 7" descr="00052776"/>
          <p:cNvPicPr>
            <a:picLocks noChangeAspect="1" noChangeArrowheads="1"/>
          </p:cNvPicPr>
          <p:nvPr/>
        </p:nvPicPr>
        <p:blipFill>
          <a:blip r:embed="rId9" cstate="print"/>
          <a:srcRect/>
          <a:stretch>
            <a:fillRect/>
          </a:stretch>
        </p:blipFill>
        <p:spPr bwMode="auto">
          <a:xfrm>
            <a:off x="457200" y="1143000"/>
            <a:ext cx="8229600" cy="4800600"/>
          </a:xfrm>
          <a:prstGeom prst="rect">
            <a:avLst/>
          </a:prstGeom>
          <a:noFill/>
        </p:spPr>
      </p:pic>
    </p:spTree>
  </p:cSld>
  <p:clrMapOvr>
    <a:masterClrMapping/>
  </p:clrMapOvr>
  <p:transition spd="med">
    <p:split orient="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9138" name="Picture 2" descr="b"/>
          <p:cNvPicPr>
            <a:picLocks noChangeAspect="1" noChangeArrowheads="1"/>
          </p:cNvPicPr>
          <p:nvPr/>
        </p:nvPicPr>
        <p:blipFill>
          <a:blip r:embed="rId2" cstate="print"/>
          <a:srcRect/>
          <a:stretch>
            <a:fillRect/>
          </a:stretch>
        </p:blipFill>
        <p:spPr bwMode="auto">
          <a:xfrm>
            <a:off x="-323850" y="-242888"/>
            <a:ext cx="9753600" cy="7315201"/>
          </a:xfrm>
          <a:prstGeom prst="rect">
            <a:avLst/>
          </a:prstGeom>
          <a:noFill/>
        </p:spPr>
      </p:pic>
    </p:spTree>
  </p:cSld>
  <p:clrMapOvr>
    <a:masterClrMapping/>
  </p:clrMapOvr>
  <p:transition spd="med">
    <p:split orient="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88418" name="WordArt 2"/>
          <p:cNvSpPr>
            <a:spLocks noChangeArrowheads="1" noChangeShapeType="1" noTextEdit="1"/>
          </p:cNvSpPr>
          <p:nvPr/>
        </p:nvSpPr>
        <p:spPr bwMode="auto">
          <a:xfrm>
            <a:off x="304800" y="0"/>
            <a:ext cx="3330575" cy="1628775"/>
          </a:xfrm>
          <a:prstGeom prst="rect">
            <a:avLst/>
          </a:prstGeom>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pPr algn="ctr"/>
            <a:r>
              <a:rPr lang="zh-CN" altLang="en-US" sz="3600" kern="10">
                <a:ln w="9525">
                  <a:round/>
                  <a:headEnd/>
                  <a:tailEnd/>
                </a:ln>
                <a:gradFill rotWithShape="0">
                  <a:gsLst>
                    <a:gs pos="0">
                      <a:srgbClr val="FFE701"/>
                    </a:gs>
                    <a:gs pos="100000">
                      <a:srgbClr val="FE3E02"/>
                    </a:gs>
                  </a:gsLst>
                  <a:lin ang="5400000" scaled="1"/>
                </a:gradFill>
                <a:latin typeface="宋体"/>
                <a:ea typeface="宋体"/>
              </a:rPr>
              <a:t>你会读吗？</a:t>
            </a:r>
          </a:p>
        </p:txBody>
      </p:sp>
      <p:sp>
        <p:nvSpPr>
          <p:cNvPr id="188419" name="Text Box 3"/>
          <p:cNvSpPr txBox="1">
            <a:spLocks noChangeArrowheads="1"/>
          </p:cNvSpPr>
          <p:nvPr/>
        </p:nvSpPr>
        <p:spPr bwMode="auto">
          <a:xfrm>
            <a:off x="900113" y="1773238"/>
            <a:ext cx="1387475" cy="641350"/>
          </a:xfrm>
          <a:prstGeom prst="rect">
            <a:avLst/>
          </a:prstGeom>
          <a:noFill/>
          <a:ln w="9525">
            <a:noFill/>
            <a:miter lim="800000"/>
            <a:headEnd/>
            <a:tailEnd/>
          </a:ln>
          <a:effectLst/>
        </p:spPr>
        <p:txBody>
          <a:bodyPr>
            <a:spAutoFit/>
          </a:bodyPr>
          <a:lstStyle/>
          <a:p>
            <a:r>
              <a:rPr kumimoji="0" lang="zh-CN" altLang="en-US" sz="3600" b="0">
                <a:solidFill>
                  <a:srgbClr val="FF0000"/>
                </a:solidFill>
                <a:latin typeface="Arial" pitchFamily="34" charset="0"/>
              </a:rPr>
              <a:t>扼</a:t>
            </a:r>
            <a:r>
              <a:rPr kumimoji="0" lang="zh-CN" altLang="en-US" sz="3600" b="0">
                <a:latin typeface="Arial" pitchFamily="34" charset="0"/>
              </a:rPr>
              <a:t>制</a:t>
            </a:r>
          </a:p>
        </p:txBody>
      </p:sp>
      <p:sp>
        <p:nvSpPr>
          <p:cNvPr id="188420" name="Text Box 4"/>
          <p:cNvSpPr txBox="1">
            <a:spLocks noChangeArrowheads="1"/>
          </p:cNvSpPr>
          <p:nvPr/>
        </p:nvSpPr>
        <p:spPr bwMode="auto">
          <a:xfrm>
            <a:off x="4787900" y="1817688"/>
            <a:ext cx="1098550" cy="641350"/>
          </a:xfrm>
          <a:prstGeom prst="rect">
            <a:avLst/>
          </a:prstGeom>
          <a:noFill/>
          <a:ln w="9525">
            <a:noFill/>
            <a:miter lim="800000"/>
            <a:headEnd/>
            <a:tailEnd/>
          </a:ln>
          <a:effectLst/>
        </p:spPr>
        <p:txBody>
          <a:bodyPr wrap="none">
            <a:spAutoFit/>
          </a:bodyPr>
          <a:lstStyle/>
          <a:p>
            <a:r>
              <a:rPr kumimoji="0" lang="zh-CN" altLang="en-US" sz="3600" b="0">
                <a:latin typeface="Arial" pitchFamily="34" charset="0"/>
              </a:rPr>
              <a:t>繁</a:t>
            </a:r>
            <a:r>
              <a:rPr kumimoji="0" lang="zh-CN" altLang="en-US" sz="3600" b="0">
                <a:solidFill>
                  <a:srgbClr val="FF0000"/>
                </a:solidFill>
                <a:latin typeface="Arial" pitchFamily="34" charset="0"/>
              </a:rPr>
              <a:t>衍</a:t>
            </a:r>
          </a:p>
        </p:txBody>
      </p:sp>
      <p:sp>
        <p:nvSpPr>
          <p:cNvPr id="188421" name="Text Box 5"/>
          <p:cNvSpPr txBox="1">
            <a:spLocks noChangeArrowheads="1"/>
          </p:cNvSpPr>
          <p:nvPr/>
        </p:nvSpPr>
        <p:spPr bwMode="auto">
          <a:xfrm>
            <a:off x="900113" y="2609850"/>
            <a:ext cx="1098550" cy="641350"/>
          </a:xfrm>
          <a:prstGeom prst="rect">
            <a:avLst/>
          </a:prstGeom>
          <a:noFill/>
          <a:ln w="9525">
            <a:noFill/>
            <a:miter lim="800000"/>
            <a:headEnd/>
            <a:tailEnd/>
          </a:ln>
          <a:effectLst/>
        </p:spPr>
        <p:txBody>
          <a:bodyPr wrap="none">
            <a:spAutoFit/>
          </a:bodyPr>
          <a:lstStyle/>
          <a:p>
            <a:r>
              <a:rPr kumimoji="0" lang="zh-CN" altLang="en-US" sz="3600" b="0">
                <a:latin typeface="Arial" pitchFamily="34" charset="0"/>
              </a:rPr>
              <a:t>归</a:t>
            </a:r>
            <a:r>
              <a:rPr kumimoji="0" lang="zh-CN" altLang="en-US" sz="3600" b="0">
                <a:solidFill>
                  <a:srgbClr val="FF0000"/>
                </a:solidFill>
                <a:latin typeface="Arial" pitchFamily="34" charset="0"/>
              </a:rPr>
              <a:t>咎</a:t>
            </a:r>
          </a:p>
        </p:txBody>
      </p:sp>
      <p:sp>
        <p:nvSpPr>
          <p:cNvPr id="188422" name="Text Box 6"/>
          <p:cNvSpPr txBox="1">
            <a:spLocks noChangeArrowheads="1"/>
          </p:cNvSpPr>
          <p:nvPr/>
        </p:nvSpPr>
        <p:spPr bwMode="auto">
          <a:xfrm>
            <a:off x="4787900" y="2538413"/>
            <a:ext cx="1098550" cy="641350"/>
          </a:xfrm>
          <a:prstGeom prst="rect">
            <a:avLst/>
          </a:prstGeom>
          <a:noFill/>
          <a:ln w="9525">
            <a:noFill/>
            <a:miter lim="800000"/>
            <a:headEnd/>
            <a:tailEnd/>
          </a:ln>
          <a:effectLst/>
        </p:spPr>
        <p:txBody>
          <a:bodyPr wrap="none">
            <a:spAutoFit/>
          </a:bodyPr>
          <a:lstStyle/>
          <a:p>
            <a:r>
              <a:rPr kumimoji="0" lang="zh-CN" altLang="en-US" sz="3600" b="0">
                <a:solidFill>
                  <a:srgbClr val="FF0000"/>
                </a:solidFill>
                <a:latin typeface="Arial" pitchFamily="34" charset="0"/>
              </a:rPr>
              <a:t>劫掠</a:t>
            </a:r>
          </a:p>
        </p:txBody>
      </p:sp>
      <p:sp>
        <p:nvSpPr>
          <p:cNvPr id="188423" name="Text Box 7"/>
          <p:cNvSpPr txBox="1">
            <a:spLocks noChangeArrowheads="1"/>
          </p:cNvSpPr>
          <p:nvPr/>
        </p:nvSpPr>
        <p:spPr bwMode="auto">
          <a:xfrm>
            <a:off x="900113" y="3402013"/>
            <a:ext cx="1098550" cy="641350"/>
          </a:xfrm>
          <a:prstGeom prst="rect">
            <a:avLst/>
          </a:prstGeom>
          <a:noFill/>
          <a:ln w="9525">
            <a:noFill/>
            <a:miter lim="800000"/>
            <a:headEnd/>
            <a:tailEnd/>
          </a:ln>
          <a:effectLst/>
        </p:spPr>
        <p:txBody>
          <a:bodyPr wrap="none">
            <a:spAutoFit/>
          </a:bodyPr>
          <a:lstStyle/>
          <a:p>
            <a:r>
              <a:rPr kumimoji="0" lang="zh-CN" altLang="en-US" sz="3600" b="0">
                <a:latin typeface="Arial" pitchFamily="34" charset="0"/>
              </a:rPr>
              <a:t>遵</a:t>
            </a:r>
            <a:r>
              <a:rPr kumimoji="0" lang="zh-CN" altLang="en-US" sz="3600" b="0">
                <a:solidFill>
                  <a:srgbClr val="FF0000"/>
                </a:solidFill>
                <a:latin typeface="Arial" pitchFamily="34" charset="0"/>
              </a:rPr>
              <a:t>循</a:t>
            </a:r>
          </a:p>
        </p:txBody>
      </p:sp>
      <p:sp>
        <p:nvSpPr>
          <p:cNvPr id="188424" name="Text Box 8"/>
          <p:cNvSpPr txBox="1">
            <a:spLocks noChangeArrowheads="1"/>
          </p:cNvSpPr>
          <p:nvPr/>
        </p:nvSpPr>
        <p:spPr bwMode="auto">
          <a:xfrm>
            <a:off x="4787900" y="3330575"/>
            <a:ext cx="1098550" cy="641350"/>
          </a:xfrm>
          <a:prstGeom prst="rect">
            <a:avLst/>
          </a:prstGeom>
          <a:noFill/>
          <a:ln w="9525">
            <a:noFill/>
            <a:miter lim="800000"/>
            <a:headEnd/>
            <a:tailEnd/>
          </a:ln>
          <a:effectLst/>
        </p:spPr>
        <p:txBody>
          <a:bodyPr wrap="none">
            <a:spAutoFit/>
          </a:bodyPr>
          <a:lstStyle/>
          <a:p>
            <a:r>
              <a:rPr kumimoji="0" lang="zh-CN" altLang="en-US" sz="3600" b="0">
                <a:solidFill>
                  <a:srgbClr val="FF0000"/>
                </a:solidFill>
                <a:latin typeface="Arial" pitchFamily="34" charset="0"/>
              </a:rPr>
              <a:t>酝酿</a:t>
            </a:r>
          </a:p>
        </p:txBody>
      </p:sp>
      <p:sp>
        <p:nvSpPr>
          <p:cNvPr id="188425" name="Text Box 9"/>
          <p:cNvSpPr txBox="1">
            <a:spLocks noChangeArrowheads="1"/>
          </p:cNvSpPr>
          <p:nvPr/>
        </p:nvSpPr>
        <p:spPr bwMode="auto">
          <a:xfrm>
            <a:off x="900113" y="4149725"/>
            <a:ext cx="2012950" cy="641350"/>
          </a:xfrm>
          <a:prstGeom prst="rect">
            <a:avLst/>
          </a:prstGeom>
          <a:noFill/>
          <a:ln w="9525">
            <a:noFill/>
            <a:miter lim="800000"/>
            <a:headEnd/>
            <a:tailEnd/>
          </a:ln>
          <a:effectLst/>
        </p:spPr>
        <p:txBody>
          <a:bodyPr wrap="none">
            <a:spAutoFit/>
          </a:bodyPr>
          <a:lstStyle/>
          <a:p>
            <a:r>
              <a:rPr kumimoji="0" lang="zh-CN" altLang="en-US" sz="3600" b="0">
                <a:latin typeface="Arial" pitchFamily="34" charset="0"/>
              </a:rPr>
              <a:t>无动于</a:t>
            </a:r>
            <a:r>
              <a:rPr kumimoji="0" lang="zh-CN" altLang="en-US" sz="3600" b="0">
                <a:solidFill>
                  <a:srgbClr val="FF0000"/>
                </a:solidFill>
                <a:latin typeface="Arial" pitchFamily="34" charset="0"/>
              </a:rPr>
              <a:t>衷</a:t>
            </a:r>
          </a:p>
        </p:txBody>
      </p:sp>
      <p:sp>
        <p:nvSpPr>
          <p:cNvPr id="188426" name="Text Box 10"/>
          <p:cNvSpPr txBox="1">
            <a:spLocks noChangeArrowheads="1"/>
          </p:cNvSpPr>
          <p:nvPr/>
        </p:nvSpPr>
        <p:spPr bwMode="auto">
          <a:xfrm>
            <a:off x="1763713" y="1773238"/>
            <a:ext cx="2736850" cy="641350"/>
          </a:xfrm>
          <a:prstGeom prst="rect">
            <a:avLst/>
          </a:prstGeom>
          <a:noFill/>
          <a:ln w="9525">
            <a:noFill/>
            <a:miter lim="800000"/>
            <a:headEnd/>
            <a:tailEnd/>
          </a:ln>
          <a:effectLst/>
        </p:spPr>
        <p:txBody>
          <a:bodyPr>
            <a:spAutoFit/>
          </a:bodyPr>
          <a:lstStyle/>
          <a:p>
            <a:r>
              <a:rPr kumimoji="0" lang="zh-CN" altLang="en-US" sz="3600" b="0" dirty="0">
                <a:latin typeface="Arial" pitchFamily="34" charset="0"/>
              </a:rPr>
              <a:t>（  </a:t>
            </a:r>
            <a:r>
              <a:rPr kumimoji="0" lang="en-US" altLang="zh-CN" sz="3600" b="0" dirty="0">
                <a:solidFill>
                  <a:srgbClr val="FF5050"/>
                </a:solidFill>
                <a:latin typeface="Arial" pitchFamily="34" charset="0"/>
              </a:rPr>
              <a:t>è</a:t>
            </a:r>
            <a:r>
              <a:rPr kumimoji="0" lang="en-US" altLang="zh-CN" sz="3600" b="0" dirty="0">
                <a:latin typeface="Arial" pitchFamily="34" charset="0"/>
              </a:rPr>
              <a:t>  ）</a:t>
            </a:r>
          </a:p>
        </p:txBody>
      </p:sp>
      <p:sp>
        <p:nvSpPr>
          <p:cNvPr id="188427" name="Text Box 11"/>
          <p:cNvSpPr txBox="1">
            <a:spLocks noChangeArrowheads="1"/>
          </p:cNvSpPr>
          <p:nvPr/>
        </p:nvSpPr>
        <p:spPr bwMode="auto">
          <a:xfrm>
            <a:off x="5795963" y="1844675"/>
            <a:ext cx="2190750" cy="641350"/>
          </a:xfrm>
          <a:prstGeom prst="rect">
            <a:avLst/>
          </a:prstGeom>
          <a:noFill/>
          <a:ln w="9525">
            <a:noFill/>
            <a:miter lim="800000"/>
            <a:headEnd/>
            <a:tailEnd/>
          </a:ln>
          <a:effectLst/>
        </p:spPr>
        <p:txBody>
          <a:bodyPr wrap="none">
            <a:spAutoFit/>
          </a:bodyPr>
          <a:lstStyle/>
          <a:p>
            <a:r>
              <a:rPr kumimoji="0" lang="zh-CN" altLang="en-US" sz="3600" b="0">
                <a:latin typeface="Arial" pitchFamily="34" charset="0"/>
              </a:rPr>
              <a:t>（ </a:t>
            </a:r>
            <a:r>
              <a:rPr kumimoji="0" lang="en-US" altLang="zh-CN" sz="3600" b="0">
                <a:solidFill>
                  <a:srgbClr val="FF5050"/>
                </a:solidFill>
                <a:latin typeface="Arial" pitchFamily="34" charset="0"/>
              </a:rPr>
              <a:t>yǎn</a:t>
            </a:r>
            <a:r>
              <a:rPr kumimoji="0" lang="en-US" altLang="zh-CN" sz="3600" b="0">
                <a:latin typeface="Arial" pitchFamily="34" charset="0"/>
              </a:rPr>
              <a:t>  ）</a:t>
            </a:r>
          </a:p>
        </p:txBody>
      </p:sp>
      <p:sp>
        <p:nvSpPr>
          <p:cNvPr id="188428" name="Text Box 12"/>
          <p:cNvSpPr txBox="1">
            <a:spLocks noChangeArrowheads="1"/>
          </p:cNvSpPr>
          <p:nvPr/>
        </p:nvSpPr>
        <p:spPr bwMode="auto">
          <a:xfrm>
            <a:off x="1835150" y="2636838"/>
            <a:ext cx="2592388" cy="641350"/>
          </a:xfrm>
          <a:prstGeom prst="rect">
            <a:avLst/>
          </a:prstGeom>
          <a:noFill/>
          <a:ln w="9525">
            <a:noFill/>
            <a:miter lim="800000"/>
            <a:headEnd/>
            <a:tailEnd/>
          </a:ln>
          <a:effectLst/>
        </p:spPr>
        <p:txBody>
          <a:bodyPr>
            <a:spAutoFit/>
          </a:bodyPr>
          <a:lstStyle/>
          <a:p>
            <a:r>
              <a:rPr kumimoji="0" lang="zh-CN" altLang="en-US" sz="3600" b="0">
                <a:latin typeface="Arial" pitchFamily="34" charset="0"/>
              </a:rPr>
              <a:t>（</a:t>
            </a:r>
            <a:r>
              <a:rPr kumimoji="0" lang="en-US" altLang="zh-CN" sz="3600" b="0">
                <a:solidFill>
                  <a:srgbClr val="FF5050"/>
                </a:solidFill>
                <a:latin typeface="Arial" pitchFamily="34" charset="0"/>
              </a:rPr>
              <a:t>jiù</a:t>
            </a:r>
            <a:r>
              <a:rPr kumimoji="0" lang="en-US" altLang="zh-CN" sz="3600" b="0">
                <a:latin typeface="Arial" pitchFamily="34" charset="0"/>
              </a:rPr>
              <a:t> ）</a:t>
            </a:r>
          </a:p>
        </p:txBody>
      </p:sp>
      <p:sp>
        <p:nvSpPr>
          <p:cNvPr id="188429" name="Text Box 13"/>
          <p:cNvSpPr txBox="1">
            <a:spLocks noChangeArrowheads="1"/>
          </p:cNvSpPr>
          <p:nvPr/>
        </p:nvSpPr>
        <p:spPr bwMode="auto">
          <a:xfrm>
            <a:off x="1835150" y="3429000"/>
            <a:ext cx="3168650" cy="915988"/>
          </a:xfrm>
          <a:prstGeom prst="rect">
            <a:avLst/>
          </a:prstGeom>
          <a:noFill/>
          <a:ln w="9525">
            <a:noFill/>
            <a:miter lim="800000"/>
            <a:headEnd/>
            <a:tailEnd/>
          </a:ln>
          <a:effectLst/>
        </p:spPr>
        <p:txBody>
          <a:bodyPr>
            <a:spAutoFit/>
          </a:bodyPr>
          <a:lstStyle/>
          <a:p>
            <a:r>
              <a:rPr kumimoji="0" lang="zh-CN" altLang="en-US" sz="3600" b="0">
                <a:latin typeface="Arial" pitchFamily="34" charset="0"/>
              </a:rPr>
              <a:t>（</a:t>
            </a:r>
            <a:r>
              <a:rPr kumimoji="0" lang="en-US" altLang="zh-CN" sz="3600" b="0">
                <a:latin typeface="Arial" pitchFamily="34" charset="0"/>
              </a:rPr>
              <a:t> </a:t>
            </a:r>
            <a:r>
              <a:rPr kumimoji="0" lang="en-US" altLang="zh-CN" sz="3600" b="0">
                <a:solidFill>
                  <a:srgbClr val="FF5050"/>
                </a:solidFill>
                <a:latin typeface="Arial" pitchFamily="34" charset="0"/>
              </a:rPr>
              <a:t>xún</a:t>
            </a:r>
            <a:r>
              <a:rPr kumimoji="0" lang="en-US" altLang="zh-CN" sz="3600" b="0">
                <a:latin typeface="Arial" pitchFamily="34" charset="0"/>
              </a:rPr>
              <a:t>）</a:t>
            </a:r>
          </a:p>
          <a:p>
            <a:endParaRPr kumimoji="0" lang="zh-CN" altLang="en-US" sz="1800" b="0">
              <a:latin typeface="Arial" pitchFamily="34" charset="0"/>
            </a:endParaRPr>
          </a:p>
        </p:txBody>
      </p:sp>
      <p:sp>
        <p:nvSpPr>
          <p:cNvPr id="188430" name="Text Box 14"/>
          <p:cNvSpPr txBox="1">
            <a:spLocks noChangeArrowheads="1"/>
          </p:cNvSpPr>
          <p:nvPr/>
        </p:nvSpPr>
        <p:spPr bwMode="auto">
          <a:xfrm>
            <a:off x="5724525" y="3357563"/>
            <a:ext cx="3206750" cy="915987"/>
          </a:xfrm>
          <a:prstGeom prst="rect">
            <a:avLst/>
          </a:prstGeom>
          <a:noFill/>
          <a:ln w="9525">
            <a:noFill/>
            <a:miter lim="800000"/>
            <a:headEnd/>
            <a:tailEnd/>
          </a:ln>
          <a:effectLst/>
        </p:spPr>
        <p:txBody>
          <a:bodyPr wrap="none">
            <a:spAutoFit/>
          </a:bodyPr>
          <a:lstStyle/>
          <a:p>
            <a:r>
              <a:rPr kumimoji="0" lang="zh-CN" altLang="en-US" sz="3600" b="0">
                <a:latin typeface="Arial" pitchFamily="34" charset="0"/>
              </a:rPr>
              <a:t>（ </a:t>
            </a:r>
            <a:r>
              <a:rPr lang="en-US" altLang="zh-CN" sz="3600">
                <a:solidFill>
                  <a:srgbClr val="FF5050"/>
                </a:solidFill>
              </a:rPr>
              <a:t>yùn</a:t>
            </a:r>
            <a:r>
              <a:rPr kumimoji="0" lang="zh-CN" altLang="en-US" sz="3600" b="0">
                <a:solidFill>
                  <a:srgbClr val="FF5050"/>
                </a:solidFill>
                <a:latin typeface="Arial" pitchFamily="34" charset="0"/>
              </a:rPr>
              <a:t> </a:t>
            </a:r>
            <a:r>
              <a:rPr kumimoji="0" lang="en-US" altLang="zh-CN" sz="3600" b="0">
                <a:solidFill>
                  <a:srgbClr val="FF5050"/>
                </a:solidFill>
                <a:latin typeface="Arial" pitchFamily="34" charset="0"/>
              </a:rPr>
              <a:t>niàng</a:t>
            </a:r>
            <a:r>
              <a:rPr kumimoji="0" lang="en-US" altLang="zh-CN" sz="3600" b="0">
                <a:latin typeface="Arial" pitchFamily="34" charset="0"/>
              </a:rPr>
              <a:t>）</a:t>
            </a:r>
          </a:p>
          <a:p>
            <a:endParaRPr kumimoji="0" lang="zh-CN" altLang="en-US" sz="1800" b="0">
              <a:latin typeface="Arial" pitchFamily="34" charset="0"/>
            </a:endParaRPr>
          </a:p>
        </p:txBody>
      </p:sp>
      <p:sp>
        <p:nvSpPr>
          <p:cNvPr id="188431" name="Text Box 15"/>
          <p:cNvSpPr txBox="1">
            <a:spLocks noChangeArrowheads="1"/>
          </p:cNvSpPr>
          <p:nvPr/>
        </p:nvSpPr>
        <p:spPr bwMode="auto">
          <a:xfrm>
            <a:off x="2484438" y="4149725"/>
            <a:ext cx="3240087" cy="641350"/>
          </a:xfrm>
          <a:prstGeom prst="rect">
            <a:avLst/>
          </a:prstGeom>
          <a:noFill/>
          <a:ln w="9525">
            <a:noFill/>
            <a:miter lim="800000"/>
            <a:headEnd/>
            <a:tailEnd/>
          </a:ln>
          <a:effectLst/>
        </p:spPr>
        <p:txBody>
          <a:bodyPr>
            <a:spAutoFit/>
          </a:bodyPr>
          <a:lstStyle/>
          <a:p>
            <a:r>
              <a:rPr kumimoji="0" lang="zh-CN" altLang="en-US" sz="3600" b="0">
                <a:latin typeface="Arial" pitchFamily="34" charset="0"/>
              </a:rPr>
              <a:t>（</a:t>
            </a:r>
            <a:r>
              <a:rPr kumimoji="0" lang="en-US" altLang="zh-CN" sz="3600" b="0">
                <a:solidFill>
                  <a:srgbClr val="FF5050"/>
                </a:solidFill>
                <a:latin typeface="Arial" pitchFamily="34" charset="0"/>
              </a:rPr>
              <a:t>zhōng</a:t>
            </a:r>
            <a:r>
              <a:rPr kumimoji="0" lang="en-US" altLang="zh-CN" sz="3600" b="0">
                <a:latin typeface="Arial" pitchFamily="34" charset="0"/>
              </a:rPr>
              <a:t>）</a:t>
            </a:r>
          </a:p>
        </p:txBody>
      </p:sp>
      <p:sp>
        <p:nvSpPr>
          <p:cNvPr id="188432" name="Text Box 16"/>
          <p:cNvSpPr txBox="1">
            <a:spLocks noChangeArrowheads="1"/>
          </p:cNvSpPr>
          <p:nvPr/>
        </p:nvSpPr>
        <p:spPr bwMode="auto">
          <a:xfrm>
            <a:off x="5795963" y="2565400"/>
            <a:ext cx="2449512" cy="641350"/>
          </a:xfrm>
          <a:prstGeom prst="rect">
            <a:avLst/>
          </a:prstGeom>
          <a:noFill/>
          <a:ln w="9525">
            <a:noFill/>
            <a:miter lim="800000"/>
            <a:headEnd/>
            <a:tailEnd/>
          </a:ln>
          <a:effectLst/>
        </p:spPr>
        <p:txBody>
          <a:bodyPr>
            <a:spAutoFit/>
          </a:bodyPr>
          <a:lstStyle/>
          <a:p>
            <a:pPr>
              <a:spcBef>
                <a:spcPct val="50000"/>
              </a:spcBef>
            </a:pPr>
            <a:r>
              <a:rPr lang="zh-CN" altLang="en-US" sz="3600"/>
              <a:t>（</a:t>
            </a:r>
            <a:r>
              <a:rPr lang="en-US" altLang="zh-CN" sz="3600">
                <a:solidFill>
                  <a:srgbClr val="FF5050"/>
                </a:solidFill>
              </a:rPr>
              <a:t>jié lüè</a:t>
            </a:r>
            <a:r>
              <a:rPr lang="zh-CN" altLang="en-US" sz="3600"/>
              <a:t>）</a:t>
            </a:r>
          </a:p>
        </p:txBody>
      </p:sp>
      <p:sp>
        <p:nvSpPr>
          <p:cNvPr id="188433" name="Text Box 17"/>
          <p:cNvSpPr txBox="1">
            <a:spLocks noChangeArrowheads="1"/>
          </p:cNvSpPr>
          <p:nvPr/>
        </p:nvSpPr>
        <p:spPr bwMode="auto">
          <a:xfrm>
            <a:off x="4859338" y="4221163"/>
            <a:ext cx="1655762" cy="641350"/>
          </a:xfrm>
          <a:prstGeom prst="rect">
            <a:avLst/>
          </a:prstGeom>
          <a:noFill/>
          <a:ln w="9525">
            <a:noFill/>
            <a:miter lim="800000"/>
            <a:headEnd/>
            <a:tailEnd/>
          </a:ln>
          <a:effectLst/>
        </p:spPr>
        <p:txBody>
          <a:bodyPr>
            <a:spAutoFit/>
          </a:bodyPr>
          <a:lstStyle/>
          <a:p>
            <a:pPr>
              <a:spcBef>
                <a:spcPct val="50000"/>
              </a:spcBef>
            </a:pPr>
            <a:r>
              <a:rPr lang="zh-CN" altLang="en-US" sz="3600">
                <a:solidFill>
                  <a:srgbClr val="FF0000"/>
                </a:solidFill>
              </a:rPr>
              <a:t>藩篱</a:t>
            </a:r>
          </a:p>
        </p:txBody>
      </p:sp>
      <p:sp>
        <p:nvSpPr>
          <p:cNvPr id="188434" name="Text Box 18"/>
          <p:cNvSpPr txBox="1">
            <a:spLocks noChangeArrowheads="1"/>
          </p:cNvSpPr>
          <p:nvPr/>
        </p:nvSpPr>
        <p:spPr bwMode="auto">
          <a:xfrm>
            <a:off x="5867400" y="4221163"/>
            <a:ext cx="2303463" cy="641350"/>
          </a:xfrm>
          <a:prstGeom prst="rect">
            <a:avLst/>
          </a:prstGeom>
          <a:noFill/>
          <a:ln w="9525">
            <a:noFill/>
            <a:miter lim="800000"/>
            <a:headEnd/>
            <a:tailEnd/>
          </a:ln>
          <a:effectLst/>
        </p:spPr>
        <p:txBody>
          <a:bodyPr>
            <a:spAutoFit/>
          </a:bodyPr>
          <a:lstStyle/>
          <a:p>
            <a:pPr>
              <a:spcBef>
                <a:spcPct val="50000"/>
              </a:spcBef>
            </a:pPr>
            <a:r>
              <a:rPr lang="en-US" altLang="zh-CN"/>
              <a:t>(  </a:t>
            </a:r>
            <a:r>
              <a:rPr lang="en-US" altLang="zh-CN" sz="3600">
                <a:solidFill>
                  <a:srgbClr val="FF5050"/>
                </a:solidFill>
              </a:rPr>
              <a:t>fān  lí</a:t>
            </a:r>
            <a:r>
              <a:rPr lang="en-US" altLang="zh-CN" sz="3600"/>
              <a:t>  )</a:t>
            </a:r>
            <a:endParaRPr lang="zh-CN" altLang="en-US" sz="3600"/>
          </a:p>
        </p:txBody>
      </p:sp>
      <p:sp>
        <p:nvSpPr>
          <p:cNvPr id="188435" name="Text Box 19"/>
          <p:cNvSpPr txBox="1">
            <a:spLocks noChangeArrowheads="1"/>
          </p:cNvSpPr>
          <p:nvPr/>
        </p:nvSpPr>
        <p:spPr bwMode="auto">
          <a:xfrm>
            <a:off x="900113" y="4941888"/>
            <a:ext cx="1655762" cy="641350"/>
          </a:xfrm>
          <a:prstGeom prst="rect">
            <a:avLst/>
          </a:prstGeom>
          <a:noFill/>
          <a:ln w="9525">
            <a:noFill/>
            <a:miter lim="800000"/>
            <a:headEnd/>
            <a:tailEnd/>
          </a:ln>
          <a:effectLst/>
        </p:spPr>
        <p:txBody>
          <a:bodyPr>
            <a:spAutoFit/>
          </a:bodyPr>
          <a:lstStyle/>
          <a:p>
            <a:pPr>
              <a:spcBef>
                <a:spcPct val="50000"/>
              </a:spcBef>
            </a:pPr>
            <a:r>
              <a:rPr lang="zh-CN" altLang="en-US" sz="3600">
                <a:solidFill>
                  <a:srgbClr val="FF0000"/>
                </a:solidFill>
              </a:rPr>
              <a:t>栖息</a:t>
            </a:r>
          </a:p>
        </p:txBody>
      </p:sp>
      <p:sp>
        <p:nvSpPr>
          <p:cNvPr id="188436" name="Text Box 20"/>
          <p:cNvSpPr txBox="1">
            <a:spLocks noChangeArrowheads="1"/>
          </p:cNvSpPr>
          <p:nvPr/>
        </p:nvSpPr>
        <p:spPr bwMode="auto">
          <a:xfrm>
            <a:off x="1979613" y="4941888"/>
            <a:ext cx="2303462" cy="641350"/>
          </a:xfrm>
          <a:prstGeom prst="rect">
            <a:avLst/>
          </a:prstGeom>
          <a:noFill/>
          <a:ln w="9525">
            <a:noFill/>
            <a:miter lim="800000"/>
            <a:headEnd/>
            <a:tailEnd/>
          </a:ln>
          <a:effectLst/>
        </p:spPr>
        <p:txBody>
          <a:bodyPr>
            <a:spAutoFit/>
          </a:bodyPr>
          <a:lstStyle/>
          <a:p>
            <a:pPr>
              <a:spcBef>
                <a:spcPct val="50000"/>
              </a:spcBef>
            </a:pPr>
            <a:r>
              <a:rPr lang="en-US" altLang="zh-CN" sz="3600"/>
              <a:t>( </a:t>
            </a:r>
            <a:r>
              <a:rPr lang="en-US" altLang="zh-CN" sz="3600">
                <a:solidFill>
                  <a:srgbClr val="FF5050"/>
                </a:solidFill>
              </a:rPr>
              <a:t>qī   xī</a:t>
            </a:r>
            <a:r>
              <a:rPr lang="en-US" altLang="zh-CN" sz="3600"/>
              <a:t> )</a:t>
            </a:r>
            <a:endParaRPr lang="zh-CN" altLang="en-US" sz="3600"/>
          </a:p>
        </p:txBody>
      </p:sp>
      <p:sp>
        <p:nvSpPr>
          <p:cNvPr id="188437" name="Text Box 21"/>
          <p:cNvSpPr txBox="1">
            <a:spLocks noChangeArrowheads="1"/>
          </p:cNvSpPr>
          <p:nvPr/>
        </p:nvSpPr>
        <p:spPr bwMode="auto">
          <a:xfrm>
            <a:off x="900113" y="5661025"/>
            <a:ext cx="2376487" cy="641350"/>
          </a:xfrm>
          <a:prstGeom prst="rect">
            <a:avLst/>
          </a:prstGeom>
          <a:noFill/>
          <a:ln w="9525">
            <a:noFill/>
            <a:miter lim="800000"/>
            <a:headEnd/>
            <a:tailEnd/>
          </a:ln>
          <a:effectLst/>
        </p:spPr>
        <p:txBody>
          <a:bodyPr>
            <a:spAutoFit/>
          </a:bodyPr>
          <a:lstStyle/>
          <a:p>
            <a:pPr>
              <a:spcBef>
                <a:spcPct val="50000"/>
              </a:spcBef>
            </a:pPr>
            <a:r>
              <a:rPr lang="zh-CN" altLang="en-US" sz="3600">
                <a:solidFill>
                  <a:srgbClr val="FF0000"/>
                </a:solidFill>
              </a:rPr>
              <a:t>五彩斑斓</a:t>
            </a:r>
          </a:p>
        </p:txBody>
      </p:sp>
      <p:sp>
        <p:nvSpPr>
          <p:cNvPr id="188438" name="Text Box 22"/>
          <p:cNvSpPr txBox="1">
            <a:spLocks noChangeArrowheads="1"/>
          </p:cNvSpPr>
          <p:nvPr/>
        </p:nvSpPr>
        <p:spPr bwMode="auto">
          <a:xfrm>
            <a:off x="2700338" y="5661025"/>
            <a:ext cx="4319587" cy="641350"/>
          </a:xfrm>
          <a:prstGeom prst="rect">
            <a:avLst/>
          </a:prstGeom>
          <a:noFill/>
          <a:ln w="9525">
            <a:noFill/>
            <a:miter lim="800000"/>
            <a:headEnd/>
            <a:tailEnd/>
          </a:ln>
          <a:effectLst/>
        </p:spPr>
        <p:txBody>
          <a:bodyPr>
            <a:spAutoFit/>
          </a:bodyPr>
          <a:lstStyle/>
          <a:p>
            <a:pPr>
              <a:spcBef>
                <a:spcPct val="50000"/>
              </a:spcBef>
            </a:pPr>
            <a:r>
              <a:rPr lang="zh-CN" altLang="en-US" sz="3600"/>
              <a:t>（</a:t>
            </a:r>
            <a:r>
              <a:rPr lang="en-US" altLang="zh-CN" sz="3600">
                <a:solidFill>
                  <a:srgbClr val="FF5050"/>
                </a:solidFill>
              </a:rPr>
              <a:t>wǔ cǎi bān lán</a:t>
            </a:r>
            <a:r>
              <a:rPr lang="zh-CN" altLang="en-US" sz="3600"/>
              <a:t>）</a:t>
            </a: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88426"/>
                                        </p:tgtEl>
                                        <p:attrNameLst>
                                          <p:attrName>style.visibility</p:attrName>
                                        </p:attrNameLst>
                                      </p:cBhvr>
                                      <p:to>
                                        <p:strVal val="visible"/>
                                      </p:to>
                                    </p:set>
                                    <p:animEffect transition="in" filter="randombar(horizontal)">
                                      <p:cBhvr>
                                        <p:cTn id="7" dur="500"/>
                                        <p:tgtEl>
                                          <p:spTgt spid="18842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88427"/>
                                        </p:tgtEl>
                                        <p:attrNameLst>
                                          <p:attrName>style.visibility</p:attrName>
                                        </p:attrNameLst>
                                      </p:cBhvr>
                                      <p:to>
                                        <p:strVal val="visible"/>
                                      </p:to>
                                    </p:set>
                                    <p:animEffect transition="in" filter="randombar(horizontal)">
                                      <p:cBhvr>
                                        <p:cTn id="12" dur="500"/>
                                        <p:tgtEl>
                                          <p:spTgt spid="18842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88428"/>
                                        </p:tgtEl>
                                        <p:attrNameLst>
                                          <p:attrName>style.visibility</p:attrName>
                                        </p:attrNameLst>
                                      </p:cBhvr>
                                      <p:to>
                                        <p:strVal val="visible"/>
                                      </p:to>
                                    </p:set>
                                    <p:animEffect transition="in" filter="randombar(horizontal)">
                                      <p:cBhvr>
                                        <p:cTn id="17" dur="500"/>
                                        <p:tgtEl>
                                          <p:spTgt spid="18842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88432"/>
                                        </p:tgtEl>
                                        <p:attrNameLst>
                                          <p:attrName>style.visibility</p:attrName>
                                        </p:attrNameLst>
                                      </p:cBhvr>
                                      <p:to>
                                        <p:strVal val="visible"/>
                                      </p:to>
                                    </p:set>
                                    <p:anim calcmode="lin" valueType="num">
                                      <p:cBhvr additive="base">
                                        <p:cTn id="22" dur="500" fill="hold"/>
                                        <p:tgtEl>
                                          <p:spTgt spid="188432"/>
                                        </p:tgtEl>
                                        <p:attrNameLst>
                                          <p:attrName>ppt_x</p:attrName>
                                        </p:attrNameLst>
                                      </p:cBhvr>
                                      <p:tavLst>
                                        <p:tav tm="0">
                                          <p:val>
                                            <p:strVal val="#ppt_x"/>
                                          </p:val>
                                        </p:tav>
                                        <p:tav tm="100000">
                                          <p:val>
                                            <p:strVal val="#ppt_x"/>
                                          </p:val>
                                        </p:tav>
                                      </p:tavLst>
                                    </p:anim>
                                    <p:anim calcmode="lin" valueType="num">
                                      <p:cBhvr additive="base">
                                        <p:cTn id="23" dur="500" fill="hold"/>
                                        <p:tgtEl>
                                          <p:spTgt spid="188432"/>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88429"/>
                                        </p:tgtEl>
                                        <p:attrNameLst>
                                          <p:attrName>style.visibility</p:attrName>
                                        </p:attrNameLst>
                                      </p:cBhvr>
                                      <p:to>
                                        <p:strVal val="visible"/>
                                      </p:to>
                                    </p:set>
                                    <p:animEffect transition="in" filter="randombar(horizontal)">
                                      <p:cBhvr>
                                        <p:cTn id="28" dur="500"/>
                                        <p:tgtEl>
                                          <p:spTgt spid="188429"/>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188430"/>
                                        </p:tgtEl>
                                        <p:attrNameLst>
                                          <p:attrName>style.visibility</p:attrName>
                                        </p:attrNameLst>
                                      </p:cBhvr>
                                      <p:to>
                                        <p:strVal val="visible"/>
                                      </p:to>
                                    </p:set>
                                    <p:animEffect transition="in" filter="randombar(horizontal)">
                                      <p:cBhvr>
                                        <p:cTn id="33" dur="500"/>
                                        <p:tgtEl>
                                          <p:spTgt spid="188430"/>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188431"/>
                                        </p:tgtEl>
                                        <p:attrNameLst>
                                          <p:attrName>style.visibility</p:attrName>
                                        </p:attrNameLst>
                                      </p:cBhvr>
                                      <p:to>
                                        <p:strVal val="visible"/>
                                      </p:to>
                                    </p:set>
                                    <p:animEffect transition="in" filter="randombar(horizontal)">
                                      <p:cBhvr>
                                        <p:cTn id="38" dur="500"/>
                                        <p:tgtEl>
                                          <p:spTgt spid="188431"/>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8434"/>
                                        </p:tgtEl>
                                        <p:attrNameLst>
                                          <p:attrName>style.visibility</p:attrName>
                                        </p:attrNameLst>
                                      </p:cBhvr>
                                      <p:to>
                                        <p:strVal val="visible"/>
                                      </p:to>
                                    </p:set>
                                    <p:anim calcmode="lin" valueType="num">
                                      <p:cBhvr additive="base">
                                        <p:cTn id="43" dur="500" fill="hold"/>
                                        <p:tgtEl>
                                          <p:spTgt spid="188434"/>
                                        </p:tgtEl>
                                        <p:attrNameLst>
                                          <p:attrName>ppt_x</p:attrName>
                                        </p:attrNameLst>
                                      </p:cBhvr>
                                      <p:tavLst>
                                        <p:tav tm="0">
                                          <p:val>
                                            <p:strVal val="#ppt_x"/>
                                          </p:val>
                                        </p:tav>
                                        <p:tav tm="100000">
                                          <p:val>
                                            <p:strVal val="#ppt_x"/>
                                          </p:val>
                                        </p:tav>
                                      </p:tavLst>
                                    </p:anim>
                                    <p:anim calcmode="lin" valueType="num">
                                      <p:cBhvr additive="base">
                                        <p:cTn id="44" dur="500" fill="hold"/>
                                        <p:tgtEl>
                                          <p:spTgt spid="18843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8436"/>
                                        </p:tgtEl>
                                        <p:attrNameLst>
                                          <p:attrName>style.visibility</p:attrName>
                                        </p:attrNameLst>
                                      </p:cBhvr>
                                      <p:to>
                                        <p:strVal val="visible"/>
                                      </p:to>
                                    </p:set>
                                    <p:anim calcmode="lin" valueType="num">
                                      <p:cBhvr additive="base">
                                        <p:cTn id="49" dur="500" fill="hold"/>
                                        <p:tgtEl>
                                          <p:spTgt spid="188436"/>
                                        </p:tgtEl>
                                        <p:attrNameLst>
                                          <p:attrName>ppt_x</p:attrName>
                                        </p:attrNameLst>
                                      </p:cBhvr>
                                      <p:tavLst>
                                        <p:tav tm="0">
                                          <p:val>
                                            <p:strVal val="#ppt_x"/>
                                          </p:val>
                                        </p:tav>
                                        <p:tav tm="100000">
                                          <p:val>
                                            <p:strVal val="#ppt_x"/>
                                          </p:val>
                                        </p:tav>
                                      </p:tavLst>
                                    </p:anim>
                                    <p:anim calcmode="lin" valueType="num">
                                      <p:cBhvr additive="base">
                                        <p:cTn id="50" dur="500" fill="hold"/>
                                        <p:tgtEl>
                                          <p:spTgt spid="18843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 presetClass="entr" presetSubtype="16" fill="hold" nodeType="clickEffect">
                                  <p:stCondLst>
                                    <p:cond delay="0"/>
                                  </p:stCondLst>
                                  <p:childTnLst>
                                    <p:set>
                                      <p:cBhvr>
                                        <p:cTn id="54" dur="1" fill="hold">
                                          <p:stCondLst>
                                            <p:cond delay="0"/>
                                          </p:stCondLst>
                                        </p:cTn>
                                        <p:tgtEl>
                                          <p:spTgt spid="188438">
                                            <p:txEl>
                                              <p:pRg st="0" end="0"/>
                                            </p:txEl>
                                          </p:spTgt>
                                        </p:tgtEl>
                                        <p:attrNameLst>
                                          <p:attrName>style.visibility</p:attrName>
                                        </p:attrNameLst>
                                      </p:cBhvr>
                                      <p:to>
                                        <p:strVal val="visible"/>
                                      </p:to>
                                    </p:set>
                                    <p:animEffect transition="in" filter="box(in)">
                                      <p:cBhvr>
                                        <p:cTn id="55" dur="500"/>
                                        <p:tgtEl>
                                          <p:spTgt spid="1884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26" grpId="0" autoUpdateAnimBg="0"/>
      <p:bldP spid="188427" grpId="0" autoUpdateAnimBg="0"/>
      <p:bldP spid="188428" grpId="0" autoUpdateAnimBg="0"/>
      <p:bldP spid="188429" grpId="0" autoUpdateAnimBg="0"/>
      <p:bldP spid="188430" grpId="0" autoUpdateAnimBg="0"/>
      <p:bldP spid="188431" grpId="0" autoUpdateAnimBg="0"/>
      <p:bldP spid="188432" grpId="0"/>
      <p:bldP spid="188434" grpId="0"/>
      <p:bldP spid="1884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8" name="Text Box 8"/>
          <p:cNvSpPr txBox="1">
            <a:spLocks noChangeArrowheads="1"/>
          </p:cNvSpPr>
          <p:nvPr/>
        </p:nvSpPr>
        <p:spPr bwMode="auto">
          <a:xfrm>
            <a:off x="357158" y="1214422"/>
            <a:ext cx="6769100" cy="4724370"/>
          </a:xfrm>
          <a:prstGeom prst="rect">
            <a:avLst/>
          </a:prstGeom>
          <a:noFill/>
          <a:ln w="9525">
            <a:noFill/>
            <a:miter lim="800000"/>
            <a:headEnd/>
            <a:tailEnd/>
          </a:ln>
          <a:effectLst/>
        </p:spPr>
        <p:txBody>
          <a:bodyPr>
            <a:spAutoFit/>
          </a:bodyPr>
          <a:lstStyle/>
          <a:p>
            <a:pPr>
              <a:lnSpc>
                <a:spcPct val="100000"/>
              </a:lnSpc>
              <a:spcBef>
                <a:spcPct val="50000"/>
              </a:spcBef>
              <a:buClrTx/>
              <a:buSzTx/>
              <a:buFontTx/>
              <a:buNone/>
            </a:pPr>
            <a:r>
              <a:rPr kumimoji="1" lang="zh-CN" altLang="en-US" sz="4000" dirty="0" smtClean="0">
                <a:solidFill>
                  <a:srgbClr val="0000FF"/>
                </a:solidFill>
                <a:latin typeface="Times New Roman" pitchFamily="18" charset="0"/>
                <a:ea typeface="宋体" pitchFamily="2" charset="-122"/>
              </a:rPr>
              <a:t>解</a:t>
            </a:r>
            <a:r>
              <a:rPr kumimoji="1" lang="zh-CN" altLang="en-US" sz="4000" dirty="0">
                <a:solidFill>
                  <a:srgbClr val="0000FF"/>
                </a:solidFill>
                <a:latin typeface="Times New Roman" pitchFamily="18" charset="0"/>
                <a:ea typeface="宋体" pitchFamily="2" charset="-122"/>
              </a:rPr>
              <a:t>释下列词语</a:t>
            </a:r>
          </a:p>
          <a:p>
            <a:pPr>
              <a:lnSpc>
                <a:spcPct val="100000"/>
              </a:lnSpc>
              <a:spcBef>
                <a:spcPct val="50000"/>
              </a:spcBef>
              <a:buClrTx/>
              <a:buSzTx/>
              <a:buFontTx/>
              <a:buNone/>
            </a:pPr>
            <a:r>
              <a:rPr kumimoji="1" lang="zh-CN" altLang="en-US" sz="2400" dirty="0">
                <a:solidFill>
                  <a:srgbClr val="0000FF"/>
                </a:solidFill>
                <a:latin typeface="Times New Roman" pitchFamily="18" charset="0"/>
                <a:ea typeface="宋体" pitchFamily="2" charset="-122"/>
              </a:rPr>
              <a:t>在劫难逃：</a:t>
            </a:r>
          </a:p>
          <a:p>
            <a:pPr>
              <a:lnSpc>
                <a:spcPct val="100000"/>
              </a:lnSpc>
              <a:spcBef>
                <a:spcPct val="50000"/>
              </a:spcBef>
              <a:buClrTx/>
              <a:buSzTx/>
              <a:buFontTx/>
              <a:buNone/>
            </a:pPr>
            <a:endParaRPr kumimoji="1" lang="zh-CN" altLang="en-US" sz="2400" dirty="0">
              <a:solidFill>
                <a:srgbClr val="0000FF"/>
              </a:solidFill>
              <a:latin typeface="Times New Roman" pitchFamily="18" charset="0"/>
              <a:ea typeface="宋体" pitchFamily="2" charset="-122"/>
            </a:endParaRPr>
          </a:p>
          <a:p>
            <a:pPr>
              <a:lnSpc>
                <a:spcPct val="100000"/>
              </a:lnSpc>
              <a:spcBef>
                <a:spcPct val="50000"/>
              </a:spcBef>
              <a:buClrTx/>
              <a:buSzTx/>
              <a:buFontTx/>
              <a:buNone/>
            </a:pPr>
            <a:r>
              <a:rPr kumimoji="1" lang="zh-CN" altLang="en-US" sz="2400" dirty="0">
                <a:solidFill>
                  <a:srgbClr val="0000FF"/>
                </a:solidFill>
                <a:latin typeface="Times New Roman" pitchFamily="18" charset="0"/>
                <a:ea typeface="宋体" pitchFamily="2" charset="-122"/>
              </a:rPr>
              <a:t>束手无策：</a:t>
            </a:r>
          </a:p>
          <a:p>
            <a:pPr>
              <a:lnSpc>
                <a:spcPct val="100000"/>
              </a:lnSpc>
              <a:spcBef>
                <a:spcPct val="50000"/>
              </a:spcBef>
              <a:buClrTx/>
              <a:buSzTx/>
              <a:buFontTx/>
              <a:buNone/>
            </a:pPr>
            <a:r>
              <a:rPr kumimoji="1" lang="zh-CN" altLang="en-US" sz="2400" dirty="0">
                <a:solidFill>
                  <a:srgbClr val="0000FF"/>
                </a:solidFill>
                <a:latin typeface="Times New Roman" pitchFamily="18" charset="0"/>
                <a:ea typeface="宋体" pitchFamily="2" charset="-122"/>
              </a:rPr>
              <a:t>无动于衷：</a:t>
            </a:r>
          </a:p>
          <a:p>
            <a:pPr>
              <a:lnSpc>
                <a:spcPct val="100000"/>
              </a:lnSpc>
              <a:spcBef>
                <a:spcPct val="50000"/>
              </a:spcBef>
              <a:buClrTx/>
              <a:buSzTx/>
              <a:buFontTx/>
              <a:buNone/>
            </a:pPr>
            <a:r>
              <a:rPr kumimoji="1" lang="zh-CN" altLang="en-US" sz="2400" dirty="0">
                <a:solidFill>
                  <a:srgbClr val="0000FF"/>
                </a:solidFill>
                <a:latin typeface="Times New Roman" pitchFamily="18" charset="0"/>
                <a:ea typeface="宋体" pitchFamily="2" charset="-122"/>
              </a:rPr>
              <a:t>五彩斑斓：</a:t>
            </a:r>
          </a:p>
          <a:p>
            <a:pPr>
              <a:lnSpc>
                <a:spcPct val="100000"/>
              </a:lnSpc>
              <a:spcBef>
                <a:spcPct val="50000"/>
              </a:spcBef>
              <a:buClrTx/>
              <a:buSzTx/>
              <a:buFontTx/>
              <a:buNone/>
            </a:pPr>
            <a:r>
              <a:rPr kumimoji="1" lang="zh-CN" altLang="en-US" sz="2400" dirty="0">
                <a:solidFill>
                  <a:srgbClr val="0000FF"/>
                </a:solidFill>
                <a:latin typeface="Times New Roman" pitchFamily="18" charset="0"/>
                <a:ea typeface="宋体" pitchFamily="2" charset="-122"/>
              </a:rPr>
              <a:t>物竞天择：</a:t>
            </a:r>
            <a:endParaRPr kumimoji="1" lang="zh-CN" altLang="en-US" sz="2400" dirty="0">
              <a:solidFill>
                <a:srgbClr val="CC00FF"/>
              </a:solidFill>
              <a:latin typeface="Times New Roman" pitchFamily="18" charset="0"/>
              <a:ea typeface="宋体" pitchFamily="2" charset="-122"/>
            </a:endParaRPr>
          </a:p>
          <a:p>
            <a:pPr>
              <a:lnSpc>
                <a:spcPct val="100000"/>
              </a:lnSpc>
              <a:spcBef>
                <a:spcPct val="50000"/>
              </a:spcBef>
              <a:buClrTx/>
              <a:buSzTx/>
              <a:buFontTx/>
              <a:buNone/>
            </a:pPr>
            <a:r>
              <a:rPr kumimoji="1" lang="zh-CN" altLang="en-US" sz="3000" b="0" dirty="0">
                <a:solidFill>
                  <a:srgbClr val="CC00FF"/>
                </a:solidFill>
                <a:latin typeface="Times New Roman" pitchFamily="18" charset="0"/>
                <a:ea typeface="宋体" pitchFamily="2" charset="-122"/>
              </a:rPr>
              <a:t> </a:t>
            </a:r>
          </a:p>
        </p:txBody>
      </p:sp>
      <p:sp>
        <p:nvSpPr>
          <p:cNvPr id="230409" name="Text Box 9"/>
          <p:cNvSpPr txBox="1">
            <a:spLocks noChangeArrowheads="1"/>
          </p:cNvSpPr>
          <p:nvPr/>
        </p:nvSpPr>
        <p:spPr bwMode="auto">
          <a:xfrm>
            <a:off x="1785918" y="1928802"/>
            <a:ext cx="6913563" cy="822325"/>
          </a:xfrm>
          <a:prstGeom prst="rect">
            <a:avLst/>
          </a:prstGeom>
          <a:noFill/>
          <a:ln w="9525">
            <a:noFill/>
            <a:miter lim="800000"/>
            <a:headEnd/>
            <a:tailEnd/>
          </a:ln>
          <a:effectLst/>
        </p:spPr>
        <p:txBody>
          <a:bodyPr>
            <a:spAutoFit/>
          </a:bodyPr>
          <a:lstStyle/>
          <a:p>
            <a:pPr>
              <a:lnSpc>
                <a:spcPct val="100000"/>
              </a:lnSpc>
              <a:spcBef>
                <a:spcPct val="0"/>
              </a:spcBef>
              <a:buClrTx/>
              <a:buSzTx/>
              <a:buFontTx/>
              <a:buNone/>
            </a:pPr>
            <a:r>
              <a:rPr kumimoji="1" lang="zh-CN" altLang="en-US" sz="2400" dirty="0">
                <a:solidFill>
                  <a:srgbClr val="9900CC"/>
                </a:solidFill>
                <a:latin typeface="Times New Roman" pitchFamily="18" charset="0"/>
                <a:ea typeface="宋体" pitchFamily="2" charset="-122"/>
              </a:rPr>
              <a:t>命中注定要遭受祸害，逃也逃不脱（迷信）。现在借指坏事情一定要发生，要避免也避免不了。</a:t>
            </a:r>
          </a:p>
        </p:txBody>
      </p:sp>
      <p:sp>
        <p:nvSpPr>
          <p:cNvPr id="230410" name="Text Box 10"/>
          <p:cNvSpPr txBox="1">
            <a:spLocks noChangeArrowheads="1"/>
          </p:cNvSpPr>
          <p:nvPr/>
        </p:nvSpPr>
        <p:spPr bwMode="auto">
          <a:xfrm>
            <a:off x="2000233" y="3071810"/>
            <a:ext cx="3929090" cy="457200"/>
          </a:xfrm>
          <a:prstGeom prst="rect">
            <a:avLst/>
          </a:prstGeom>
          <a:noFill/>
          <a:ln w="9525">
            <a:noFill/>
            <a:miter lim="800000"/>
            <a:headEnd/>
            <a:tailEnd/>
          </a:ln>
          <a:effectLst/>
        </p:spPr>
        <p:txBody>
          <a:bodyPr wrap="square">
            <a:spAutoFit/>
          </a:bodyPr>
          <a:lstStyle/>
          <a:p>
            <a:pPr>
              <a:lnSpc>
                <a:spcPct val="100000"/>
              </a:lnSpc>
              <a:spcBef>
                <a:spcPct val="0"/>
              </a:spcBef>
              <a:buClrTx/>
              <a:buSzTx/>
              <a:buFontTx/>
              <a:buNone/>
            </a:pPr>
            <a:r>
              <a:rPr kumimoji="1" lang="zh-CN" altLang="en-US" sz="2400" dirty="0">
                <a:solidFill>
                  <a:srgbClr val="9900CC"/>
                </a:solidFill>
                <a:latin typeface="Times New Roman" pitchFamily="18" charset="0"/>
                <a:ea typeface="宋体" pitchFamily="2" charset="-122"/>
              </a:rPr>
              <a:t>比喻没有办法。</a:t>
            </a:r>
          </a:p>
        </p:txBody>
      </p:sp>
      <p:sp>
        <p:nvSpPr>
          <p:cNvPr id="230411" name="Text Box 11"/>
          <p:cNvSpPr txBox="1">
            <a:spLocks noChangeArrowheads="1"/>
          </p:cNvSpPr>
          <p:nvPr/>
        </p:nvSpPr>
        <p:spPr bwMode="auto">
          <a:xfrm>
            <a:off x="2071670" y="3643314"/>
            <a:ext cx="5086350" cy="457200"/>
          </a:xfrm>
          <a:prstGeom prst="rect">
            <a:avLst/>
          </a:prstGeom>
          <a:noFill/>
          <a:ln w="9525">
            <a:noFill/>
            <a:miter lim="800000"/>
            <a:headEnd/>
            <a:tailEnd/>
          </a:ln>
          <a:effectLst/>
        </p:spPr>
        <p:txBody>
          <a:bodyPr wrap="none">
            <a:spAutoFit/>
          </a:bodyPr>
          <a:lstStyle/>
          <a:p>
            <a:pPr>
              <a:lnSpc>
                <a:spcPct val="100000"/>
              </a:lnSpc>
              <a:spcBef>
                <a:spcPct val="0"/>
              </a:spcBef>
              <a:buClrTx/>
              <a:buSzTx/>
              <a:buFontTx/>
              <a:buNone/>
            </a:pPr>
            <a:r>
              <a:rPr kumimoji="1" lang="zh-CN" altLang="en-US" sz="2400" dirty="0">
                <a:solidFill>
                  <a:srgbClr val="9900CC"/>
                </a:solidFill>
                <a:latin typeface="Times New Roman" pitchFamily="18" charset="0"/>
                <a:ea typeface="宋体" pitchFamily="2" charset="-122"/>
              </a:rPr>
              <a:t>心里一点不受感动；一点也不动心。</a:t>
            </a:r>
          </a:p>
        </p:txBody>
      </p:sp>
      <p:sp>
        <p:nvSpPr>
          <p:cNvPr id="230412" name="Text Box 12"/>
          <p:cNvSpPr txBox="1">
            <a:spLocks noChangeArrowheads="1"/>
          </p:cNvSpPr>
          <p:nvPr/>
        </p:nvSpPr>
        <p:spPr bwMode="auto">
          <a:xfrm>
            <a:off x="2071670" y="4214818"/>
            <a:ext cx="2209800" cy="457200"/>
          </a:xfrm>
          <a:prstGeom prst="rect">
            <a:avLst/>
          </a:prstGeom>
          <a:noFill/>
          <a:ln w="9525">
            <a:noFill/>
            <a:miter lim="800000"/>
            <a:headEnd/>
            <a:tailEnd/>
          </a:ln>
          <a:effectLst/>
        </p:spPr>
        <p:txBody>
          <a:bodyPr>
            <a:spAutoFit/>
          </a:bodyPr>
          <a:lstStyle/>
          <a:p>
            <a:pPr>
              <a:lnSpc>
                <a:spcPct val="100000"/>
              </a:lnSpc>
              <a:spcBef>
                <a:spcPct val="0"/>
              </a:spcBef>
              <a:buClrTx/>
              <a:buSzTx/>
              <a:buFontTx/>
              <a:buNone/>
            </a:pPr>
            <a:r>
              <a:rPr kumimoji="1" lang="en-US" altLang="zh-CN" sz="2400" dirty="0">
                <a:solidFill>
                  <a:srgbClr val="9900CC"/>
                </a:solidFill>
                <a:latin typeface="Times New Roman" pitchFamily="18" charset="0"/>
                <a:ea typeface="宋体" pitchFamily="2" charset="-122"/>
              </a:rPr>
              <a:t> </a:t>
            </a:r>
            <a:r>
              <a:rPr kumimoji="1" lang="zh-CN" altLang="en-US" sz="2400" dirty="0">
                <a:solidFill>
                  <a:srgbClr val="9900CC"/>
                </a:solidFill>
                <a:latin typeface="Times New Roman" pitchFamily="18" charset="0"/>
                <a:ea typeface="宋体" pitchFamily="2" charset="-122"/>
              </a:rPr>
              <a:t>灿烂多彩。</a:t>
            </a:r>
          </a:p>
        </p:txBody>
      </p:sp>
      <p:sp>
        <p:nvSpPr>
          <p:cNvPr id="230418" name="Text Box 18"/>
          <p:cNvSpPr txBox="1">
            <a:spLocks noChangeArrowheads="1"/>
          </p:cNvSpPr>
          <p:nvPr/>
        </p:nvSpPr>
        <p:spPr bwMode="auto">
          <a:xfrm>
            <a:off x="2071670" y="4786322"/>
            <a:ext cx="4859337" cy="457200"/>
          </a:xfrm>
          <a:prstGeom prst="rect">
            <a:avLst/>
          </a:prstGeom>
          <a:noFill/>
          <a:ln w="9525">
            <a:noFill/>
            <a:miter lim="800000"/>
            <a:headEnd/>
            <a:tailEnd/>
          </a:ln>
          <a:effectLst/>
        </p:spPr>
        <p:txBody>
          <a:bodyPr>
            <a:spAutoFit/>
          </a:bodyPr>
          <a:lstStyle/>
          <a:p>
            <a:pPr>
              <a:lnSpc>
                <a:spcPct val="100000"/>
              </a:lnSpc>
              <a:spcBef>
                <a:spcPct val="50000"/>
              </a:spcBef>
              <a:buClrTx/>
              <a:buSzTx/>
              <a:buFontTx/>
              <a:buNone/>
            </a:pPr>
            <a:r>
              <a:rPr kumimoji="1" lang="zh-CN" altLang="en-US" sz="2400" dirty="0">
                <a:solidFill>
                  <a:srgbClr val="CC00FF"/>
                </a:solidFill>
                <a:ea typeface="宋体" pitchFamily="2" charset="-122"/>
              </a:rPr>
              <a:t>生物相互竞争，能适应者生存下来。</a:t>
            </a: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30408"/>
                                        </p:tgtEl>
                                        <p:attrNameLst>
                                          <p:attrName>style.visibility</p:attrName>
                                        </p:attrNameLst>
                                      </p:cBhvr>
                                      <p:to>
                                        <p:strVal val="visible"/>
                                      </p:to>
                                    </p:set>
                                    <p:animEffect transition="in" filter="circle(in)">
                                      <p:cBhvr>
                                        <p:cTn id="7" dur="2000"/>
                                        <p:tgtEl>
                                          <p:spTgt spid="23040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230409"/>
                                        </p:tgtEl>
                                        <p:attrNameLst>
                                          <p:attrName>style.visibility</p:attrName>
                                        </p:attrNameLst>
                                      </p:cBhvr>
                                      <p:to>
                                        <p:strVal val="visible"/>
                                      </p:to>
                                    </p:set>
                                    <p:anim calcmode="lin" valueType="num">
                                      <p:cBhvr additive="base">
                                        <p:cTn id="12" dur="500" fill="hold"/>
                                        <p:tgtEl>
                                          <p:spTgt spid="230409"/>
                                        </p:tgtEl>
                                        <p:attrNameLst>
                                          <p:attrName>ppt_x</p:attrName>
                                        </p:attrNameLst>
                                      </p:cBhvr>
                                      <p:tavLst>
                                        <p:tav tm="0">
                                          <p:val>
                                            <p:strVal val="1+#ppt_w/2"/>
                                          </p:val>
                                        </p:tav>
                                        <p:tav tm="100000">
                                          <p:val>
                                            <p:strVal val="#ppt_x"/>
                                          </p:val>
                                        </p:tav>
                                      </p:tavLst>
                                    </p:anim>
                                    <p:anim calcmode="lin" valueType="num">
                                      <p:cBhvr additive="base">
                                        <p:cTn id="13" dur="500" fill="hold"/>
                                        <p:tgtEl>
                                          <p:spTgt spid="23040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230410"/>
                                        </p:tgtEl>
                                        <p:attrNameLst>
                                          <p:attrName>style.visibility</p:attrName>
                                        </p:attrNameLst>
                                      </p:cBhvr>
                                      <p:to>
                                        <p:strVal val="visible"/>
                                      </p:to>
                                    </p:set>
                                    <p:anim calcmode="lin" valueType="num">
                                      <p:cBhvr additive="base">
                                        <p:cTn id="18" dur="500" fill="hold"/>
                                        <p:tgtEl>
                                          <p:spTgt spid="230410"/>
                                        </p:tgtEl>
                                        <p:attrNameLst>
                                          <p:attrName>ppt_x</p:attrName>
                                        </p:attrNameLst>
                                      </p:cBhvr>
                                      <p:tavLst>
                                        <p:tav tm="0">
                                          <p:val>
                                            <p:strVal val="1+#ppt_w/2"/>
                                          </p:val>
                                        </p:tav>
                                        <p:tav tm="100000">
                                          <p:val>
                                            <p:strVal val="#ppt_x"/>
                                          </p:val>
                                        </p:tav>
                                      </p:tavLst>
                                    </p:anim>
                                    <p:anim calcmode="lin" valueType="num">
                                      <p:cBhvr additive="base">
                                        <p:cTn id="19" dur="500" fill="hold"/>
                                        <p:tgtEl>
                                          <p:spTgt spid="230410"/>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230411"/>
                                        </p:tgtEl>
                                        <p:attrNameLst>
                                          <p:attrName>style.visibility</p:attrName>
                                        </p:attrNameLst>
                                      </p:cBhvr>
                                      <p:to>
                                        <p:strVal val="visible"/>
                                      </p:to>
                                    </p:set>
                                    <p:anim calcmode="lin" valueType="num">
                                      <p:cBhvr additive="base">
                                        <p:cTn id="24" dur="500" fill="hold"/>
                                        <p:tgtEl>
                                          <p:spTgt spid="230411"/>
                                        </p:tgtEl>
                                        <p:attrNameLst>
                                          <p:attrName>ppt_x</p:attrName>
                                        </p:attrNameLst>
                                      </p:cBhvr>
                                      <p:tavLst>
                                        <p:tav tm="0">
                                          <p:val>
                                            <p:strVal val="1+#ppt_w/2"/>
                                          </p:val>
                                        </p:tav>
                                        <p:tav tm="100000">
                                          <p:val>
                                            <p:strVal val="#ppt_x"/>
                                          </p:val>
                                        </p:tav>
                                      </p:tavLst>
                                    </p:anim>
                                    <p:anim calcmode="lin" valueType="num">
                                      <p:cBhvr additive="base">
                                        <p:cTn id="25" dur="500" fill="hold"/>
                                        <p:tgtEl>
                                          <p:spTgt spid="230411"/>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230412"/>
                                        </p:tgtEl>
                                        <p:attrNameLst>
                                          <p:attrName>style.visibility</p:attrName>
                                        </p:attrNameLst>
                                      </p:cBhvr>
                                      <p:to>
                                        <p:strVal val="visible"/>
                                      </p:to>
                                    </p:set>
                                    <p:anim calcmode="lin" valueType="num">
                                      <p:cBhvr additive="base">
                                        <p:cTn id="30" dur="500" fill="hold"/>
                                        <p:tgtEl>
                                          <p:spTgt spid="230412"/>
                                        </p:tgtEl>
                                        <p:attrNameLst>
                                          <p:attrName>ppt_x</p:attrName>
                                        </p:attrNameLst>
                                      </p:cBhvr>
                                      <p:tavLst>
                                        <p:tav tm="0">
                                          <p:val>
                                            <p:strVal val="1+#ppt_w/2"/>
                                          </p:val>
                                        </p:tav>
                                        <p:tav tm="100000">
                                          <p:val>
                                            <p:strVal val="#ppt_x"/>
                                          </p:val>
                                        </p:tav>
                                      </p:tavLst>
                                    </p:anim>
                                    <p:anim calcmode="lin" valueType="num">
                                      <p:cBhvr additive="base">
                                        <p:cTn id="31" dur="500" fill="hold"/>
                                        <p:tgtEl>
                                          <p:spTgt spid="230412"/>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grpId="0" nodeType="clickEffect">
                                  <p:stCondLst>
                                    <p:cond delay="0"/>
                                  </p:stCondLst>
                                  <p:childTnLst>
                                    <p:set>
                                      <p:cBhvr>
                                        <p:cTn id="35" dur="1" fill="hold">
                                          <p:stCondLst>
                                            <p:cond delay="0"/>
                                          </p:stCondLst>
                                        </p:cTn>
                                        <p:tgtEl>
                                          <p:spTgt spid="230418"/>
                                        </p:tgtEl>
                                        <p:attrNameLst>
                                          <p:attrName>style.visibility</p:attrName>
                                        </p:attrNameLst>
                                      </p:cBhvr>
                                      <p:to>
                                        <p:strVal val="visible"/>
                                      </p:to>
                                    </p:set>
                                    <p:animEffect transition="in" filter="box(in)">
                                      <p:cBhvr>
                                        <p:cTn id="36" dur="500"/>
                                        <p:tgtEl>
                                          <p:spTgt spid="230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08" grpId="0"/>
      <p:bldP spid="230409" grpId="0" autoUpdateAnimBg="0"/>
      <p:bldP spid="230410" grpId="0" autoUpdateAnimBg="0"/>
      <p:bldP spid="230411" grpId="0" autoUpdateAnimBg="0"/>
      <p:bldP spid="230412" grpId="0" autoUpdateAnimBg="0"/>
      <p:bldP spid="2304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4" name="Picture 2" descr="77"/>
          <p:cNvPicPr>
            <a:picLocks noChangeAspect="1" noChangeArrowheads="1"/>
          </p:cNvPicPr>
          <p:nvPr/>
        </p:nvPicPr>
        <p:blipFill>
          <a:blip r:embed="rId2" cstate="print"/>
          <a:srcRect/>
          <a:stretch>
            <a:fillRect/>
          </a:stretch>
        </p:blipFill>
        <p:spPr bwMode="auto">
          <a:xfrm>
            <a:off x="-285784" y="142852"/>
            <a:ext cx="9572692" cy="7183439"/>
          </a:xfrm>
          <a:prstGeom prst="rect">
            <a:avLst/>
          </a:prstGeom>
          <a:noFill/>
        </p:spPr>
      </p:pic>
      <p:sp>
        <p:nvSpPr>
          <p:cNvPr id="212995" name="Rectangle 3"/>
          <p:cNvSpPr>
            <a:spLocks noChangeArrowheads="1"/>
          </p:cNvSpPr>
          <p:nvPr/>
        </p:nvSpPr>
        <p:spPr bwMode="auto">
          <a:xfrm>
            <a:off x="3929058" y="1857364"/>
            <a:ext cx="4319587" cy="1431925"/>
          </a:xfrm>
          <a:prstGeom prst="rect">
            <a:avLst/>
          </a:prstGeom>
          <a:noFill/>
          <a:ln w="9525">
            <a:noFill/>
            <a:miter lim="800000"/>
            <a:headEnd/>
            <a:tailEnd/>
          </a:ln>
          <a:effectLst/>
        </p:spPr>
        <p:txBody>
          <a:bodyPr>
            <a:spAutoFit/>
          </a:bodyPr>
          <a:lstStyle/>
          <a:p>
            <a:r>
              <a:rPr kumimoji="0" lang="en-US" altLang="zh-CN" sz="4400" dirty="0">
                <a:latin typeface="Arial" pitchFamily="34" charset="0"/>
                <a:ea typeface="黑体" pitchFamily="2" charset="-122"/>
              </a:rPr>
              <a:t>1</a:t>
            </a:r>
            <a:r>
              <a:rPr kumimoji="0" lang="zh-CN" altLang="en-US" sz="4400" dirty="0">
                <a:latin typeface="Arial" pitchFamily="34" charset="0"/>
                <a:ea typeface="黑体" pitchFamily="2" charset="-122"/>
              </a:rPr>
              <a:t>、明确“生物入侵者”的含义</a:t>
            </a:r>
          </a:p>
        </p:txBody>
      </p:sp>
      <p:sp>
        <p:nvSpPr>
          <p:cNvPr id="212996" name="Rectangle 4"/>
          <p:cNvSpPr>
            <a:spLocks noChangeArrowheads="1"/>
          </p:cNvSpPr>
          <p:nvPr/>
        </p:nvSpPr>
        <p:spPr bwMode="auto">
          <a:xfrm>
            <a:off x="3143240" y="4000504"/>
            <a:ext cx="5256213" cy="2289175"/>
          </a:xfrm>
          <a:prstGeom prst="rect">
            <a:avLst/>
          </a:prstGeom>
          <a:noFill/>
          <a:ln w="9525">
            <a:noFill/>
            <a:miter lim="800000"/>
            <a:headEnd/>
            <a:tailEnd/>
          </a:ln>
          <a:effectLst/>
        </p:spPr>
        <p:txBody>
          <a:bodyPr>
            <a:spAutoFit/>
          </a:bodyPr>
          <a:lstStyle/>
          <a:p>
            <a:r>
              <a:rPr kumimoji="0" lang="zh-CN" altLang="en-US" sz="3600" dirty="0">
                <a:solidFill>
                  <a:srgbClr val="CC0000"/>
                </a:solidFill>
                <a:latin typeface="Arial" pitchFamily="34" charset="0"/>
                <a:ea typeface="黑体" pitchFamily="2" charset="-122"/>
              </a:rPr>
              <a:t>在异国他乡通过非自然途径迁移到新的生态环境中的“移民”称为“生物入侵者”</a:t>
            </a:r>
            <a:r>
              <a:rPr kumimoji="0" lang="zh-CN" altLang="en-US" sz="3600" dirty="0">
                <a:latin typeface="Arial" pitchFamily="34" charset="0"/>
                <a:ea typeface="黑体" pitchFamily="2" charset="-122"/>
              </a:rPr>
              <a:t> </a:t>
            </a:r>
            <a:r>
              <a:rPr kumimoji="0" lang="zh-CN" altLang="en-US" sz="3600" dirty="0">
                <a:solidFill>
                  <a:srgbClr val="FF0000"/>
                </a:solidFill>
                <a:latin typeface="Arial" pitchFamily="34" charset="0"/>
                <a:ea typeface="黑体" pitchFamily="2" charset="-122"/>
              </a:rPr>
              <a:t>。</a:t>
            </a:r>
          </a:p>
        </p:txBody>
      </p:sp>
      <p:sp>
        <p:nvSpPr>
          <p:cNvPr id="8" name="Rectangle 2"/>
          <p:cNvSpPr txBox="1">
            <a:spLocks noChangeArrowheads="1"/>
          </p:cNvSpPr>
          <p:nvPr/>
        </p:nvSpPr>
        <p:spPr>
          <a:xfrm>
            <a:off x="214282" y="0"/>
            <a:ext cx="8748712" cy="1223963"/>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zh-CN" altLang="en-US" sz="4400" b="1" i="1" u="none" strike="noStrike" kern="0" cap="none" spc="0" normalizeH="0" baseline="0" noProof="0" smtClean="0">
                <a:ln>
                  <a:noFill/>
                </a:ln>
                <a:solidFill>
                  <a:srgbClr val="FF0000"/>
                </a:solidFill>
                <a:effectLst>
                  <a:outerShdw blurRad="38100" dist="38100" dir="2700000" algn="tl">
                    <a:srgbClr val="000000">
                      <a:alpha val="43137"/>
                    </a:srgbClr>
                  </a:outerShdw>
                </a:effectLst>
                <a:uLnTx/>
                <a:uFillTx/>
                <a:latin typeface="+mj-lt"/>
                <a:ea typeface="+mj-ea"/>
                <a:cs typeface="+mj-cs"/>
              </a:rPr>
              <a:t>阅读课文，思考问题</a:t>
            </a:r>
            <a:endParaRPr kumimoji="1" lang="zh-CN" altLang="en-US" sz="4400" b="1" i="1" u="none" strike="noStrike" kern="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2996"/>
                                        </p:tgtEl>
                                        <p:attrNameLst>
                                          <p:attrName>style.visibility</p:attrName>
                                        </p:attrNameLst>
                                      </p:cBhvr>
                                      <p:to>
                                        <p:strVal val="visible"/>
                                      </p:to>
                                    </p:set>
                                    <p:animEffect transition="in" filter="dissolve">
                                      <p:cBhvr>
                                        <p:cTn id="7" dur="500"/>
                                        <p:tgtEl>
                                          <p:spTgt spid="2129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6" grpId="0" autoUpdateAnimBg="0"/>
    </p:bldLst>
  </p:timing>
</p:sld>
</file>

<file path=ppt/theme/theme1.xml><?xml version="1.0" encoding="utf-8"?>
<a:theme xmlns:a="http://schemas.openxmlformats.org/drawingml/2006/main" name="Global">
  <a:themeElements>
    <a:clrScheme name="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Global">
      <a:majorFont>
        <a:latin typeface="Times New Roman"/>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Global 1">
        <a:dk1>
          <a:srgbClr val="000000"/>
        </a:dk1>
        <a:lt1>
          <a:srgbClr val="FFFFCC"/>
        </a:lt1>
        <a:dk2>
          <a:srgbClr val="4D4D4D"/>
        </a:dk2>
        <a:lt2>
          <a:srgbClr val="FFCC00"/>
        </a:lt2>
        <a:accent1>
          <a:srgbClr val="FF9900"/>
        </a:accent1>
        <a:accent2>
          <a:srgbClr val="CC9900"/>
        </a:accent2>
        <a:accent3>
          <a:srgbClr val="B2B2B2"/>
        </a:accent3>
        <a:accent4>
          <a:srgbClr val="DADAAE"/>
        </a:accent4>
        <a:accent5>
          <a:srgbClr val="FFCAAA"/>
        </a:accent5>
        <a:accent6>
          <a:srgbClr val="B98A00"/>
        </a:accent6>
        <a:hlink>
          <a:srgbClr val="898743"/>
        </a:hlink>
        <a:folHlink>
          <a:srgbClr val="666633"/>
        </a:folHlink>
      </a:clrScheme>
      <a:clrMap bg1="dk2" tx1="lt1" bg2="dk1" tx2="lt2" accent1="accent1" accent2="accent2" accent3="accent3" accent4="accent4" accent5="accent5" accent6="accent6" hlink="hlink" folHlink="folHlink"/>
    </a:extraClrScheme>
    <a:extraClrScheme>
      <a:clrScheme name="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Global 3">
        <a:dk1>
          <a:srgbClr val="000000"/>
        </a:dk1>
        <a:lt1>
          <a:srgbClr val="FFFFFF"/>
        </a:lt1>
        <a:dk2>
          <a:srgbClr val="000000"/>
        </a:dk2>
        <a:lt2>
          <a:srgbClr val="FFFFFF"/>
        </a:lt2>
        <a:accent1>
          <a:srgbClr val="F8F8F8"/>
        </a:accent1>
        <a:accent2>
          <a:srgbClr val="969696"/>
        </a:accent2>
        <a:accent3>
          <a:srgbClr val="FFFFFF"/>
        </a:accent3>
        <a:accent4>
          <a:srgbClr val="000000"/>
        </a:accent4>
        <a:accent5>
          <a:srgbClr val="FBFBFB"/>
        </a:accent5>
        <a:accent6>
          <a:srgbClr val="878787"/>
        </a:accent6>
        <a:hlink>
          <a:srgbClr val="DDDDDD"/>
        </a:hlink>
        <a:folHlink>
          <a:srgbClr val="B2B2B2"/>
        </a:folHlink>
      </a:clrScheme>
      <a:clrMap bg1="lt1" tx1="dk1" bg2="lt2" tx2="dk2" accent1="accent1" accent2="accent2" accent3="accent3" accent4="accent4" accent5="accent5" accent6="accent6" hlink="hlink" folHlink="folHlink"/>
    </a:extraClrScheme>
    <a:extraClrScheme>
      <a:clrScheme name="Global 4">
        <a:dk1>
          <a:srgbClr val="000000"/>
        </a:dk1>
        <a:lt1>
          <a:srgbClr val="FFFFFF"/>
        </a:lt1>
        <a:dk2>
          <a:srgbClr val="000066"/>
        </a:dk2>
        <a:lt2>
          <a:srgbClr val="FFFFFF"/>
        </a:lt2>
        <a:accent1>
          <a:srgbClr val="FFFFCC"/>
        </a:accent1>
        <a:accent2>
          <a:srgbClr val="B5E0E3"/>
        </a:accent2>
        <a:accent3>
          <a:srgbClr val="FFFFFF"/>
        </a:accent3>
        <a:accent4>
          <a:srgbClr val="000000"/>
        </a:accent4>
        <a:accent5>
          <a:srgbClr val="FFFFE2"/>
        </a:accent5>
        <a:accent6>
          <a:srgbClr val="A4CBCE"/>
        </a:accent6>
        <a:hlink>
          <a:srgbClr val="BFDFFF"/>
        </a:hlink>
        <a:folHlink>
          <a:srgbClr val="99CCFF"/>
        </a:folHlink>
      </a:clrScheme>
      <a:clrMap bg1="lt1" tx1="dk1" bg2="lt2" tx2="dk2" accent1="accent1" accent2="accent2" accent3="accent3" accent4="accent4" accent5="accent5" accent6="accent6" hlink="hlink" folHlink="folHlink"/>
    </a:extraClrScheme>
    <a:extraClrScheme>
      <a:clrScheme name="Global 5">
        <a:dk1>
          <a:srgbClr val="000000"/>
        </a:dk1>
        <a:lt1>
          <a:srgbClr val="E9E6D9"/>
        </a:lt1>
        <a:dk2>
          <a:srgbClr val="666633"/>
        </a:dk2>
        <a:lt2>
          <a:srgbClr val="CEC7AA"/>
        </a:lt2>
        <a:accent1>
          <a:srgbClr val="FFFFCC"/>
        </a:accent1>
        <a:accent2>
          <a:srgbClr val="B5E0E3"/>
        </a:accent2>
        <a:accent3>
          <a:srgbClr val="F2F0E9"/>
        </a:accent3>
        <a:accent4>
          <a:srgbClr val="000000"/>
        </a:accent4>
        <a:accent5>
          <a:srgbClr val="FFFFE2"/>
        </a:accent5>
        <a:accent6>
          <a:srgbClr val="A4CBCE"/>
        </a:accent6>
        <a:hlink>
          <a:srgbClr val="B6AB82"/>
        </a:hlink>
        <a:folHlink>
          <a:srgbClr val="A0925E"/>
        </a:folHlink>
      </a:clrScheme>
      <a:clrMap bg1="lt1" tx1="dk1" bg2="lt2" tx2="dk2" accent1="accent1" accent2="accent2" accent3="accent3" accent4="accent4" accent5="accent5" accent6="accent6" hlink="hlink" folHlink="folHlink"/>
    </a:extraClrScheme>
    <a:extraClrScheme>
      <a:clrScheme name="Global 6">
        <a:dk1>
          <a:srgbClr val="1B3753"/>
        </a:dk1>
        <a:lt1>
          <a:srgbClr val="EAEAEA"/>
        </a:lt1>
        <a:dk2>
          <a:srgbClr val="336699"/>
        </a:dk2>
        <a:lt2>
          <a:srgbClr val="FFFFCC"/>
        </a:lt2>
        <a:accent1>
          <a:srgbClr val="BA8E46"/>
        </a:accent1>
        <a:accent2>
          <a:srgbClr val="46C0AF"/>
        </a:accent2>
        <a:accent3>
          <a:srgbClr val="ADB8CA"/>
        </a:accent3>
        <a:accent4>
          <a:srgbClr val="C8C8C8"/>
        </a:accent4>
        <a:accent5>
          <a:srgbClr val="D9C6B0"/>
        </a:accent5>
        <a:accent6>
          <a:srgbClr val="3FAE9E"/>
        </a:accent6>
        <a:hlink>
          <a:srgbClr val="93ACC3"/>
        </a:hlink>
        <a:folHlink>
          <a:srgbClr val="7897B4"/>
        </a:folHlink>
      </a:clrScheme>
      <a:clrMap bg1="dk2" tx1="lt1" bg2="dk1" tx2="lt2" accent1="accent1" accent2="accent2" accent3="accent3" accent4="accent4" accent5="accent5" accent6="accent6" hlink="hlink" folHlink="folHlink"/>
    </a:extraClrScheme>
    <a:extraClrScheme>
      <a:clrScheme name="Global 7">
        <a:dk1>
          <a:srgbClr val="000000"/>
        </a:dk1>
        <a:lt1>
          <a:srgbClr val="FFFFFF"/>
        </a:lt1>
        <a:dk2>
          <a:srgbClr val="000000"/>
        </a:dk2>
        <a:lt2>
          <a:srgbClr val="FFFFFF"/>
        </a:lt2>
        <a:accent1>
          <a:srgbClr val="FFFFCC"/>
        </a:accent1>
        <a:accent2>
          <a:srgbClr val="FFCC99"/>
        </a:accent2>
        <a:accent3>
          <a:srgbClr val="FFFFFF"/>
        </a:accent3>
        <a:accent4>
          <a:srgbClr val="000000"/>
        </a:accent4>
        <a:accent5>
          <a:srgbClr val="FFFFE2"/>
        </a:accent5>
        <a:accent6>
          <a:srgbClr val="E7B98A"/>
        </a:accent6>
        <a:hlink>
          <a:srgbClr val="FF9999"/>
        </a:hlink>
        <a:folHlink>
          <a:srgbClr val="E06360"/>
        </a:folHlink>
      </a:clrScheme>
      <a:clrMap bg1="lt1" tx1="dk1" bg2="lt2" tx2="dk2" accent1="accent1" accent2="accent2" accent3="accent3" accent4="accent4" accent5="accent5" accent6="accent6" hlink="hlink" folHlink="folHlink"/>
    </a:extraClrScheme>
    <a:extraClrScheme>
      <a:clrScheme name="Global 8">
        <a:dk1>
          <a:srgbClr val="000000"/>
        </a:dk1>
        <a:lt1>
          <a:srgbClr val="EAEAEA"/>
        </a:lt1>
        <a:dk2>
          <a:srgbClr val="17118B"/>
        </a:dk2>
        <a:lt2>
          <a:srgbClr val="FFFFCC"/>
        </a:lt2>
        <a:accent1>
          <a:srgbClr val="B2B2B2"/>
        </a:accent1>
        <a:accent2>
          <a:srgbClr val="54ABB2"/>
        </a:accent2>
        <a:accent3>
          <a:srgbClr val="ABAAC4"/>
        </a:accent3>
        <a:accent4>
          <a:srgbClr val="C8C8C8"/>
        </a:accent4>
        <a:accent5>
          <a:srgbClr val="D5D5D5"/>
        </a:accent5>
        <a:accent6>
          <a:srgbClr val="4B9BA1"/>
        </a:accent6>
        <a:hlink>
          <a:srgbClr val="4F49A3"/>
        </a:hlink>
        <a:folHlink>
          <a:srgbClr val="2E257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Fireworks</Template>
  <TotalTime>1615</TotalTime>
  <Words>1817</Words>
  <Application>Microsoft Office PowerPoint</Application>
  <PresentationFormat>全屏显示(4:3)</PresentationFormat>
  <Paragraphs>114</Paragraphs>
  <Slides>29</Slides>
  <Notes>0</Notes>
  <HiddenSlides>1</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Global</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拓展延伸</vt:lpstr>
      <vt:lpstr>幻灯片 21</vt:lpstr>
      <vt:lpstr>幻灯片 22</vt:lpstr>
      <vt:lpstr>幻灯片 23</vt:lpstr>
      <vt:lpstr>幻灯片 24</vt:lpstr>
      <vt:lpstr>幻灯片 25</vt:lpstr>
      <vt:lpstr>外来入侵物种名单</vt:lpstr>
      <vt:lpstr>幻灯片 27</vt:lpstr>
      <vt:lpstr>幻灯片 28</vt:lpstr>
      <vt:lpstr>作业：</vt:lpstr>
    </vt:vector>
  </TitlesOfParts>
  <Company>corp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生物入侵者</dc:title>
  <dc:creator>your name</dc:creator>
  <cp:lastModifiedBy>USER</cp:lastModifiedBy>
  <cp:revision>131</cp:revision>
  <cp:lastPrinted>1601-01-01T00:00:00Z</cp:lastPrinted>
  <dcterms:created xsi:type="dcterms:W3CDTF">2003-12-19T14:06:08Z</dcterms:created>
  <dcterms:modified xsi:type="dcterms:W3CDTF">2013-12-02T00:38:20Z</dcterms:modified>
</cp:coreProperties>
</file>