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6" r:id="rId10"/>
    <p:sldId id="262" r:id="rId11"/>
    <p:sldId id="263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课内外古诗词闯关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9144000" cy="79714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六、登岳阳楼（其一）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．这首七言律诗借景抒情，把自然之景、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和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融于一体。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．对这首诗品析有误的一项是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．首联点明登临位置，从“帘旌”到“夕阳”，写景由远及近。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．颔联思昔抚今，忆“吴蜀”融入厚重历史感，说“徙倚”渗透个人怅惘情。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．颈联“万里”与“三年”对举，分别从空间和时间跨度上道出了亡国之臣的无尽忧愤。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．尾联“风霜”语意双关，“沧波”情景交融，于无限悲凉中收束全篇。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、试赏析尾联“白头吊古风霜里，老木沧波无限悲”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诗中表现岳阳楼宏伟气势的句子是         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七、十一月四日风雨大作   陆游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、一个“僵”字，写出了诗人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、“夜阑卧听风吹雨”既是眼前 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的描写，又象征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。抒发了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八、鲁山山行   梅尧臣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、诗人山行中的“所见是 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；“所感 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、“幽径独行迷”句中“迷”字传神，欣赏其妙处。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、尾联“人家在何许？云外一声鸡”有何言外之意？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0"/>
            <a:ext cx="9144000" cy="67403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九、望洞庭湖赠张丞相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孟浩然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、诗的三、四句“蒸”、“撼”写得非常有气势，赏析其写作妙处。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、尾联表达了诗人怎样的情感？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十、长 歌 行    汉乐府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、诗的最后两句精炼醒目，与岳飞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满江红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中的“（ 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）”有异曲同工之妙。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、这首一首咏物诗，采用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的手法，通过自然景物的盛衰规律来警示人们要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    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十一、 黄 鹤 楼    崔 颢 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、这首诗的前四句书写人去楼空、世事苍茫的感慨其中两个“空”字写得好，简要分析好在何处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、“日暮乡关何处是，烟波江上使人愁”为咏黄鹤楼的绝唱，在这里写出了诗人怎样的情怀？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68018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一、望岳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全诗紧扣“望”字来写，“望”的角度是   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对“荡胸生曾云，决眦入归鸟”的理解错误的一项是（      ）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这两句诗对仗工整。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表达了作者心情的激荡和眼界的空阔。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作者睁大眼睛望着归巢的鸟儿隐入山中。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层云围绕在我的身旁，鸟儿从山中飞出。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最能体现诗人希望攀登绝顶，俯视一切的雄心壮志的诗句是                          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在我国文学史上，歌咏泰山的作品很多，但杜甫的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望岳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诗被誉为咏泰山的绝唱。下面分析错误的一项是（       ）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诗歌有虚写，有实写，虚实结合，意境高远，气势磅礴。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写出了泰山的浑厚与苍凉，表达了诗人俯视万物，桀骜不驯的性格特点。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诗歌能让人浮想联翩，充分感受到泰山的雄伟气势，同时又能让人体会出诗人的情怀。可谓形神兼备。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诗歌语言精炼传神，如“钟”“割”，充分体现出诗人“语不惊人死不休”的创作追求。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solidFill>
                <a:srgbClr val="333333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  <a:cs typeface="宋体" pitchFamily="2" charset="-122"/>
              </a:rPr>
              <a:t> </a:t>
            </a:r>
            <a:endParaRPr lang="zh-CN" altLang="en-US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9144000" cy="76020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5.“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会当凌绝顶，一览众山小。”这两句诗为什么千百年来都能引起人们的强烈共鸣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、“ 阴阳割昏晓”写出了泰山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的特点。</a:t>
            </a:r>
            <a:endParaRPr lang="en-US" altLang="zh-CN" sz="24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、请从“钟”“割”字入手，对“造化钟神秀，阴阳割昏晓”作简要分析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.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二、春望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本诗首联写作者春望所见，这些景物描写有什么作用？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古人作诗十分讲究炼字。本诗尾联中的“搔”字锤炼得好，好在哪里？     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这首诗共运用了哪几种修辞手法？一一指明。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</a:b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4.“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国破山河在”中的“在”字透露出诗人怎样的感情？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</a:br>
            <a:endParaRPr lang="en-US" altLang="zh-CN" sz="2400" b="1" dirty="0" smtClean="0">
              <a:solidFill>
                <a:srgbClr val="333333"/>
              </a:solidFill>
              <a:latin typeface="Calibri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说说对“感时花溅泪，恨别鸟惊心”两句诗的理解。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</a:b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Calibri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6.“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家书”指什么？如何理解“家书抵万金”这句诗的意思？</a:t>
            </a:r>
            <a:b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</a:b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0"/>
            <a:ext cx="9144000" cy="686341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、诗题为“春望”诗人望到了春天的哪些景物？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、诗句“城春草木深”中的“深”能否改为“生”？为什么？   不能。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宋体" pitchFamily="2" charset="-122"/>
              </a:rPr>
              <a:t>三、归园田居 其三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．这首诗流露了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ahoma" pitchFamily="34" charset="0"/>
              </a:rPr>
              <a:t>的心情。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诗中“但使愿无违”的“愿”具体指的是什么？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、“草盛豆苗稀”中的“盛”和“稀”的对比说明了什么？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、“衣沾不足惜，但使愿无违”一句表达了作者怎样的思想？你是如何看待陶渊明归隐“遁世”的？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 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、这首诗表明了作者怎样的生活地趣或理想？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、试描绘“道狭草木长，夕露沾我衣”的所现的画面。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、“晨兴理荒秽，带月荷锄归”这两句诗描写的是一种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田园生活。这种生活在陶渊明的其他诗中也有反映，如：（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）：     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；（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）、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6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、下列关于诗句的理解，不正确的一项是：（  ） 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A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、 开头两句起得平淡，明白如话，好像一个老娓娓道来，透露了诗人热爱农村劳动的心情。 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B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、 三四两句写一早一晚：早起去锄草，直到黄昏月出后才扛着锄回家。截取两个片断，归纳一天劳动的苦辛，从“理荒秽”中可体现出来。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C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、 五六两句承上句而来，描绘了道路狭隘、草木丛生、夕露沾衣的画面，写诗人垦荒南亩的劳动的艰辛。 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D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、 “但使愿无违”是全诗的归结和主旨。“愿无违”是说诗人不怕劳动的艰辛，不怕露水沾衣，只怕朝廷又要他去做官的思虑</a:t>
            </a:r>
            <a:r>
              <a: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。</a:t>
            </a:r>
            <a:endParaRPr kumimoji="0" lang="en-US" altLang="zh-CN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200" b="1" dirty="0" smtClean="0">
              <a:solidFill>
                <a:srgbClr val="FF0000"/>
              </a:solidFill>
              <a:latin typeface="Arial" pitchFamily="34" charset="0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5429264"/>
            <a:ext cx="9144000" cy="8309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答案：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D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（“愿无违”表明诗人愿意保持人格的完整，坚持人生的理想，以真诚的态度、自然的方式，完成短暂的生命）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66171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四、使至塞上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从景物描写和表达的思想感情两个方面，说说你对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“征蓬出汉塞，归雁入胡天”的理解。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</a:b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．用自己的话，描写“大漠孤烟直，长河落日圆”展示的“千古壮观”。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颈联中的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"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直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"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"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"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两字用得十分传神，请说说它们的好处。</a:t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</a:b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4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、根据此诗写出四种西北高原特色的自然景物。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5.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为什么说这是一首边塞诗？结合诗句具体说明。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/>
            </a:r>
            <a:b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</a:b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784830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6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、下列对这首诗的理解和分析，不恰当的两项是（）（ ）（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4 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分）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A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、首联写作者出使，已经过了属国的居延这一地方。一个“单”字，写出了他出使的孤单与无奈。 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B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、颔联借用比喻，写自己像飘飞的蓬草一样出了汉塞，像北归的大雁一样进入胡天，显得形象而生动。 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C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、颈联中，“孤烟”、“长河”、“落日”，写出了大漠景色的单调与荒。“直”“圆”写出了边塞人民不惧生活艰苦，奋勇向前以圆美好愿望的豪情斗志。 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D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、尾联意思是说在萧关遇到巡逻侦察的骑兵，才知道都护还在很远的燕然山。至此，并未交待“出使”结束，给人留下想象回味的余地。 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E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、全诗叙事与写景相结合，而重点在于写景，为读者展现了一幅画面宏大，意境开阔，景色壮丽的塞外风光图。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2800" b="1" dirty="0" smtClean="0">
              <a:latin typeface="Arial" pitchFamily="34" charset="0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Tahoma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/>
              <a:t>答案：</a:t>
            </a:r>
            <a:r>
              <a:rPr lang="en-US" sz="2800" b="1" dirty="0" smtClean="0"/>
              <a:t>BD </a:t>
            </a:r>
            <a:endParaRPr lang="zh-CN" altLang="en-US" sz="28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0"/>
            <a:ext cx="9144000" cy="686341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五、渡荆门送别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、品读全诗，展开联想和想像，描绘第二联所展现出的画面。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、诗歌第四联或这首诗 抒写了诗人 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的情感。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、这首诗中间两联描绘舟过荆门时所见景色，其中第二联中的“随”“入”两字用得好，历来被人称道。请简要分析“随”或“入”字好在何处。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、这首诗非常讲究炼字。请自选一个字加以赏析。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宋体" pitchFamily="2" charset="-122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、“山随平野尽，江入大荒流”一联，历来被人们称道。请任选一个角度进行赏析。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．此诗想象奇特，颈联描绘出了两幅美丽的画面，第一幅是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            ；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第二幅是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    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．此诗的尾联艺术地抒发了诗人丰富的情感。请指出这种情感并简析其抒情的方法。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．这首诗前六句着重 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，后两句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，抒发了诗人思乡的情。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 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9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ahoma" pitchFamily="34" charset="0"/>
              </a:rPr>
              <a:t>．请对“月下飞天镜，云生结海楼”作简要赏析。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6340197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21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．下面对这首诗的赏析，不恰当的一项是（  ） 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A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．这首诗是李白乘船出蜀至荆门时所作，随着眼前景物的变换，诗人自然地描绘出画卷般的景色，乡思旅情，尽在诗中。 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B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．颔联炼字精妙，“随”表现出群山与平野的位置逐渐变换、推移，写出空间感和流动感； “入”渲染出江水汇流的磅礴气势，展示了诗人的广阔胸襟。 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C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．颈联描写了一幅空阔辽远的月夜云天图，想象大胆奇特，有灵动之感，情韵悠长，表达出诗人豪迈的心情和新鲜的感受。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D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．尾联由欣赏美景转入深沉的乡情之叹，用拟人手法含蓄地表达了诗人对故乡山水的无限眷恋之情，收束全诗，余音袅袅</a:t>
            </a:r>
            <a:r>
              <a:rPr kumimoji="0" lang="zh-CN" altLang="en-US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宋体" pitchFamily="2" charset="-122"/>
                <a:cs typeface="Tahoma" pitchFamily="34" charset="0"/>
              </a:rPr>
              <a:t>。 </a:t>
            </a:r>
            <a:endParaRPr kumimoji="0" lang="en-US" altLang="zh-CN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200" b="1" dirty="0" smtClean="0">
              <a:solidFill>
                <a:srgbClr val="FF0000"/>
              </a:solidFill>
              <a:latin typeface="Arial" pitchFamily="34" charset="0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心形 2"/>
          <p:cNvSpPr/>
          <p:nvPr/>
        </p:nvSpPr>
        <p:spPr>
          <a:xfrm>
            <a:off x="0" y="3071810"/>
            <a:ext cx="500034" cy="42862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805</Words>
  <PresentationFormat>全屏显示(4:3)</PresentationFormat>
  <Paragraphs>112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课内外古诗词闯关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微软用户</cp:lastModifiedBy>
  <cp:revision>www.ywzx8.com</cp:revision>
  <dcterms:created xsi:type="dcterms:W3CDTF">2015-01-28T10:55:01Z</dcterms:created>
  <dcterms:modified xsi:type="dcterms:W3CDTF">2015-01-28T11:56:06Z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