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70" r:id="rId2"/>
    <p:sldId id="317" r:id="rId3"/>
    <p:sldId id="300" r:id="rId4"/>
    <p:sldId id="318" r:id="rId5"/>
    <p:sldId id="295" r:id="rId6"/>
    <p:sldId id="273" r:id="rId7"/>
    <p:sldId id="303" r:id="rId8"/>
    <p:sldId id="299" r:id="rId9"/>
    <p:sldId id="304" r:id="rId10"/>
    <p:sldId id="320" r:id="rId11"/>
    <p:sldId id="274" r:id="rId12"/>
    <p:sldId id="283" r:id="rId13"/>
    <p:sldId id="282" r:id="rId14"/>
    <p:sldId id="280" r:id="rId15"/>
    <p:sldId id="285" r:id="rId16"/>
    <p:sldId id="277" r:id="rId17"/>
    <p:sldId id="322" r:id="rId18"/>
    <p:sldId id="287" r:id="rId19"/>
    <p:sldId id="291" r:id="rId20"/>
    <p:sldId id="293" r:id="rId21"/>
    <p:sldId id="279" r:id="rId22"/>
    <p:sldId id="286" r:id="rId23"/>
    <p:sldId id="323" r:id="rId24"/>
    <p:sldId id="308" r:id="rId25"/>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defTabSz="457200"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defTabSz="457200"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defTabSz="457200"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defTabSz="457200"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F8FBD5"/>
    <a:srgbClr val="CC0099"/>
    <a:srgbClr val="FF3300"/>
    <a:srgbClr val="FF99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43" autoAdjust="0"/>
    <p:restoredTop sz="92789" autoAdjust="0"/>
  </p:normalViewPr>
  <p:slideViewPr>
    <p:cSldViewPr snapToObjects="1">
      <p:cViewPr>
        <p:scale>
          <a:sx n="80" d="100"/>
          <a:sy n="80" d="100"/>
        </p:scale>
        <p:origin x="-300" y="-120"/>
      </p:cViewPr>
      <p:guideLst>
        <p:guide orient="horz" pos="162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4692813-9A24-4A9D-AFAC-CBA42CC5805C}" type="datetimeFigureOut">
              <a:rPr lang="en-US" altLang="zh-CN"/>
              <a:pPr>
                <a:defRPr/>
              </a:pPr>
              <a:t>6/18/2017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77AC827E-EAD5-49B2-8717-1FBDCA76626B}"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AD47D4C-9CB8-4CFB-941E-5DD1E5DFD3F6}" type="datetimeFigureOut">
              <a:rPr lang="en-US" altLang="zh-CN"/>
              <a:pPr>
                <a:defRPr/>
              </a:pPr>
              <a:t>6/18/2017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2350A3DC-88D1-49D8-8DAF-795D8C361568}"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701BB66-ABF1-44F0-B25F-54D6E9F82306}" type="datetimeFigureOut">
              <a:rPr lang="en-US" altLang="zh-CN"/>
              <a:pPr>
                <a:defRPr/>
              </a:pPr>
              <a:t>6/18/2017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98540CA0-145D-435B-83B1-0A790AE784AB}"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06375"/>
            <a:ext cx="8229600" cy="43878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Date Placeholder 3"/>
          <p:cNvSpPr>
            <a:spLocks noGrp="1"/>
          </p:cNvSpPr>
          <p:nvPr>
            <p:ph type="dt" sz="half" idx="10"/>
          </p:nvPr>
        </p:nvSpPr>
        <p:spPr/>
        <p:txBody>
          <a:bodyPr/>
          <a:lstStyle>
            <a:lvl1pPr>
              <a:defRPr/>
            </a:lvl1pPr>
          </a:lstStyle>
          <a:p>
            <a:pPr>
              <a:defRPr/>
            </a:pPr>
            <a:fld id="{AA9895F8-B0E4-49F9-9366-C63730EB6EAE}" type="datetimeFigureOut">
              <a:rPr lang="en-US" altLang="zh-CN"/>
              <a:pPr>
                <a:defRPr/>
              </a:pPr>
              <a:t>6/18/2017</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en-US" altLang="zh-CN"/>
          </a:p>
        </p:txBody>
      </p:sp>
      <p:sp>
        <p:nvSpPr>
          <p:cNvPr id="5" name="Slide Number Placeholder 5"/>
          <p:cNvSpPr>
            <a:spLocks noGrp="1"/>
          </p:cNvSpPr>
          <p:nvPr>
            <p:ph type="sldNum" sz="quarter" idx="12"/>
          </p:nvPr>
        </p:nvSpPr>
        <p:spPr/>
        <p:txBody>
          <a:bodyPr/>
          <a:lstStyle>
            <a:lvl1pPr>
              <a:defRPr/>
            </a:lvl1pPr>
          </a:lstStyle>
          <a:p>
            <a:pPr>
              <a:defRPr/>
            </a:pPr>
            <a:fld id="{DDAB553D-F253-4874-9D59-688EA4FAD264}"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5ED8417-5A0C-4A9C-850E-88A4099ED472}" type="datetimeFigureOut">
              <a:rPr lang="en-US" altLang="zh-CN"/>
              <a:pPr>
                <a:defRPr/>
              </a:pPr>
              <a:t>6/18/2017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67101DD7-D9A8-4A42-B1A2-91EB797F56D8}"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CD7107E-03B2-4B02-9B78-FCE25E3BD5BD}" type="datetimeFigureOut">
              <a:rPr lang="en-US" altLang="zh-CN"/>
              <a:pPr>
                <a:defRPr/>
              </a:pPr>
              <a:t>6/18/2017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9D477592-0695-42CC-9B6F-E60755C68286}"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E8995B7-B55D-4A8C-AE72-46E5CC31B968}" type="datetimeFigureOut">
              <a:rPr lang="en-US" altLang="zh-CN"/>
              <a:pPr>
                <a:defRPr/>
              </a:pPr>
              <a:t>6/18/2017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en-US" altLang="zh-CN"/>
          </a:p>
        </p:txBody>
      </p:sp>
      <p:sp>
        <p:nvSpPr>
          <p:cNvPr id="7" name="Slide Number Placeholder 5"/>
          <p:cNvSpPr>
            <a:spLocks noGrp="1"/>
          </p:cNvSpPr>
          <p:nvPr>
            <p:ph type="sldNum" sz="quarter" idx="12"/>
          </p:nvPr>
        </p:nvSpPr>
        <p:spPr/>
        <p:txBody>
          <a:bodyPr/>
          <a:lstStyle>
            <a:lvl1pPr>
              <a:defRPr/>
            </a:lvl1pPr>
          </a:lstStyle>
          <a:p>
            <a:pPr>
              <a:defRPr/>
            </a:pPr>
            <a:fld id="{35E09F1C-3D28-483A-BEF4-8E30A3719B61}"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80BFBDE-A004-4B18-8739-B39474DD05C3}" type="datetimeFigureOut">
              <a:rPr lang="en-US" altLang="zh-CN"/>
              <a:pPr>
                <a:defRPr/>
              </a:pPr>
              <a:t>6/18/2017</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en-US" altLang="zh-CN"/>
          </a:p>
        </p:txBody>
      </p:sp>
      <p:sp>
        <p:nvSpPr>
          <p:cNvPr id="9" name="Slide Number Placeholder 5"/>
          <p:cNvSpPr>
            <a:spLocks noGrp="1"/>
          </p:cNvSpPr>
          <p:nvPr>
            <p:ph type="sldNum" sz="quarter" idx="12"/>
          </p:nvPr>
        </p:nvSpPr>
        <p:spPr/>
        <p:txBody>
          <a:bodyPr/>
          <a:lstStyle>
            <a:lvl1pPr>
              <a:defRPr/>
            </a:lvl1pPr>
          </a:lstStyle>
          <a:p>
            <a:pPr>
              <a:defRPr/>
            </a:pPr>
            <a:fld id="{840BB522-6E3D-4FAB-8962-EEC66916560D}"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7EAAA5B-7633-40A6-ADC1-19B3B3D192DC}" type="datetimeFigureOut">
              <a:rPr lang="en-US" altLang="zh-CN"/>
              <a:pPr>
                <a:defRPr/>
              </a:pPr>
              <a:t>6/18/2017</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en-US" altLang="zh-CN"/>
          </a:p>
        </p:txBody>
      </p:sp>
      <p:sp>
        <p:nvSpPr>
          <p:cNvPr id="5" name="Slide Number Placeholder 5"/>
          <p:cNvSpPr>
            <a:spLocks noGrp="1"/>
          </p:cNvSpPr>
          <p:nvPr>
            <p:ph type="sldNum" sz="quarter" idx="12"/>
          </p:nvPr>
        </p:nvSpPr>
        <p:spPr/>
        <p:txBody>
          <a:bodyPr/>
          <a:lstStyle>
            <a:lvl1pPr>
              <a:defRPr/>
            </a:lvl1pPr>
          </a:lstStyle>
          <a:p>
            <a:pPr>
              <a:defRPr/>
            </a:pPr>
            <a:fld id="{E41A3807-CF09-4DA9-B0AB-0A6D80803471}"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1A169DD-7EE0-4420-900B-F5DE0F221C07}" type="datetimeFigureOut">
              <a:rPr lang="en-US" altLang="zh-CN"/>
              <a:pPr>
                <a:defRPr/>
              </a:pPr>
              <a:t>6/18/2017</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en-US" altLang="zh-CN"/>
          </a:p>
        </p:txBody>
      </p:sp>
      <p:sp>
        <p:nvSpPr>
          <p:cNvPr id="4" name="Slide Number Placeholder 5"/>
          <p:cNvSpPr>
            <a:spLocks noGrp="1"/>
          </p:cNvSpPr>
          <p:nvPr>
            <p:ph type="sldNum" sz="quarter" idx="12"/>
          </p:nvPr>
        </p:nvSpPr>
        <p:spPr/>
        <p:txBody>
          <a:bodyPr/>
          <a:lstStyle>
            <a:lvl1pPr>
              <a:defRPr/>
            </a:lvl1pPr>
          </a:lstStyle>
          <a:p>
            <a:pPr>
              <a:defRPr/>
            </a:pPr>
            <a:fld id="{EA6662B1-A345-44E3-8BF0-7A685B4A488B}"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EA8F839-5D5C-4BA0-A9B4-23AC379D77BF}" type="datetimeFigureOut">
              <a:rPr lang="en-US" altLang="zh-CN"/>
              <a:pPr>
                <a:defRPr/>
              </a:pPr>
              <a:t>6/18/2017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en-US" altLang="zh-CN"/>
          </a:p>
        </p:txBody>
      </p:sp>
      <p:sp>
        <p:nvSpPr>
          <p:cNvPr id="7" name="Slide Number Placeholder 5"/>
          <p:cNvSpPr>
            <a:spLocks noGrp="1"/>
          </p:cNvSpPr>
          <p:nvPr>
            <p:ph type="sldNum" sz="quarter" idx="12"/>
          </p:nvPr>
        </p:nvSpPr>
        <p:spPr/>
        <p:txBody>
          <a:bodyPr/>
          <a:lstStyle>
            <a:lvl1pPr>
              <a:defRPr/>
            </a:lvl1pPr>
          </a:lstStyle>
          <a:p>
            <a:pPr>
              <a:defRPr/>
            </a:pPr>
            <a:fld id="{0F496786-4F46-430D-8346-43DDC705F8D1}"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1FEEA1F-61B8-4ED7-8962-E6D81B8A313F}" type="datetimeFigureOut">
              <a:rPr lang="en-US" altLang="zh-CN"/>
              <a:pPr>
                <a:defRPr/>
              </a:pPr>
              <a:t>6/18/2017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en-US" altLang="zh-CN"/>
          </a:p>
        </p:txBody>
      </p:sp>
      <p:sp>
        <p:nvSpPr>
          <p:cNvPr id="7" name="Slide Number Placeholder 5"/>
          <p:cNvSpPr>
            <a:spLocks noGrp="1"/>
          </p:cNvSpPr>
          <p:nvPr>
            <p:ph type="sldNum" sz="quarter" idx="12"/>
          </p:nvPr>
        </p:nvSpPr>
        <p:spPr/>
        <p:txBody>
          <a:bodyPr/>
          <a:lstStyle>
            <a:lvl1pPr>
              <a:defRPr/>
            </a:lvl1pPr>
          </a:lstStyle>
          <a:p>
            <a:pPr>
              <a:defRPr/>
            </a:pPr>
            <a:fld id="{28C13E22-1E18-4CF2-BB30-296188427FC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Text Placeholder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ea typeface="宋体" charset="-122"/>
              </a:defRPr>
            </a:lvl1pPr>
          </a:lstStyle>
          <a:p>
            <a:pPr>
              <a:defRPr/>
            </a:pPr>
            <a:fld id="{A70B6846-82DA-4648-9D5C-5B871920AB0F}" type="datetimeFigureOut">
              <a:rPr lang="en-US" altLang="zh-CN"/>
              <a:pPr>
                <a:defRPr/>
              </a:pPr>
              <a:t>6/18/2017</a:t>
            </a:fld>
            <a:endParaRPr lang="en-US" altLang="zh-CN"/>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ea typeface="宋体" charset="-122"/>
              </a:defRPr>
            </a:lvl1pPr>
          </a:lstStyle>
          <a:p>
            <a:pPr>
              <a:defRPr/>
            </a:pPr>
            <a:endParaRPr lang="en-US" altLang="zh-CN"/>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ea typeface="宋体" charset="-122"/>
              </a:defRPr>
            </a:lvl1pPr>
          </a:lstStyle>
          <a:p>
            <a:pPr>
              <a:defRPr/>
            </a:pPr>
            <a:fld id="{772A881C-F9FC-46D0-ADED-ACED56729C1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file:///C:\Documents%20and%20Settings\Administrator\&#26700;&#38754;\&#28165;&#22616;&#33655;&#38901;2\&#21160;&#30011;&#26032;\yewan.exe" TargetMode="External"/><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19.xml"/><Relationship Id="rId7" Type="http://schemas.openxmlformats.org/officeDocument/2006/relationships/slide" Target="slide21.xml"/><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20.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audio" Target="file:///C:\Users\Administrator\Desktop\&#32972;&#26223;&#38899;&#20048;%20-%20&#33521;&#38596;&#30340;&#40654;&#26126;.mp3" TargetMode="Externa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 Target="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1" name="图片 10" descr="未标题-5.png"/>
          <p:cNvPicPr>
            <a:picLocks noChangeAspect="1"/>
          </p:cNvPicPr>
          <p:nvPr/>
        </p:nvPicPr>
        <p:blipFill>
          <a:blip r:embed="rId2"/>
          <a:srcRect/>
          <a:stretch>
            <a:fillRect/>
          </a:stretch>
        </p:blipFill>
        <p:spPr bwMode="auto">
          <a:xfrm>
            <a:off x="4763" y="-19050"/>
            <a:ext cx="7158037" cy="3138488"/>
          </a:xfrm>
          <a:prstGeom prst="rect">
            <a:avLst/>
          </a:prstGeom>
          <a:noFill/>
          <a:ln w="9525">
            <a:noFill/>
            <a:miter lim="800000"/>
            <a:headEnd/>
            <a:tailEnd/>
          </a:ln>
        </p:spPr>
      </p:pic>
      <p:pic>
        <p:nvPicPr>
          <p:cNvPr id="12" name="图片 11" descr="未标题-4.png"/>
          <p:cNvPicPr>
            <a:picLocks noChangeAspect="1"/>
          </p:cNvPicPr>
          <p:nvPr/>
        </p:nvPicPr>
        <p:blipFill>
          <a:blip r:embed="rId3"/>
          <a:srcRect/>
          <a:stretch>
            <a:fillRect/>
          </a:stretch>
        </p:blipFill>
        <p:spPr bwMode="auto">
          <a:xfrm>
            <a:off x="2057400" y="2038350"/>
            <a:ext cx="7077075" cy="3105150"/>
          </a:xfrm>
          <a:prstGeom prst="rect">
            <a:avLst/>
          </a:prstGeom>
          <a:noFill/>
          <a:ln w="9525">
            <a:noFill/>
            <a:miter lim="800000"/>
            <a:headEnd/>
            <a:tailEnd/>
          </a:ln>
        </p:spPr>
      </p:pic>
      <p:sp>
        <p:nvSpPr>
          <p:cNvPr id="2059" name="Text Box 11"/>
          <p:cNvSpPr txBox="1">
            <a:spLocks noChangeArrowheads="1"/>
          </p:cNvSpPr>
          <p:nvPr/>
        </p:nvSpPr>
        <p:spPr bwMode="auto">
          <a:xfrm>
            <a:off x="6005632" y="514350"/>
            <a:ext cx="1661993" cy="3048000"/>
          </a:xfrm>
          <a:prstGeom prst="rect">
            <a:avLst/>
          </a:prstGeom>
          <a:noFill/>
          <a:ln w="9525">
            <a:noFill/>
            <a:miter lim="800000"/>
            <a:headEnd/>
            <a:tailEnd/>
          </a:ln>
        </p:spPr>
        <p:txBody>
          <a:bodyPr vert="eaVert">
            <a:spAutoFit/>
          </a:bodyPr>
          <a:lstStyle/>
          <a:p>
            <a:pPr defTabSz="914400">
              <a:spcBef>
                <a:spcPct val="50000"/>
              </a:spcBef>
            </a:pPr>
            <a:r>
              <a:rPr lang="zh-CN" altLang="en-US" sz="4800" dirty="0">
                <a:ea typeface="华文行楷" pitchFamily="2" charset="-122"/>
              </a:rPr>
              <a:t>清塘荷韵</a:t>
            </a:r>
          </a:p>
          <a:p>
            <a:pPr algn="r" defTabSz="914400">
              <a:spcBef>
                <a:spcPct val="50000"/>
              </a:spcBef>
            </a:pPr>
            <a:r>
              <a:rPr lang="zh-CN" altLang="en-US" sz="3200" dirty="0">
                <a:solidFill>
                  <a:srgbClr val="0066CC"/>
                </a:solidFill>
                <a:ea typeface="华文行楷" pitchFamily="2" charset="-122"/>
              </a:rPr>
              <a:t>季羡林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30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2059"/>
                                        </p:tgtEl>
                                        <p:attrNameLst>
                                          <p:attrName>style.visibility</p:attrName>
                                        </p:attrNameLst>
                                      </p:cBhvr>
                                      <p:to>
                                        <p:strVal val="visible"/>
                                      </p:to>
                                    </p:set>
                                    <p:animEffect transition="in" filter="slide(fromBottom)">
                                      <p:cBhvr>
                                        <p:cTn id="16" dur="5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ChangeArrowheads="1"/>
          </p:cNvSpPr>
          <p:nvPr/>
        </p:nvSpPr>
        <p:spPr bwMode="auto">
          <a:xfrm>
            <a:off x="762000" y="2057400"/>
            <a:ext cx="7772400" cy="514350"/>
          </a:xfrm>
          <a:prstGeom prst="rect">
            <a:avLst/>
          </a:prstGeom>
          <a:noFill/>
          <a:ln w="9525">
            <a:noFill/>
            <a:miter lim="800000"/>
            <a:headEnd/>
            <a:tailEnd/>
          </a:ln>
        </p:spPr>
        <p:txBody>
          <a:bodyPr/>
          <a:lstStyle/>
          <a:p>
            <a:pPr marL="342900" indent="-342900" defTabSz="914400">
              <a:spcBef>
                <a:spcPct val="20000"/>
              </a:spcBef>
              <a:buFontTx/>
              <a:buChar char="•"/>
            </a:pPr>
            <a:endParaRPr kumimoji="1" lang="zh-CN" altLang="en-US" sz="3200">
              <a:latin typeface="Times New Roman" pitchFamily="18" charset="0"/>
            </a:endParaRPr>
          </a:p>
        </p:txBody>
      </p:sp>
      <p:sp>
        <p:nvSpPr>
          <p:cNvPr id="16387" name="Rectangle 7"/>
          <p:cNvSpPr>
            <a:spLocks noChangeArrowheads="1"/>
          </p:cNvSpPr>
          <p:nvPr/>
        </p:nvSpPr>
        <p:spPr bwMode="auto">
          <a:xfrm>
            <a:off x="914400" y="2171700"/>
            <a:ext cx="7772400" cy="514350"/>
          </a:xfrm>
          <a:prstGeom prst="rect">
            <a:avLst/>
          </a:prstGeom>
          <a:noFill/>
          <a:ln w="9525">
            <a:noFill/>
            <a:miter lim="800000"/>
            <a:headEnd/>
            <a:tailEnd/>
          </a:ln>
        </p:spPr>
        <p:txBody>
          <a:bodyPr/>
          <a:lstStyle/>
          <a:p>
            <a:pPr marL="342900" indent="-342900" defTabSz="914400">
              <a:spcBef>
                <a:spcPct val="20000"/>
              </a:spcBef>
              <a:buFontTx/>
              <a:buChar char="•"/>
            </a:pPr>
            <a:endParaRPr kumimoji="1" lang="zh-CN" altLang="en-US" sz="3200">
              <a:latin typeface="Times New Roman" pitchFamily="18" charset="0"/>
            </a:endParaRPr>
          </a:p>
        </p:txBody>
      </p:sp>
      <p:sp>
        <p:nvSpPr>
          <p:cNvPr id="16388" name="Rectangle 8"/>
          <p:cNvSpPr>
            <a:spLocks noChangeArrowheads="1"/>
          </p:cNvSpPr>
          <p:nvPr/>
        </p:nvSpPr>
        <p:spPr bwMode="auto">
          <a:xfrm>
            <a:off x="304800" y="3771900"/>
            <a:ext cx="7772400" cy="514350"/>
          </a:xfrm>
          <a:prstGeom prst="rect">
            <a:avLst/>
          </a:prstGeom>
          <a:noFill/>
          <a:ln w="9525">
            <a:noFill/>
            <a:miter lim="800000"/>
            <a:headEnd/>
            <a:tailEnd/>
          </a:ln>
        </p:spPr>
        <p:txBody>
          <a:bodyPr/>
          <a:lstStyle/>
          <a:p>
            <a:pPr marL="342900" indent="-342900" defTabSz="914400">
              <a:spcBef>
                <a:spcPct val="20000"/>
              </a:spcBef>
              <a:buFontTx/>
              <a:buChar char="•"/>
            </a:pPr>
            <a:endParaRPr kumimoji="1" lang="zh-CN" altLang="en-US" sz="3200">
              <a:latin typeface="Times New Roman" pitchFamily="18" charset="0"/>
            </a:endParaRPr>
          </a:p>
        </p:txBody>
      </p:sp>
      <p:sp>
        <p:nvSpPr>
          <p:cNvPr id="16389" name="Text Box 18"/>
          <p:cNvSpPr txBox="1">
            <a:spLocks noChangeArrowheads="1"/>
          </p:cNvSpPr>
          <p:nvPr/>
        </p:nvSpPr>
        <p:spPr bwMode="auto">
          <a:xfrm>
            <a:off x="2362200" y="1276350"/>
            <a:ext cx="5562600" cy="366713"/>
          </a:xfrm>
          <a:prstGeom prst="rect">
            <a:avLst/>
          </a:prstGeom>
          <a:noFill/>
          <a:ln w="9525">
            <a:noFill/>
            <a:miter lim="800000"/>
            <a:headEnd/>
            <a:tailEnd/>
          </a:ln>
        </p:spPr>
        <p:txBody>
          <a:bodyPr>
            <a:spAutoFit/>
          </a:bodyPr>
          <a:lstStyle/>
          <a:p>
            <a:pPr defTabSz="914400">
              <a:spcBef>
                <a:spcPct val="50000"/>
              </a:spcBef>
            </a:pPr>
            <a:endParaRPr lang="zh-CN" altLang="en-US"/>
          </a:p>
        </p:txBody>
      </p:sp>
      <p:sp>
        <p:nvSpPr>
          <p:cNvPr id="16390" name="Text Box 19"/>
          <p:cNvSpPr txBox="1">
            <a:spLocks noChangeArrowheads="1"/>
          </p:cNvSpPr>
          <p:nvPr/>
        </p:nvSpPr>
        <p:spPr bwMode="auto">
          <a:xfrm>
            <a:off x="0" y="764560"/>
            <a:ext cx="9144000" cy="3016210"/>
          </a:xfrm>
          <a:prstGeom prst="rect">
            <a:avLst/>
          </a:prstGeom>
          <a:noFill/>
          <a:ln w="9525">
            <a:noFill/>
            <a:miter lim="800000"/>
            <a:headEnd/>
            <a:tailEnd/>
          </a:ln>
        </p:spPr>
        <p:txBody>
          <a:bodyPr wrap="square">
            <a:spAutoFit/>
          </a:bodyPr>
          <a:lstStyle/>
          <a:p>
            <a:pPr>
              <a:spcBef>
                <a:spcPct val="50000"/>
              </a:spcBef>
            </a:pPr>
            <a:r>
              <a:rPr kumimoji="1" lang="zh-CN" altLang="en-US" b="1" dirty="0">
                <a:latin typeface="华文中宋" pitchFamily="2" charset="-122"/>
                <a:ea typeface="华文中宋" pitchFamily="2" charset="-122"/>
              </a:rPr>
              <a:t>　</a:t>
            </a:r>
            <a:r>
              <a:rPr kumimoji="1" lang="zh-CN" altLang="en-US" sz="2800" b="1" dirty="0">
                <a:solidFill>
                  <a:schemeClr val="tx2"/>
                </a:solidFill>
                <a:latin typeface="华文中宋" pitchFamily="2" charset="-122"/>
                <a:ea typeface="华文中宋" pitchFamily="2" charset="-122"/>
              </a:rPr>
              <a:t>　</a:t>
            </a:r>
            <a:r>
              <a:rPr kumimoji="1" lang="zh-CN" altLang="en-US" sz="2800" b="1" dirty="0" smtClean="0">
                <a:solidFill>
                  <a:schemeClr val="tx2"/>
                </a:solidFill>
                <a:latin typeface="华文中宋" pitchFamily="2" charset="-122"/>
                <a:ea typeface="华文中宋" pitchFamily="2" charset="-122"/>
              </a:rPr>
              <a:t> </a:t>
            </a:r>
            <a:r>
              <a:rPr kumimoji="1" lang="zh-CN" altLang="en-US" sz="2800" b="1" dirty="0" smtClean="0">
                <a:solidFill>
                  <a:srgbClr val="0066CC"/>
                </a:solidFill>
                <a:latin typeface="华文中宋" pitchFamily="2" charset="-122"/>
                <a:ea typeface="华文中宋" pitchFamily="2" charset="-122"/>
              </a:rPr>
              <a:t>请同学们速读</a:t>
            </a:r>
            <a:r>
              <a:rPr kumimoji="1" lang="en-US" altLang="zh-CN" sz="2800" b="1" dirty="0" smtClean="0">
                <a:solidFill>
                  <a:srgbClr val="0066CC"/>
                </a:solidFill>
                <a:latin typeface="华文中宋" pitchFamily="2" charset="-122"/>
                <a:ea typeface="华文中宋" pitchFamily="2" charset="-122"/>
              </a:rPr>
              <a:t>7-9</a:t>
            </a:r>
            <a:r>
              <a:rPr kumimoji="1" lang="zh-CN" altLang="en-US" sz="2800" b="1" dirty="0" smtClean="0">
                <a:solidFill>
                  <a:srgbClr val="0066CC"/>
                </a:solidFill>
                <a:latin typeface="华文中宋" pitchFamily="2" charset="-122"/>
                <a:ea typeface="华文中宋" pitchFamily="2" charset="-122"/>
              </a:rPr>
              <a:t>段</a:t>
            </a:r>
            <a:r>
              <a:rPr kumimoji="1" lang="zh-CN" altLang="en-US" sz="2800" b="1" dirty="0">
                <a:solidFill>
                  <a:srgbClr val="0066CC"/>
                </a:solidFill>
                <a:latin typeface="华文中宋" pitchFamily="2" charset="-122"/>
                <a:ea typeface="华文中宋" pitchFamily="2" charset="-122"/>
              </a:rPr>
              <a:t>文</a:t>
            </a:r>
            <a:r>
              <a:rPr kumimoji="1" lang="zh-CN" altLang="en-US" sz="2800" b="1" dirty="0" smtClean="0">
                <a:solidFill>
                  <a:srgbClr val="0066CC"/>
                </a:solidFill>
                <a:latin typeface="华文中宋" pitchFamily="2" charset="-122"/>
                <a:ea typeface="华文中宋" pitchFamily="2" charset="-122"/>
              </a:rPr>
              <a:t>字，思考：</a:t>
            </a:r>
            <a:endParaRPr kumimoji="1" lang="en-US" altLang="zh-CN" sz="2800" b="1" dirty="0" smtClean="0">
              <a:solidFill>
                <a:srgbClr val="0066CC"/>
              </a:solidFill>
              <a:latin typeface="华文中宋" pitchFamily="2" charset="-122"/>
              <a:ea typeface="华文中宋" pitchFamily="2" charset="-122"/>
            </a:endParaRPr>
          </a:p>
          <a:p>
            <a:pPr>
              <a:spcBef>
                <a:spcPct val="50000"/>
              </a:spcBef>
            </a:pPr>
            <a:r>
              <a:rPr kumimoji="1" lang="en-US" altLang="zh-CN" sz="2800" b="1" dirty="0" smtClean="0">
                <a:latin typeface="华文中宋" pitchFamily="2" charset="-122"/>
                <a:ea typeface="华文中宋" pitchFamily="2" charset="-122"/>
              </a:rPr>
              <a:t>1.</a:t>
            </a:r>
            <a:r>
              <a:rPr kumimoji="1" lang="zh-CN" altLang="en-US" sz="2800" b="1" dirty="0" smtClean="0">
                <a:latin typeface="华文中宋" pitchFamily="2" charset="-122"/>
                <a:ea typeface="华文中宋" pitchFamily="2" charset="-122"/>
              </a:rPr>
              <a:t>从荷叶蔓延的过程中，你能品味出它怎样的内在神韵？</a:t>
            </a:r>
            <a:endParaRPr kumimoji="1" lang="en-US" altLang="zh-CN" sz="2800" b="1" dirty="0" smtClean="0">
              <a:latin typeface="华文中宋" pitchFamily="2" charset="-122"/>
              <a:ea typeface="华文中宋" pitchFamily="2" charset="-122"/>
            </a:endParaRPr>
          </a:p>
          <a:p>
            <a:pPr>
              <a:spcBef>
                <a:spcPct val="50000"/>
              </a:spcBef>
            </a:pPr>
            <a:r>
              <a:rPr kumimoji="1" lang="en-US" altLang="zh-CN" sz="2800" b="1" dirty="0" smtClean="0">
                <a:latin typeface="华文中宋" pitchFamily="2" charset="-122"/>
                <a:ea typeface="华文中宋" pitchFamily="2" charset="-122"/>
              </a:rPr>
              <a:t>2.</a:t>
            </a:r>
            <a:r>
              <a:rPr lang="zh-CN" altLang="en-US" sz="2800" b="1" dirty="0" smtClean="0">
                <a:latin typeface="华文中宋" pitchFamily="2" charset="-122"/>
                <a:ea typeface="华文中宋" pitchFamily="2" charset="-122"/>
              </a:rPr>
              <a:t>请找出作者描绘的两幅荷花图，</a:t>
            </a:r>
            <a:r>
              <a:rPr lang="zh-CN" altLang="en-US" sz="2800" b="1" dirty="0" smtClean="0">
                <a:ea typeface="华文中宋" pitchFamily="2" charset="-122"/>
              </a:rPr>
              <a:t>用文中的诗句给这两幅</a:t>
            </a:r>
            <a:endParaRPr lang="en-US" altLang="zh-CN" sz="2800" b="1" dirty="0" smtClean="0">
              <a:ea typeface="华文中宋" pitchFamily="2" charset="-122"/>
            </a:endParaRPr>
          </a:p>
          <a:p>
            <a:pPr>
              <a:spcBef>
                <a:spcPct val="50000"/>
              </a:spcBef>
            </a:pPr>
            <a:r>
              <a:rPr lang="en-US" altLang="zh-CN" sz="2800" b="1" dirty="0" smtClean="0">
                <a:ea typeface="华文中宋" pitchFamily="2" charset="-122"/>
              </a:rPr>
              <a:t>    </a:t>
            </a:r>
            <a:r>
              <a:rPr lang="zh-CN" altLang="en-US" sz="2800" b="1" dirty="0" smtClean="0">
                <a:ea typeface="华文中宋" pitchFamily="2" charset="-122"/>
              </a:rPr>
              <a:t>画面命名并</a:t>
            </a:r>
            <a:r>
              <a:rPr lang="zh-CN" altLang="en-US" sz="2800" b="1" dirty="0" smtClean="0">
                <a:latin typeface="华文中宋" pitchFamily="2" charset="-122"/>
                <a:ea typeface="华文中宋" pitchFamily="2" charset="-122"/>
              </a:rPr>
              <a:t>说说你有怎样的感受。</a:t>
            </a:r>
          </a:p>
          <a:p>
            <a:pPr>
              <a:spcBef>
                <a:spcPct val="50000"/>
              </a:spcBef>
            </a:pPr>
            <a:r>
              <a:rPr kumimoji="1" lang="en-US" altLang="zh-CN" sz="2400" b="1" dirty="0" smtClean="0">
                <a:solidFill>
                  <a:schemeClr val="tx2"/>
                </a:solidFill>
                <a:latin typeface="华文中宋" pitchFamily="2" charset="-122"/>
                <a:ea typeface="华文中宋" pitchFamily="2" charset="-122"/>
              </a:rPr>
              <a:t>       </a:t>
            </a:r>
            <a:r>
              <a:rPr kumimoji="1" lang="zh-CN" altLang="en-US" sz="2400" b="1" dirty="0" smtClean="0">
                <a:solidFill>
                  <a:srgbClr val="0066CC"/>
                </a:solidFill>
                <a:latin typeface="华文中宋" pitchFamily="2" charset="-122"/>
                <a:ea typeface="华文中宋" pitchFamily="2" charset="-122"/>
              </a:rPr>
              <a:t>三分钟后，比谁的回答精彩。</a:t>
            </a:r>
            <a:endParaRPr kumimoji="1" lang="zh-CN" altLang="en-US" sz="2400" b="1" dirty="0">
              <a:solidFill>
                <a:srgbClr val="0066CC"/>
              </a:solidFill>
              <a:latin typeface="华文中宋" pitchFamily="2" charset="-122"/>
              <a:ea typeface="华文中宋" pitchFamily="2" charset="-122"/>
            </a:endParaRPr>
          </a:p>
        </p:txBody>
      </p:sp>
      <p:pic>
        <p:nvPicPr>
          <p:cNvPr id="16394" name="Picture 25" descr="3756902b59188ee3e6cd40e3"/>
          <p:cNvPicPr>
            <a:picLocks noChangeAspect="1" noChangeArrowheads="1"/>
          </p:cNvPicPr>
          <p:nvPr/>
        </p:nvPicPr>
        <p:blipFill>
          <a:blip r:embed="rId2"/>
          <a:srcRect/>
          <a:stretch>
            <a:fillRect/>
          </a:stretch>
        </p:blipFill>
        <p:spPr bwMode="auto">
          <a:xfrm>
            <a:off x="0" y="3780770"/>
            <a:ext cx="9144000" cy="1362729"/>
          </a:xfrm>
          <a:prstGeom prst="rect">
            <a:avLst/>
          </a:prstGeom>
          <a:noFill/>
          <a:ln w="9525">
            <a:noFill/>
            <a:miter lim="800000"/>
            <a:headEnd/>
            <a:tailEnd/>
          </a:ln>
        </p:spPr>
      </p:pic>
      <p:sp>
        <p:nvSpPr>
          <p:cNvPr id="16395" name="Text Box 26"/>
          <p:cNvSpPr txBox="1">
            <a:spLocks noChangeArrowheads="1"/>
          </p:cNvSpPr>
          <p:nvPr/>
        </p:nvSpPr>
        <p:spPr bwMode="auto">
          <a:xfrm>
            <a:off x="2362200" y="71438"/>
            <a:ext cx="3886200" cy="769441"/>
          </a:xfrm>
          <a:prstGeom prst="rect">
            <a:avLst/>
          </a:prstGeom>
          <a:noFill/>
          <a:ln w="9525">
            <a:noFill/>
            <a:miter lim="800000"/>
            <a:headEnd/>
            <a:tailEnd/>
          </a:ln>
        </p:spPr>
        <p:txBody>
          <a:bodyPr>
            <a:spAutoFit/>
          </a:bodyPr>
          <a:lstStyle/>
          <a:p>
            <a:pPr>
              <a:spcBef>
                <a:spcPct val="50000"/>
              </a:spcBef>
            </a:pPr>
            <a:r>
              <a:rPr lang="zh-CN" altLang="en-US" sz="4400" b="1" dirty="0" smtClean="0">
                <a:solidFill>
                  <a:srgbClr val="FF0000"/>
                </a:solidFill>
                <a:ea typeface="华文中宋" pitchFamily="2" charset="-122"/>
              </a:rPr>
              <a:t>           品  荷</a:t>
            </a:r>
            <a:endParaRPr lang="zh-CN" altLang="en-US" sz="4400" b="1" dirty="0">
              <a:solidFill>
                <a:srgbClr val="FF0000"/>
              </a:solidFill>
              <a:ea typeface="华文中宋"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ChangeArrowheads="1"/>
          </p:cNvSpPr>
          <p:nvPr/>
        </p:nvSpPr>
        <p:spPr bwMode="auto">
          <a:xfrm>
            <a:off x="762000" y="2057400"/>
            <a:ext cx="7772400" cy="514350"/>
          </a:xfrm>
          <a:prstGeom prst="rect">
            <a:avLst/>
          </a:prstGeom>
          <a:noFill/>
          <a:ln w="9525">
            <a:noFill/>
            <a:miter lim="800000"/>
            <a:headEnd/>
            <a:tailEnd/>
          </a:ln>
        </p:spPr>
        <p:txBody>
          <a:bodyPr/>
          <a:lstStyle/>
          <a:p>
            <a:pPr marL="342900" indent="-342900" defTabSz="914400">
              <a:spcBef>
                <a:spcPct val="20000"/>
              </a:spcBef>
              <a:buFontTx/>
              <a:buChar char="•"/>
            </a:pPr>
            <a:endParaRPr kumimoji="1" lang="zh-CN" altLang="en-US" sz="3200">
              <a:latin typeface="Times New Roman" pitchFamily="18" charset="0"/>
            </a:endParaRPr>
          </a:p>
        </p:txBody>
      </p:sp>
      <p:sp>
        <p:nvSpPr>
          <p:cNvPr id="16387" name="Rectangle 7"/>
          <p:cNvSpPr>
            <a:spLocks noChangeArrowheads="1"/>
          </p:cNvSpPr>
          <p:nvPr/>
        </p:nvSpPr>
        <p:spPr bwMode="auto">
          <a:xfrm>
            <a:off x="914400" y="2171700"/>
            <a:ext cx="7772400" cy="514350"/>
          </a:xfrm>
          <a:prstGeom prst="rect">
            <a:avLst/>
          </a:prstGeom>
          <a:noFill/>
          <a:ln w="9525">
            <a:noFill/>
            <a:miter lim="800000"/>
            <a:headEnd/>
            <a:tailEnd/>
          </a:ln>
        </p:spPr>
        <p:txBody>
          <a:bodyPr/>
          <a:lstStyle/>
          <a:p>
            <a:pPr marL="342900" indent="-342900" defTabSz="914400">
              <a:spcBef>
                <a:spcPct val="20000"/>
              </a:spcBef>
              <a:buFontTx/>
              <a:buChar char="•"/>
            </a:pPr>
            <a:endParaRPr kumimoji="1" lang="zh-CN" altLang="en-US" sz="3200">
              <a:latin typeface="Times New Roman" pitchFamily="18" charset="0"/>
            </a:endParaRPr>
          </a:p>
        </p:txBody>
      </p:sp>
      <p:sp>
        <p:nvSpPr>
          <p:cNvPr id="16388" name="Rectangle 8"/>
          <p:cNvSpPr>
            <a:spLocks noChangeArrowheads="1"/>
          </p:cNvSpPr>
          <p:nvPr/>
        </p:nvSpPr>
        <p:spPr bwMode="auto">
          <a:xfrm>
            <a:off x="304800" y="3771900"/>
            <a:ext cx="7772400" cy="514350"/>
          </a:xfrm>
          <a:prstGeom prst="rect">
            <a:avLst/>
          </a:prstGeom>
          <a:noFill/>
          <a:ln w="9525">
            <a:noFill/>
            <a:miter lim="800000"/>
            <a:headEnd/>
            <a:tailEnd/>
          </a:ln>
        </p:spPr>
        <p:txBody>
          <a:bodyPr/>
          <a:lstStyle/>
          <a:p>
            <a:pPr marL="342900" indent="-342900" defTabSz="914400">
              <a:spcBef>
                <a:spcPct val="20000"/>
              </a:spcBef>
              <a:buFontTx/>
              <a:buChar char="•"/>
            </a:pPr>
            <a:endParaRPr kumimoji="1" lang="zh-CN" altLang="en-US" sz="3200">
              <a:latin typeface="Times New Roman" pitchFamily="18" charset="0"/>
            </a:endParaRPr>
          </a:p>
        </p:txBody>
      </p:sp>
      <p:sp>
        <p:nvSpPr>
          <p:cNvPr id="16389" name="Text Box 18"/>
          <p:cNvSpPr txBox="1">
            <a:spLocks noChangeArrowheads="1"/>
          </p:cNvSpPr>
          <p:nvPr/>
        </p:nvSpPr>
        <p:spPr bwMode="auto">
          <a:xfrm>
            <a:off x="2362200" y="1276350"/>
            <a:ext cx="5562600" cy="366713"/>
          </a:xfrm>
          <a:prstGeom prst="rect">
            <a:avLst/>
          </a:prstGeom>
          <a:noFill/>
          <a:ln w="9525">
            <a:noFill/>
            <a:miter lim="800000"/>
            <a:headEnd/>
            <a:tailEnd/>
          </a:ln>
        </p:spPr>
        <p:txBody>
          <a:bodyPr>
            <a:spAutoFit/>
          </a:bodyPr>
          <a:lstStyle/>
          <a:p>
            <a:pPr defTabSz="914400">
              <a:spcBef>
                <a:spcPct val="50000"/>
              </a:spcBef>
            </a:pPr>
            <a:endParaRPr lang="zh-CN" altLang="en-US"/>
          </a:p>
        </p:txBody>
      </p:sp>
      <p:sp>
        <p:nvSpPr>
          <p:cNvPr id="16390" name="Text Box 19"/>
          <p:cNvSpPr txBox="1">
            <a:spLocks noChangeArrowheads="1"/>
          </p:cNvSpPr>
          <p:nvPr/>
        </p:nvSpPr>
        <p:spPr bwMode="auto">
          <a:xfrm>
            <a:off x="457200" y="1045517"/>
            <a:ext cx="8382000" cy="461665"/>
          </a:xfrm>
          <a:prstGeom prst="rect">
            <a:avLst/>
          </a:prstGeom>
          <a:noFill/>
          <a:ln w="9525">
            <a:noFill/>
            <a:miter lim="800000"/>
            <a:headEnd/>
            <a:tailEnd/>
          </a:ln>
        </p:spPr>
        <p:txBody>
          <a:bodyPr>
            <a:spAutoFit/>
          </a:bodyPr>
          <a:lstStyle/>
          <a:p>
            <a:pPr>
              <a:spcBef>
                <a:spcPct val="50000"/>
              </a:spcBef>
            </a:pPr>
            <a:r>
              <a:rPr kumimoji="1" lang="zh-CN" altLang="en-US" b="1" dirty="0">
                <a:latin typeface="华文中宋" pitchFamily="2" charset="-122"/>
                <a:ea typeface="华文中宋" pitchFamily="2" charset="-122"/>
              </a:rPr>
              <a:t>　　</a:t>
            </a:r>
            <a:r>
              <a:rPr kumimoji="1" lang="zh-CN" altLang="en-US" sz="2400" b="1" dirty="0" smtClean="0">
                <a:latin typeface="华文中宋" pitchFamily="2" charset="-122"/>
                <a:ea typeface="华文中宋" pitchFamily="2" charset="-122"/>
              </a:rPr>
              <a:t>从</a:t>
            </a:r>
            <a:r>
              <a:rPr kumimoji="1" lang="zh-CN" altLang="en-US" sz="2400" b="1" dirty="0">
                <a:latin typeface="华文中宋" pitchFamily="2" charset="-122"/>
                <a:ea typeface="华文中宋" pitchFamily="2" charset="-122"/>
              </a:rPr>
              <a:t>荷叶蔓延的过程中，你能品味出荷叶怎样的内在神韵</a:t>
            </a:r>
            <a:r>
              <a:rPr kumimoji="1" lang="zh-CN" altLang="en-US" sz="2400" b="1" dirty="0" smtClean="0">
                <a:latin typeface="华文中宋" pitchFamily="2" charset="-122"/>
                <a:ea typeface="华文中宋" pitchFamily="2" charset="-122"/>
              </a:rPr>
              <a:t>？</a:t>
            </a:r>
            <a:endParaRPr kumimoji="1" lang="zh-CN" altLang="en-US" sz="2400" b="1" dirty="0">
              <a:latin typeface="华文中宋" pitchFamily="2" charset="-122"/>
              <a:ea typeface="华文中宋" pitchFamily="2" charset="-122"/>
            </a:endParaRPr>
          </a:p>
        </p:txBody>
      </p:sp>
      <p:sp>
        <p:nvSpPr>
          <p:cNvPr id="16404" name="Text Box 20"/>
          <p:cNvSpPr txBox="1">
            <a:spLocks noChangeArrowheads="1"/>
          </p:cNvSpPr>
          <p:nvPr/>
        </p:nvSpPr>
        <p:spPr bwMode="auto">
          <a:xfrm>
            <a:off x="762000" y="1916113"/>
            <a:ext cx="5105400" cy="1160462"/>
          </a:xfrm>
          <a:prstGeom prst="rect">
            <a:avLst/>
          </a:prstGeom>
          <a:noFill/>
          <a:ln w="9525">
            <a:noFill/>
            <a:miter lim="800000"/>
            <a:headEnd/>
            <a:tailEnd/>
          </a:ln>
        </p:spPr>
        <p:txBody>
          <a:bodyPr>
            <a:spAutoFit/>
          </a:bodyPr>
          <a:lstStyle/>
          <a:p>
            <a:pPr defTabSz="914400">
              <a:spcBef>
                <a:spcPct val="50000"/>
              </a:spcBef>
            </a:pPr>
            <a:r>
              <a:rPr lang="zh-CN" altLang="en-US" sz="2800" b="1">
                <a:solidFill>
                  <a:schemeClr val="folHlink"/>
                </a:solidFill>
                <a:latin typeface="华文中宋" pitchFamily="2" charset="-122"/>
                <a:ea typeface="华文中宋" pitchFamily="2" charset="-122"/>
              </a:rPr>
              <a:t>孕育之艰辛，</a:t>
            </a:r>
          </a:p>
          <a:p>
            <a:pPr defTabSz="914400">
              <a:spcBef>
                <a:spcPct val="50000"/>
              </a:spcBef>
            </a:pPr>
            <a:r>
              <a:rPr lang="zh-CN" altLang="en-US" sz="2800" b="1">
                <a:solidFill>
                  <a:schemeClr val="folHlink"/>
                </a:solidFill>
                <a:latin typeface="华文中宋" pitchFamily="2" charset="-122"/>
                <a:ea typeface="华文中宋" pitchFamily="2" charset="-122"/>
              </a:rPr>
              <a:t>生命力之旺盛。 </a:t>
            </a:r>
          </a:p>
        </p:txBody>
      </p:sp>
      <p:sp>
        <p:nvSpPr>
          <p:cNvPr id="16407" name="AutoShape 23"/>
          <p:cNvSpPr>
            <a:spLocks noChangeArrowheads="1"/>
          </p:cNvSpPr>
          <p:nvPr/>
        </p:nvSpPr>
        <p:spPr bwMode="auto">
          <a:xfrm>
            <a:off x="3048000" y="2419350"/>
            <a:ext cx="762000" cy="119063"/>
          </a:xfrm>
          <a:prstGeom prst="rightArrow">
            <a:avLst>
              <a:gd name="adj1" fmla="val 50000"/>
              <a:gd name="adj2" fmla="val 159999"/>
            </a:avLst>
          </a:prstGeom>
          <a:solidFill>
            <a:schemeClr val="accent1"/>
          </a:solidFill>
          <a:ln w="9525">
            <a:solidFill>
              <a:schemeClr val="tx1"/>
            </a:solidFill>
            <a:miter lim="800000"/>
            <a:headEnd/>
            <a:tailEnd/>
          </a:ln>
        </p:spPr>
        <p:txBody>
          <a:bodyPr wrap="none" anchor="ctr"/>
          <a:lstStyle/>
          <a:p>
            <a:endParaRPr lang="zh-CN" altLang="en-US"/>
          </a:p>
        </p:txBody>
      </p:sp>
      <p:sp>
        <p:nvSpPr>
          <p:cNvPr id="16408" name="WordArt 24"/>
          <p:cNvSpPr>
            <a:spLocks noChangeArrowheads="1" noChangeShapeType="1" noTextEdit="1"/>
          </p:cNvSpPr>
          <p:nvPr/>
        </p:nvSpPr>
        <p:spPr bwMode="auto">
          <a:xfrm>
            <a:off x="4038600" y="2276475"/>
            <a:ext cx="1828800" cy="523875"/>
          </a:xfrm>
          <a:prstGeom prst="rect">
            <a:avLst/>
          </a:prstGeom>
        </p:spPr>
        <p:txBody>
          <a:bodyPr wrap="none" fromWordArt="1">
            <a:prstTxWarp prst="textPlain">
              <a:avLst>
                <a:gd name="adj" fmla="val 50000"/>
              </a:avLst>
            </a:prstTxWarp>
          </a:bodyPr>
          <a:lstStyle/>
          <a:p>
            <a:pPr algn="ctr"/>
            <a:r>
              <a:rPr lang="zh-CN" alt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坚韧顽强</a:t>
            </a:r>
          </a:p>
        </p:txBody>
      </p:sp>
      <p:pic>
        <p:nvPicPr>
          <p:cNvPr id="16394" name="Picture 25" descr="3756902b59188ee3e6cd40e3"/>
          <p:cNvPicPr>
            <a:picLocks noChangeAspect="1" noChangeArrowheads="1"/>
          </p:cNvPicPr>
          <p:nvPr/>
        </p:nvPicPr>
        <p:blipFill>
          <a:blip r:embed="rId2"/>
          <a:srcRect/>
          <a:stretch>
            <a:fillRect/>
          </a:stretch>
        </p:blipFill>
        <p:spPr bwMode="auto">
          <a:xfrm>
            <a:off x="0" y="3257550"/>
            <a:ext cx="9144000" cy="1885950"/>
          </a:xfrm>
          <a:prstGeom prst="rect">
            <a:avLst/>
          </a:prstGeom>
          <a:noFill/>
          <a:ln w="9525">
            <a:noFill/>
            <a:miter lim="800000"/>
            <a:headEnd/>
            <a:tailEnd/>
          </a:ln>
        </p:spPr>
      </p:pic>
      <p:sp>
        <p:nvSpPr>
          <p:cNvPr id="16395" name="Text Box 26"/>
          <p:cNvSpPr txBox="1">
            <a:spLocks noChangeArrowheads="1"/>
          </p:cNvSpPr>
          <p:nvPr/>
        </p:nvSpPr>
        <p:spPr bwMode="auto">
          <a:xfrm>
            <a:off x="2362200" y="361156"/>
            <a:ext cx="3886200" cy="579437"/>
          </a:xfrm>
          <a:prstGeom prst="rect">
            <a:avLst/>
          </a:prstGeom>
          <a:noFill/>
          <a:ln w="9525">
            <a:noFill/>
            <a:miter lim="800000"/>
            <a:headEnd/>
            <a:tailEnd/>
          </a:ln>
        </p:spPr>
        <p:txBody>
          <a:bodyPr>
            <a:spAutoFit/>
          </a:bodyPr>
          <a:lstStyle/>
          <a:p>
            <a:pPr>
              <a:spcBef>
                <a:spcPct val="50000"/>
              </a:spcBef>
            </a:pPr>
            <a:r>
              <a:rPr lang="zh-CN" altLang="en-US" sz="3200" b="1" dirty="0" smtClean="0">
                <a:solidFill>
                  <a:srgbClr val="CC0099"/>
                </a:solidFill>
                <a:ea typeface="华文中宋" pitchFamily="2" charset="-122"/>
              </a:rPr>
              <a:t>品荷</a:t>
            </a:r>
            <a:r>
              <a:rPr lang="zh-CN" altLang="en-US" sz="3200" b="1" dirty="0">
                <a:solidFill>
                  <a:srgbClr val="CC0099"/>
                </a:solidFill>
                <a:ea typeface="华文中宋" pitchFamily="2" charset="-122"/>
              </a:rPr>
              <a:t>之神韵</a:t>
            </a:r>
            <a:r>
              <a:rPr lang="en-US" altLang="zh-CN" sz="3200" b="1" dirty="0">
                <a:solidFill>
                  <a:srgbClr val="CC0099"/>
                </a:solidFill>
                <a:latin typeface="华文中宋" pitchFamily="2" charset="-122"/>
                <a:ea typeface="华文中宋" pitchFamily="2" charset="-122"/>
              </a:rPr>
              <a:t>——</a:t>
            </a:r>
            <a:r>
              <a:rPr lang="zh-CN" altLang="en-US" sz="3200" b="1" dirty="0">
                <a:solidFill>
                  <a:srgbClr val="CC0099"/>
                </a:solidFill>
                <a:ea typeface="华文中宋" pitchFamily="2" charset="-122"/>
              </a:rPr>
              <a:t>孕育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6404"/>
                                        </p:tgtEl>
                                        <p:attrNameLst>
                                          <p:attrName>style.visibility</p:attrName>
                                        </p:attrNameLst>
                                      </p:cBhvr>
                                      <p:to>
                                        <p:strVal val="visible"/>
                                      </p:to>
                                    </p:set>
                                    <p:anim calcmode="lin" valueType="num">
                                      <p:cBhvr>
                                        <p:cTn id="7" dur="500" fill="hold"/>
                                        <p:tgtEl>
                                          <p:spTgt spid="16404"/>
                                        </p:tgtEl>
                                        <p:attrNameLst>
                                          <p:attrName>ppt_w</p:attrName>
                                        </p:attrNameLst>
                                      </p:cBhvr>
                                      <p:tavLst>
                                        <p:tav tm="0">
                                          <p:val>
                                            <p:fltVal val="0"/>
                                          </p:val>
                                        </p:tav>
                                        <p:tav tm="100000">
                                          <p:val>
                                            <p:strVal val="#ppt_w"/>
                                          </p:val>
                                        </p:tav>
                                      </p:tavLst>
                                    </p:anim>
                                    <p:anim calcmode="lin" valueType="num">
                                      <p:cBhvr>
                                        <p:cTn id="8" dur="500" fill="hold"/>
                                        <p:tgtEl>
                                          <p:spTgt spid="1640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6407"/>
                                        </p:tgtEl>
                                        <p:attrNameLst>
                                          <p:attrName>style.visibility</p:attrName>
                                        </p:attrNameLst>
                                      </p:cBhvr>
                                      <p:to>
                                        <p:strVal val="visible"/>
                                      </p:to>
                                    </p:set>
                                    <p:anim calcmode="lin" valueType="num">
                                      <p:cBhvr>
                                        <p:cTn id="13" dur="500" fill="hold"/>
                                        <p:tgtEl>
                                          <p:spTgt spid="16407"/>
                                        </p:tgtEl>
                                        <p:attrNameLst>
                                          <p:attrName>ppt_w</p:attrName>
                                        </p:attrNameLst>
                                      </p:cBhvr>
                                      <p:tavLst>
                                        <p:tav tm="0">
                                          <p:val>
                                            <p:fltVal val="0"/>
                                          </p:val>
                                        </p:tav>
                                        <p:tav tm="100000">
                                          <p:val>
                                            <p:strVal val="#ppt_w"/>
                                          </p:val>
                                        </p:tav>
                                      </p:tavLst>
                                    </p:anim>
                                    <p:anim calcmode="lin" valueType="num">
                                      <p:cBhvr>
                                        <p:cTn id="14" dur="500" fill="hold"/>
                                        <p:tgtEl>
                                          <p:spTgt spid="1640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6408"/>
                                        </p:tgtEl>
                                        <p:attrNameLst>
                                          <p:attrName>style.visibility</p:attrName>
                                        </p:attrNameLst>
                                      </p:cBhvr>
                                      <p:to>
                                        <p:strVal val="visible"/>
                                      </p:to>
                                    </p:set>
                                    <p:anim calcmode="lin" valueType="num">
                                      <p:cBhvr>
                                        <p:cTn id="19" dur="500" fill="hold"/>
                                        <p:tgtEl>
                                          <p:spTgt spid="16408"/>
                                        </p:tgtEl>
                                        <p:attrNameLst>
                                          <p:attrName>ppt_w</p:attrName>
                                        </p:attrNameLst>
                                      </p:cBhvr>
                                      <p:tavLst>
                                        <p:tav tm="0">
                                          <p:val>
                                            <p:fltVal val="0"/>
                                          </p:val>
                                        </p:tav>
                                        <p:tav tm="100000">
                                          <p:val>
                                            <p:strVal val="#ppt_w"/>
                                          </p:val>
                                        </p:tav>
                                      </p:tavLst>
                                    </p:anim>
                                    <p:anim calcmode="lin" valueType="num">
                                      <p:cBhvr>
                                        <p:cTn id="20" dur="500" fill="hold"/>
                                        <p:tgtEl>
                                          <p:spTgt spid="1640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4" grpId="0"/>
      <p:bldP spid="16407" grpId="0" animBg="1"/>
      <p:bldP spid="1640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2268538" y="4462463"/>
            <a:ext cx="1439862" cy="274637"/>
          </a:xfrm>
          <a:prstGeom prst="rect">
            <a:avLst/>
          </a:prstGeom>
          <a:noFill/>
          <a:ln w="9525">
            <a:noFill/>
            <a:miter lim="800000"/>
            <a:headEnd/>
            <a:tailEnd/>
          </a:ln>
        </p:spPr>
        <p:txBody>
          <a:bodyPr>
            <a:spAutoFit/>
          </a:bodyPr>
          <a:lstStyle/>
          <a:p>
            <a:pPr>
              <a:spcBef>
                <a:spcPct val="50000"/>
              </a:spcBef>
            </a:pPr>
            <a:endParaRPr lang="zh-CN" altLang="en-US">
              <a:latin typeface="Times New Roman" pitchFamily="18" charset="0"/>
            </a:endParaRPr>
          </a:p>
        </p:txBody>
      </p:sp>
      <p:pic>
        <p:nvPicPr>
          <p:cNvPr id="17411" name="Picture 4" descr="hehua"/>
          <p:cNvPicPr>
            <a:picLocks noChangeAspect="1" noChangeArrowheads="1"/>
          </p:cNvPicPr>
          <p:nvPr/>
        </p:nvPicPr>
        <p:blipFill>
          <a:blip r:embed="rId2"/>
          <a:srcRect/>
          <a:stretch>
            <a:fillRect/>
          </a:stretch>
        </p:blipFill>
        <p:spPr bwMode="auto">
          <a:xfrm>
            <a:off x="0" y="0"/>
            <a:ext cx="3505200" cy="5143500"/>
          </a:xfrm>
          <a:prstGeom prst="rect">
            <a:avLst/>
          </a:prstGeom>
          <a:noFill/>
          <a:ln w="9525">
            <a:noFill/>
            <a:miter lim="800000"/>
            <a:headEnd/>
            <a:tailEnd/>
          </a:ln>
        </p:spPr>
      </p:pic>
      <p:sp>
        <p:nvSpPr>
          <p:cNvPr id="17412" name="Text Box 6"/>
          <p:cNvSpPr txBox="1">
            <a:spLocks noChangeArrowheads="1"/>
          </p:cNvSpPr>
          <p:nvPr/>
        </p:nvSpPr>
        <p:spPr bwMode="auto">
          <a:xfrm>
            <a:off x="2895600" y="2008188"/>
            <a:ext cx="6019800" cy="1373187"/>
          </a:xfrm>
          <a:prstGeom prst="rect">
            <a:avLst/>
          </a:prstGeom>
          <a:noFill/>
          <a:ln w="9525">
            <a:noFill/>
            <a:miter lim="800000"/>
            <a:headEnd/>
            <a:tailEnd/>
          </a:ln>
        </p:spPr>
        <p:txBody>
          <a:bodyPr>
            <a:spAutoFit/>
          </a:bodyPr>
          <a:lstStyle/>
          <a:p>
            <a:pPr>
              <a:spcBef>
                <a:spcPct val="50000"/>
              </a:spcBef>
            </a:pPr>
            <a:r>
              <a:rPr lang="zh-CN" altLang="en-US" sz="2000" b="1" dirty="0">
                <a:latin typeface="华文中宋" pitchFamily="2" charset="-122"/>
                <a:ea typeface="华文中宋" pitchFamily="2" charset="-122"/>
              </a:rPr>
              <a:t>　</a:t>
            </a:r>
            <a:r>
              <a:rPr lang="zh-CN" altLang="en-US" sz="2800" b="1" dirty="0">
                <a:latin typeface="华文中宋" pitchFamily="2" charset="-122"/>
                <a:ea typeface="华文中宋" pitchFamily="2" charset="-122"/>
              </a:rPr>
              <a:t>　</a:t>
            </a:r>
            <a:r>
              <a:rPr lang="zh-CN" altLang="en-US" sz="2800" b="1" dirty="0" smtClean="0">
                <a:latin typeface="华文中宋" pitchFamily="2" charset="-122"/>
                <a:ea typeface="华文中宋" pitchFamily="2" charset="-122"/>
              </a:rPr>
              <a:t>请</a:t>
            </a:r>
            <a:r>
              <a:rPr lang="zh-CN" altLang="en-US" sz="2800" b="1" dirty="0">
                <a:latin typeface="华文中宋" pitchFamily="2" charset="-122"/>
                <a:ea typeface="华文中宋" pitchFamily="2" charset="-122"/>
              </a:rPr>
              <a:t>找出作者描绘的两幅荷花图，</a:t>
            </a:r>
            <a:r>
              <a:rPr lang="zh-CN" altLang="en-US" sz="2800" b="1" dirty="0">
                <a:ea typeface="华文中宋" pitchFamily="2" charset="-122"/>
              </a:rPr>
              <a:t>用文中的诗句给这两幅画面命名并</a:t>
            </a:r>
            <a:r>
              <a:rPr lang="zh-CN" altLang="en-US" sz="2800" b="1" dirty="0">
                <a:latin typeface="华文中宋" pitchFamily="2" charset="-122"/>
                <a:ea typeface="华文中宋" pitchFamily="2" charset="-122"/>
              </a:rPr>
              <a:t>说说你有怎样的感受。</a:t>
            </a:r>
          </a:p>
        </p:txBody>
      </p:sp>
      <p:sp>
        <p:nvSpPr>
          <p:cNvPr id="17413" name="Text Box 7"/>
          <p:cNvSpPr txBox="1">
            <a:spLocks noChangeArrowheads="1"/>
          </p:cNvSpPr>
          <p:nvPr/>
        </p:nvSpPr>
        <p:spPr bwMode="auto">
          <a:xfrm>
            <a:off x="3708400" y="819150"/>
            <a:ext cx="4495800" cy="579438"/>
          </a:xfrm>
          <a:prstGeom prst="rect">
            <a:avLst/>
          </a:prstGeom>
          <a:noFill/>
          <a:ln w="9525">
            <a:noFill/>
            <a:miter lim="800000"/>
            <a:headEnd/>
            <a:tailEnd/>
          </a:ln>
        </p:spPr>
        <p:txBody>
          <a:bodyPr>
            <a:spAutoFit/>
          </a:bodyPr>
          <a:lstStyle/>
          <a:p>
            <a:pPr>
              <a:spcBef>
                <a:spcPct val="50000"/>
              </a:spcBef>
            </a:pPr>
            <a:r>
              <a:rPr lang="zh-CN" altLang="en-US" sz="3200" b="1" dirty="0" smtClean="0">
                <a:solidFill>
                  <a:srgbClr val="CC0099"/>
                </a:solidFill>
                <a:ea typeface="华文中宋" pitchFamily="2" charset="-122"/>
              </a:rPr>
              <a:t>品荷</a:t>
            </a:r>
            <a:r>
              <a:rPr lang="zh-CN" altLang="en-US" sz="3200" b="1" dirty="0">
                <a:solidFill>
                  <a:srgbClr val="CC0099"/>
                </a:solidFill>
                <a:ea typeface="华文中宋" pitchFamily="2" charset="-122"/>
              </a:rPr>
              <a:t>之神韵</a:t>
            </a:r>
            <a:r>
              <a:rPr lang="en-US" altLang="zh-CN" sz="3200" b="1" dirty="0">
                <a:solidFill>
                  <a:srgbClr val="CC0099"/>
                </a:solidFill>
                <a:latin typeface="华文中宋" pitchFamily="2" charset="-122"/>
                <a:ea typeface="华文中宋" pitchFamily="2" charset="-122"/>
              </a:rPr>
              <a:t>——</a:t>
            </a:r>
            <a:r>
              <a:rPr lang="zh-CN" altLang="en-US" sz="3200" b="1" dirty="0">
                <a:solidFill>
                  <a:srgbClr val="CC0099"/>
                </a:solidFill>
                <a:ea typeface="华文中宋" pitchFamily="2" charset="-122"/>
              </a:rPr>
              <a:t>绽放</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26"/>
          <p:cNvGrpSpPr>
            <a:grpSpLocks/>
          </p:cNvGrpSpPr>
          <p:nvPr/>
        </p:nvGrpSpPr>
        <p:grpSpPr bwMode="auto">
          <a:xfrm>
            <a:off x="-36513" y="-20638"/>
            <a:ext cx="5040313" cy="2635251"/>
            <a:chOff x="-23" y="-17"/>
            <a:chExt cx="3175" cy="2213"/>
          </a:xfrm>
        </p:grpSpPr>
        <p:pic>
          <p:nvPicPr>
            <p:cNvPr id="18446" name="Picture 1027" descr="大图10"/>
            <p:cNvPicPr>
              <a:picLocks noChangeAspect="1" noChangeArrowheads="1"/>
            </p:cNvPicPr>
            <p:nvPr/>
          </p:nvPicPr>
          <p:blipFill>
            <a:blip r:embed="rId2"/>
            <a:srcRect/>
            <a:stretch>
              <a:fillRect/>
            </a:stretch>
          </p:blipFill>
          <p:spPr bwMode="auto">
            <a:xfrm>
              <a:off x="-23" y="-17"/>
              <a:ext cx="3175" cy="1888"/>
            </a:xfrm>
            <a:prstGeom prst="rect">
              <a:avLst/>
            </a:prstGeom>
            <a:noFill/>
            <a:ln w="9525">
              <a:noFill/>
              <a:miter lim="800000"/>
              <a:headEnd/>
              <a:tailEnd/>
            </a:ln>
          </p:spPr>
        </p:pic>
        <p:sp>
          <p:nvSpPr>
            <p:cNvPr id="18447" name="Rectangle 1028"/>
            <p:cNvSpPr>
              <a:spLocks noChangeArrowheads="1"/>
            </p:cNvSpPr>
            <p:nvPr/>
          </p:nvSpPr>
          <p:spPr bwMode="auto">
            <a:xfrm>
              <a:off x="703" y="1869"/>
              <a:ext cx="1943" cy="327"/>
            </a:xfrm>
            <a:prstGeom prst="rect">
              <a:avLst/>
            </a:prstGeom>
            <a:noFill/>
            <a:ln w="9525">
              <a:noFill/>
              <a:miter lim="800000"/>
              <a:headEnd/>
              <a:tailEnd/>
            </a:ln>
          </p:spPr>
          <p:txBody>
            <a:bodyPr wrap="none" anchor="ctr">
              <a:spAutoFit/>
            </a:bodyPr>
            <a:lstStyle/>
            <a:p>
              <a:r>
                <a:rPr lang="zh-CN" altLang="en-US" sz="2800" b="1">
                  <a:solidFill>
                    <a:srgbClr val="009900"/>
                  </a:solidFill>
                  <a:ea typeface="华文新魏" pitchFamily="2" charset="-122"/>
                </a:rPr>
                <a:t>“</a:t>
              </a:r>
              <a:r>
                <a:rPr lang="zh-CN" altLang="en-US" sz="2800" b="1">
                  <a:solidFill>
                    <a:srgbClr val="009900"/>
                  </a:solidFill>
                  <a:latin typeface="华文新魏" pitchFamily="2" charset="-122"/>
                  <a:ea typeface="华文新魏" pitchFamily="2" charset="-122"/>
                </a:rPr>
                <a:t>映日荷花别样红</a:t>
              </a:r>
              <a:r>
                <a:rPr lang="zh-CN" altLang="en-US" sz="2800" b="1">
                  <a:solidFill>
                    <a:srgbClr val="009900"/>
                  </a:solidFill>
                  <a:ea typeface="华文新魏" pitchFamily="2" charset="-122"/>
                </a:rPr>
                <a:t>”</a:t>
              </a:r>
              <a:r>
                <a:rPr lang="zh-CN" altLang="en-US" b="1">
                  <a:latin typeface="华文新魏" pitchFamily="2" charset="-122"/>
                  <a:ea typeface="华文新魏" pitchFamily="2" charset="-122"/>
                </a:rPr>
                <a:t> </a:t>
              </a:r>
            </a:p>
          </p:txBody>
        </p:sp>
      </p:grpSp>
      <p:grpSp>
        <p:nvGrpSpPr>
          <p:cNvPr id="3" name="Group 1029"/>
          <p:cNvGrpSpPr>
            <a:grpSpLocks/>
          </p:cNvGrpSpPr>
          <p:nvPr/>
        </p:nvGrpSpPr>
        <p:grpSpPr bwMode="auto">
          <a:xfrm>
            <a:off x="0" y="2733675"/>
            <a:ext cx="5040313" cy="2225675"/>
            <a:chOff x="0" y="2296"/>
            <a:chExt cx="3175" cy="1869"/>
          </a:xfrm>
        </p:grpSpPr>
        <p:pic>
          <p:nvPicPr>
            <p:cNvPr id="18444" name="Picture 1030" descr="荷花落">
              <a:hlinkClick r:id="rId3" action="ppaction://program"/>
            </p:cNvPr>
            <p:cNvPicPr>
              <a:picLocks noChangeAspect="1" noChangeArrowheads="1"/>
            </p:cNvPicPr>
            <p:nvPr/>
          </p:nvPicPr>
          <p:blipFill>
            <a:blip r:embed="rId4"/>
            <a:srcRect/>
            <a:stretch>
              <a:fillRect/>
            </a:stretch>
          </p:blipFill>
          <p:spPr bwMode="auto">
            <a:xfrm>
              <a:off x="0" y="2296"/>
              <a:ext cx="3175" cy="1588"/>
            </a:xfrm>
            <a:prstGeom prst="rect">
              <a:avLst/>
            </a:prstGeom>
            <a:noFill/>
            <a:ln w="9525">
              <a:noFill/>
              <a:miter lim="800000"/>
              <a:headEnd/>
              <a:tailEnd/>
            </a:ln>
          </p:spPr>
        </p:pic>
        <p:sp>
          <p:nvSpPr>
            <p:cNvPr id="18445" name="Rectangle 1031"/>
            <p:cNvSpPr>
              <a:spLocks noChangeArrowheads="1"/>
            </p:cNvSpPr>
            <p:nvPr/>
          </p:nvSpPr>
          <p:spPr bwMode="auto">
            <a:xfrm>
              <a:off x="793" y="3838"/>
              <a:ext cx="1495" cy="327"/>
            </a:xfrm>
            <a:prstGeom prst="rect">
              <a:avLst/>
            </a:prstGeom>
            <a:noFill/>
            <a:ln w="9525">
              <a:noFill/>
              <a:miter lim="800000"/>
              <a:headEnd/>
              <a:tailEnd/>
            </a:ln>
          </p:spPr>
          <p:txBody>
            <a:bodyPr wrap="none" anchor="ctr">
              <a:spAutoFit/>
            </a:bodyPr>
            <a:lstStyle/>
            <a:p>
              <a:r>
                <a:rPr lang="zh-CN" altLang="en-US" sz="2800" b="1">
                  <a:solidFill>
                    <a:srgbClr val="009900"/>
                  </a:solidFill>
                  <a:ea typeface="华文新魏" pitchFamily="2" charset="-122"/>
                </a:rPr>
                <a:t>“</a:t>
              </a:r>
              <a:r>
                <a:rPr lang="zh-CN" altLang="en-US" sz="2800" b="1">
                  <a:solidFill>
                    <a:srgbClr val="009900"/>
                  </a:solidFill>
                  <a:latin typeface="华文新魏" pitchFamily="2" charset="-122"/>
                  <a:ea typeface="华文新魏" pitchFamily="2" charset="-122"/>
                </a:rPr>
                <a:t>池花对影落</a:t>
              </a:r>
              <a:r>
                <a:rPr lang="zh-CN" altLang="en-US" sz="2800" b="1">
                  <a:solidFill>
                    <a:srgbClr val="009900"/>
                  </a:solidFill>
                  <a:ea typeface="华文新魏" pitchFamily="2" charset="-122"/>
                </a:rPr>
                <a:t>”</a:t>
              </a:r>
              <a:r>
                <a:rPr lang="zh-CN" altLang="en-US">
                  <a:latin typeface="华文新魏" pitchFamily="2" charset="-122"/>
                  <a:ea typeface="华文新魏" pitchFamily="2" charset="-122"/>
                </a:rPr>
                <a:t> </a:t>
              </a:r>
            </a:p>
          </p:txBody>
        </p:sp>
      </p:grpSp>
      <p:grpSp>
        <p:nvGrpSpPr>
          <p:cNvPr id="18436" name="Group 1032"/>
          <p:cNvGrpSpPr>
            <a:grpSpLocks/>
          </p:cNvGrpSpPr>
          <p:nvPr/>
        </p:nvGrpSpPr>
        <p:grpSpPr bwMode="auto">
          <a:xfrm>
            <a:off x="5219700" y="193675"/>
            <a:ext cx="3924300" cy="4840288"/>
            <a:chOff x="3288" y="255"/>
            <a:chExt cx="2472" cy="4065"/>
          </a:xfrm>
        </p:grpSpPr>
        <p:sp>
          <p:nvSpPr>
            <p:cNvPr id="18442" name="Rectangle 1033"/>
            <p:cNvSpPr>
              <a:spLocks noChangeArrowheads="1"/>
            </p:cNvSpPr>
            <p:nvPr/>
          </p:nvSpPr>
          <p:spPr bwMode="auto">
            <a:xfrm>
              <a:off x="3288" y="255"/>
              <a:ext cx="2337" cy="539"/>
            </a:xfrm>
            <a:prstGeom prst="rect">
              <a:avLst/>
            </a:prstGeom>
            <a:noFill/>
            <a:ln w="9525">
              <a:noFill/>
              <a:miter lim="800000"/>
              <a:headEnd/>
              <a:tailEnd/>
            </a:ln>
          </p:spPr>
          <p:txBody>
            <a:bodyPr>
              <a:spAutoFit/>
            </a:bodyPr>
            <a:lstStyle/>
            <a:p>
              <a:r>
                <a:rPr lang="zh-CN" altLang="en-US" sz="3600" b="1">
                  <a:solidFill>
                    <a:srgbClr val="009900"/>
                  </a:solidFill>
                  <a:ea typeface="华文行楷" pitchFamily="2" charset="-122"/>
                </a:rPr>
                <a:t>     </a:t>
              </a:r>
              <a:endParaRPr lang="zh-CN" altLang="en-US" sz="2400" b="1">
                <a:solidFill>
                  <a:srgbClr val="009900"/>
                </a:solidFill>
                <a:latin typeface="华文中宋" pitchFamily="2" charset="-122"/>
                <a:ea typeface="华文中宋" pitchFamily="2" charset="-122"/>
              </a:endParaRPr>
            </a:p>
          </p:txBody>
        </p:sp>
        <p:pic>
          <p:nvPicPr>
            <p:cNvPr id="18443" name="Picture 1034" descr="bd78bfa5f0e949f698423e02b75ac6a3">
              <a:hlinkClick r:id="" action="ppaction://hlinkshowjump?jump=nextslide"/>
            </p:cNvPr>
            <p:cNvPicPr>
              <a:picLocks noChangeAspect="1" noChangeArrowheads="1"/>
            </p:cNvPicPr>
            <p:nvPr/>
          </p:nvPicPr>
          <p:blipFill>
            <a:blip r:embed="rId5"/>
            <a:srcRect/>
            <a:stretch>
              <a:fillRect/>
            </a:stretch>
          </p:blipFill>
          <p:spPr bwMode="auto">
            <a:xfrm>
              <a:off x="4392" y="2659"/>
              <a:ext cx="1368" cy="1661"/>
            </a:xfrm>
            <a:prstGeom prst="rect">
              <a:avLst/>
            </a:prstGeom>
            <a:noFill/>
            <a:ln w="9525">
              <a:noFill/>
              <a:miter lim="800000"/>
              <a:headEnd/>
              <a:tailEnd/>
            </a:ln>
          </p:spPr>
        </p:pic>
      </p:grpSp>
      <p:sp>
        <p:nvSpPr>
          <p:cNvPr id="25613" name="WordArt 1037"/>
          <p:cNvSpPr>
            <a:spLocks noChangeArrowheads="1" noChangeShapeType="1" noTextEdit="1"/>
          </p:cNvSpPr>
          <p:nvPr/>
        </p:nvSpPr>
        <p:spPr bwMode="auto">
          <a:xfrm>
            <a:off x="6057900" y="954088"/>
            <a:ext cx="1828800" cy="5238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秀雅脱俗</a:t>
            </a:r>
          </a:p>
        </p:txBody>
      </p:sp>
      <p:sp>
        <p:nvSpPr>
          <p:cNvPr id="25614" name="AutoShape 1038"/>
          <p:cNvSpPr>
            <a:spLocks noChangeArrowheads="1"/>
          </p:cNvSpPr>
          <p:nvPr/>
        </p:nvSpPr>
        <p:spPr bwMode="auto">
          <a:xfrm>
            <a:off x="5219700" y="954088"/>
            <a:ext cx="647700" cy="261937"/>
          </a:xfrm>
          <a:prstGeom prst="rightArrow">
            <a:avLst>
              <a:gd name="adj1" fmla="val 50000"/>
              <a:gd name="adj2" fmla="val 61818"/>
            </a:avLst>
          </a:prstGeom>
          <a:solidFill>
            <a:schemeClr val="accent1"/>
          </a:solidFill>
          <a:ln w="9525">
            <a:solidFill>
              <a:schemeClr val="tx1"/>
            </a:solidFill>
            <a:miter lim="800000"/>
            <a:headEnd/>
            <a:tailEnd/>
          </a:ln>
        </p:spPr>
        <p:txBody>
          <a:bodyPr wrap="none" anchor="ctr"/>
          <a:lstStyle/>
          <a:p>
            <a:endParaRPr lang="zh-CN" altLang="en-US"/>
          </a:p>
        </p:txBody>
      </p:sp>
      <p:sp>
        <p:nvSpPr>
          <p:cNvPr id="25615" name="WordArt 1039"/>
          <p:cNvSpPr>
            <a:spLocks noChangeArrowheads="1" noChangeShapeType="1" noTextEdit="1"/>
          </p:cNvSpPr>
          <p:nvPr/>
        </p:nvSpPr>
        <p:spPr bwMode="auto">
          <a:xfrm>
            <a:off x="6400800" y="2962275"/>
            <a:ext cx="1485900" cy="7524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安宁静谧</a:t>
            </a:r>
          </a:p>
        </p:txBody>
      </p:sp>
      <p:sp>
        <p:nvSpPr>
          <p:cNvPr id="25616" name="AutoShape 1040"/>
          <p:cNvSpPr>
            <a:spLocks noChangeArrowheads="1"/>
          </p:cNvSpPr>
          <p:nvPr/>
        </p:nvSpPr>
        <p:spPr bwMode="auto">
          <a:xfrm>
            <a:off x="5219700" y="3486150"/>
            <a:ext cx="838200" cy="228600"/>
          </a:xfrm>
          <a:prstGeom prst="rightArrow">
            <a:avLst>
              <a:gd name="adj1" fmla="val 50000"/>
              <a:gd name="adj2" fmla="val 91667"/>
            </a:avLst>
          </a:prstGeom>
          <a:solidFill>
            <a:schemeClr val="accent1"/>
          </a:solidFill>
          <a:ln w="9525">
            <a:solidFill>
              <a:schemeClr val="tx1"/>
            </a:solidFill>
            <a:miter lim="800000"/>
            <a:headEnd/>
            <a:tailEnd/>
          </a:ln>
        </p:spPr>
        <p:txBody>
          <a:bodyPr wrap="none" anchor="ctr"/>
          <a:lstStyle/>
          <a:p>
            <a:endParaRPr lang="zh-CN" altLang="en-US"/>
          </a:p>
        </p:txBody>
      </p:sp>
      <p:sp>
        <p:nvSpPr>
          <p:cNvPr id="25617" name="WordArt 1041"/>
          <p:cNvSpPr>
            <a:spLocks noChangeArrowheads="1" noChangeShapeType="1" noTextEdit="1"/>
          </p:cNvSpPr>
          <p:nvPr/>
        </p:nvSpPr>
        <p:spPr bwMode="auto">
          <a:xfrm>
            <a:off x="6400800" y="3714750"/>
            <a:ext cx="1485900" cy="6858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豁达超然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25614"/>
                                        </p:tgtEl>
                                        <p:attrNameLst>
                                          <p:attrName>style.visibility</p:attrName>
                                        </p:attrNameLst>
                                      </p:cBhvr>
                                      <p:to>
                                        <p:strVal val="visible"/>
                                      </p:to>
                                    </p:set>
                                    <p:anim calcmode="lin" valueType="num">
                                      <p:cBhvr>
                                        <p:cTn id="23" dur="500" fill="hold"/>
                                        <p:tgtEl>
                                          <p:spTgt spid="25614"/>
                                        </p:tgtEl>
                                        <p:attrNameLst>
                                          <p:attrName>ppt_w</p:attrName>
                                        </p:attrNameLst>
                                      </p:cBhvr>
                                      <p:tavLst>
                                        <p:tav tm="0">
                                          <p:val>
                                            <p:fltVal val="0"/>
                                          </p:val>
                                        </p:tav>
                                        <p:tav tm="100000">
                                          <p:val>
                                            <p:strVal val="#ppt_w"/>
                                          </p:val>
                                        </p:tav>
                                      </p:tavLst>
                                    </p:anim>
                                    <p:anim calcmode="lin" valueType="num">
                                      <p:cBhvr>
                                        <p:cTn id="24" dur="500" fill="hold"/>
                                        <p:tgtEl>
                                          <p:spTgt spid="25614"/>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25613"/>
                                        </p:tgtEl>
                                        <p:attrNameLst>
                                          <p:attrName>style.visibility</p:attrName>
                                        </p:attrNameLst>
                                      </p:cBhvr>
                                      <p:to>
                                        <p:strVal val="visible"/>
                                      </p:to>
                                    </p:set>
                                    <p:anim calcmode="lin" valueType="num">
                                      <p:cBhvr>
                                        <p:cTn id="29" dur="500" fill="hold"/>
                                        <p:tgtEl>
                                          <p:spTgt spid="25613"/>
                                        </p:tgtEl>
                                        <p:attrNameLst>
                                          <p:attrName>ppt_w</p:attrName>
                                        </p:attrNameLst>
                                      </p:cBhvr>
                                      <p:tavLst>
                                        <p:tav tm="0">
                                          <p:val>
                                            <p:fltVal val="0"/>
                                          </p:val>
                                        </p:tav>
                                        <p:tav tm="100000">
                                          <p:val>
                                            <p:strVal val="#ppt_w"/>
                                          </p:val>
                                        </p:tav>
                                      </p:tavLst>
                                    </p:anim>
                                    <p:anim calcmode="lin" valueType="num">
                                      <p:cBhvr>
                                        <p:cTn id="30" dur="500" fill="hold"/>
                                        <p:tgtEl>
                                          <p:spTgt spid="25613"/>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grpId="0" nodeType="clickEffect">
                                  <p:stCondLst>
                                    <p:cond delay="0"/>
                                  </p:stCondLst>
                                  <p:childTnLst>
                                    <p:set>
                                      <p:cBhvr>
                                        <p:cTn id="34" dur="1" fill="hold">
                                          <p:stCondLst>
                                            <p:cond delay="0"/>
                                          </p:stCondLst>
                                        </p:cTn>
                                        <p:tgtEl>
                                          <p:spTgt spid="25616"/>
                                        </p:tgtEl>
                                        <p:attrNameLst>
                                          <p:attrName>style.visibility</p:attrName>
                                        </p:attrNameLst>
                                      </p:cBhvr>
                                      <p:to>
                                        <p:strVal val="visible"/>
                                      </p:to>
                                    </p:set>
                                    <p:anim calcmode="lin" valueType="num">
                                      <p:cBhvr>
                                        <p:cTn id="35" dur="500" fill="hold"/>
                                        <p:tgtEl>
                                          <p:spTgt spid="25616"/>
                                        </p:tgtEl>
                                        <p:attrNameLst>
                                          <p:attrName>ppt_w</p:attrName>
                                        </p:attrNameLst>
                                      </p:cBhvr>
                                      <p:tavLst>
                                        <p:tav tm="0">
                                          <p:val>
                                            <p:fltVal val="0"/>
                                          </p:val>
                                        </p:tav>
                                        <p:tav tm="100000">
                                          <p:val>
                                            <p:strVal val="#ppt_w"/>
                                          </p:val>
                                        </p:tav>
                                      </p:tavLst>
                                    </p:anim>
                                    <p:anim calcmode="lin" valueType="num">
                                      <p:cBhvr>
                                        <p:cTn id="36" dur="500" fill="hold"/>
                                        <p:tgtEl>
                                          <p:spTgt spid="25616"/>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25615"/>
                                        </p:tgtEl>
                                        <p:attrNameLst>
                                          <p:attrName>style.visibility</p:attrName>
                                        </p:attrNameLst>
                                      </p:cBhvr>
                                      <p:to>
                                        <p:strVal val="visible"/>
                                      </p:to>
                                    </p:set>
                                    <p:anim calcmode="lin" valueType="num">
                                      <p:cBhvr>
                                        <p:cTn id="41" dur="500" fill="hold"/>
                                        <p:tgtEl>
                                          <p:spTgt spid="25615"/>
                                        </p:tgtEl>
                                        <p:attrNameLst>
                                          <p:attrName>ppt_w</p:attrName>
                                        </p:attrNameLst>
                                      </p:cBhvr>
                                      <p:tavLst>
                                        <p:tav tm="0">
                                          <p:val>
                                            <p:fltVal val="0"/>
                                          </p:val>
                                        </p:tav>
                                        <p:tav tm="100000">
                                          <p:val>
                                            <p:strVal val="#ppt_w"/>
                                          </p:val>
                                        </p:tav>
                                      </p:tavLst>
                                    </p:anim>
                                    <p:anim calcmode="lin" valueType="num">
                                      <p:cBhvr>
                                        <p:cTn id="42" dur="500" fill="hold"/>
                                        <p:tgtEl>
                                          <p:spTgt spid="25615"/>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25617"/>
                                        </p:tgtEl>
                                        <p:attrNameLst>
                                          <p:attrName>style.visibility</p:attrName>
                                        </p:attrNameLst>
                                      </p:cBhvr>
                                      <p:to>
                                        <p:strVal val="visible"/>
                                      </p:to>
                                    </p:set>
                                    <p:anim calcmode="lin" valueType="num">
                                      <p:cBhvr>
                                        <p:cTn id="47" dur="500" fill="hold"/>
                                        <p:tgtEl>
                                          <p:spTgt spid="25617"/>
                                        </p:tgtEl>
                                        <p:attrNameLst>
                                          <p:attrName>ppt_w</p:attrName>
                                        </p:attrNameLst>
                                      </p:cBhvr>
                                      <p:tavLst>
                                        <p:tav tm="0">
                                          <p:val>
                                            <p:fltVal val="0"/>
                                          </p:val>
                                        </p:tav>
                                        <p:tav tm="100000">
                                          <p:val>
                                            <p:strVal val="#ppt_w"/>
                                          </p:val>
                                        </p:tav>
                                      </p:tavLst>
                                    </p:anim>
                                    <p:anim calcmode="lin" valueType="num">
                                      <p:cBhvr>
                                        <p:cTn id="48" dur="500" fill="hold"/>
                                        <p:tgtEl>
                                          <p:spTgt spid="256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3" grpId="0" animBg="1"/>
      <p:bldP spid="25614" grpId="0" animBg="1"/>
      <p:bldP spid="25615" grpId="0" animBg="1"/>
      <p:bldP spid="25616" grpId="0" animBg="1"/>
      <p:bldP spid="256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026" descr="1"/>
          <p:cNvPicPr>
            <a:picLocks noChangeAspect="1" noChangeArrowheads="1"/>
          </p:cNvPicPr>
          <p:nvPr/>
        </p:nvPicPr>
        <p:blipFill>
          <a:blip r:embed="rId2">
            <a:lum bright="24000"/>
          </a:blip>
          <a:srcRect/>
          <a:stretch>
            <a:fillRect/>
          </a:stretch>
        </p:blipFill>
        <p:spPr bwMode="auto">
          <a:xfrm>
            <a:off x="0" y="0"/>
            <a:ext cx="9286875" cy="5143500"/>
          </a:xfrm>
          <a:prstGeom prst="rect">
            <a:avLst/>
          </a:prstGeom>
          <a:noFill/>
          <a:ln w="9525">
            <a:noFill/>
            <a:miter lim="800000"/>
            <a:headEnd/>
            <a:tailEnd/>
          </a:ln>
        </p:spPr>
      </p:pic>
      <p:sp>
        <p:nvSpPr>
          <p:cNvPr id="20483" name="Text Box 1030"/>
          <p:cNvSpPr txBox="1">
            <a:spLocks noChangeArrowheads="1"/>
          </p:cNvSpPr>
          <p:nvPr/>
        </p:nvSpPr>
        <p:spPr bwMode="auto">
          <a:xfrm>
            <a:off x="304800" y="1885950"/>
            <a:ext cx="8839200" cy="1200329"/>
          </a:xfrm>
          <a:prstGeom prst="rect">
            <a:avLst/>
          </a:prstGeom>
          <a:noFill/>
          <a:ln w="9525">
            <a:noFill/>
            <a:miter lim="800000"/>
            <a:headEnd/>
            <a:tailEnd/>
          </a:ln>
        </p:spPr>
        <p:txBody>
          <a:bodyPr>
            <a:spAutoFit/>
          </a:bodyPr>
          <a:lstStyle/>
          <a:p>
            <a:pPr>
              <a:spcBef>
                <a:spcPct val="50000"/>
              </a:spcBef>
            </a:pPr>
            <a:r>
              <a:rPr kumimoji="1" lang="en-US" altLang="zh-CN" sz="2400" b="1" dirty="0">
                <a:latin typeface="华文中宋" pitchFamily="2" charset="-122"/>
                <a:ea typeface="华文中宋" pitchFamily="2" charset="-122"/>
              </a:rPr>
              <a:t> </a:t>
            </a:r>
            <a:r>
              <a:rPr kumimoji="1" lang="en-US" altLang="zh-CN" sz="2400" b="1" dirty="0" smtClean="0">
                <a:latin typeface="华文中宋" pitchFamily="2" charset="-122"/>
                <a:ea typeface="华文中宋" pitchFamily="2" charset="-122"/>
              </a:rPr>
              <a:t>     </a:t>
            </a:r>
            <a:r>
              <a:rPr kumimoji="1" lang="zh-CN" altLang="en-US" sz="3600" b="1" dirty="0" smtClean="0">
                <a:latin typeface="华文中宋" pitchFamily="2" charset="-122"/>
                <a:ea typeface="华文中宋" pitchFamily="2" charset="-122"/>
              </a:rPr>
              <a:t>请</a:t>
            </a:r>
            <a:r>
              <a:rPr kumimoji="1" lang="zh-CN" altLang="en-US" sz="3600" b="1" dirty="0">
                <a:latin typeface="华文中宋" pitchFamily="2" charset="-122"/>
                <a:ea typeface="华文中宋" pitchFamily="2" charset="-122"/>
              </a:rPr>
              <a:t>问如何理解“既然冬天到了</a:t>
            </a:r>
            <a:r>
              <a:rPr kumimoji="1" lang="en-US" altLang="zh-CN" sz="3600" b="1" dirty="0">
                <a:latin typeface="华文中宋" pitchFamily="2" charset="-122"/>
                <a:ea typeface="华文中宋" pitchFamily="2" charset="-122"/>
              </a:rPr>
              <a:t>,</a:t>
            </a:r>
            <a:r>
              <a:rPr kumimoji="1" lang="zh-CN" altLang="en-US" sz="3600" b="1" dirty="0">
                <a:latin typeface="华文中宋" pitchFamily="2" charset="-122"/>
                <a:ea typeface="华文中宋" pitchFamily="2" charset="-122"/>
              </a:rPr>
              <a:t>春天还会远吗”</a:t>
            </a:r>
            <a:r>
              <a:rPr kumimoji="1" lang="en-US" altLang="zh-CN" sz="3600" b="1" dirty="0">
                <a:latin typeface="华文中宋" pitchFamily="2" charset="-122"/>
                <a:ea typeface="华文中宋" pitchFamily="2" charset="-122"/>
              </a:rPr>
              <a:t>?</a:t>
            </a:r>
          </a:p>
        </p:txBody>
      </p:sp>
      <p:sp>
        <p:nvSpPr>
          <p:cNvPr id="22538" name="Text Box 1034"/>
          <p:cNvSpPr txBox="1">
            <a:spLocks noChangeArrowheads="1"/>
          </p:cNvSpPr>
          <p:nvPr/>
        </p:nvSpPr>
        <p:spPr bwMode="auto">
          <a:xfrm>
            <a:off x="990600" y="3409950"/>
            <a:ext cx="5638800" cy="1200329"/>
          </a:xfrm>
          <a:prstGeom prst="rect">
            <a:avLst/>
          </a:prstGeom>
          <a:noFill/>
          <a:ln w="9525">
            <a:noFill/>
            <a:miter lim="800000"/>
            <a:headEnd/>
            <a:tailEnd/>
          </a:ln>
        </p:spPr>
        <p:txBody>
          <a:bodyPr wrap="square">
            <a:spAutoFit/>
          </a:bodyPr>
          <a:lstStyle/>
          <a:p>
            <a:pPr defTabSz="914400">
              <a:spcBef>
                <a:spcPct val="50000"/>
              </a:spcBef>
            </a:pPr>
            <a:r>
              <a:rPr kumimoji="1" lang="en-US" altLang="zh-CN" sz="3600" b="1" dirty="0">
                <a:solidFill>
                  <a:srgbClr val="FF0000"/>
                </a:solidFill>
                <a:latin typeface="华文中宋" pitchFamily="2" charset="-122"/>
                <a:ea typeface="华文中宋" pitchFamily="2" charset="-122"/>
              </a:rPr>
              <a:t>——</a:t>
            </a:r>
            <a:r>
              <a:rPr kumimoji="1" lang="zh-CN" altLang="en-US" sz="3600" b="1" dirty="0">
                <a:solidFill>
                  <a:srgbClr val="FF0000"/>
                </a:solidFill>
                <a:ea typeface="华文中宋" pitchFamily="2" charset="-122"/>
              </a:rPr>
              <a:t>向往美好，祝福生命</a:t>
            </a:r>
          </a:p>
          <a:p>
            <a:pPr defTabSz="914400">
              <a:spcBef>
                <a:spcPct val="50000"/>
              </a:spcBef>
            </a:pPr>
            <a:endParaRPr lang="zh-CN" altLang="en-US" sz="2400" dirty="0">
              <a:solidFill>
                <a:schemeClr val="folHlink"/>
              </a:solidFill>
              <a:ea typeface="华文中宋" pitchFamily="2" charset="-122"/>
            </a:endParaRPr>
          </a:p>
        </p:txBody>
      </p:sp>
      <p:sp>
        <p:nvSpPr>
          <p:cNvPr id="20486" name="Text Box 1036"/>
          <p:cNvSpPr txBox="1">
            <a:spLocks noChangeArrowheads="1"/>
          </p:cNvSpPr>
          <p:nvPr/>
        </p:nvSpPr>
        <p:spPr bwMode="auto">
          <a:xfrm>
            <a:off x="2209800" y="514350"/>
            <a:ext cx="4648200" cy="579438"/>
          </a:xfrm>
          <a:prstGeom prst="rect">
            <a:avLst/>
          </a:prstGeom>
          <a:noFill/>
          <a:ln w="9525">
            <a:noFill/>
            <a:miter lim="800000"/>
            <a:headEnd/>
            <a:tailEnd/>
          </a:ln>
        </p:spPr>
        <p:txBody>
          <a:bodyPr>
            <a:spAutoFit/>
          </a:bodyPr>
          <a:lstStyle/>
          <a:p>
            <a:pPr>
              <a:spcBef>
                <a:spcPct val="50000"/>
              </a:spcBef>
            </a:pPr>
            <a:r>
              <a:rPr lang="zh-CN" altLang="en-US" sz="3200" b="1" dirty="0" smtClean="0">
                <a:solidFill>
                  <a:srgbClr val="CC0099"/>
                </a:solidFill>
                <a:ea typeface="华文中宋" pitchFamily="2" charset="-122"/>
              </a:rPr>
              <a:t>品荷</a:t>
            </a:r>
            <a:r>
              <a:rPr lang="zh-CN" altLang="en-US" sz="3200" b="1" dirty="0">
                <a:solidFill>
                  <a:srgbClr val="CC0099"/>
                </a:solidFill>
                <a:ea typeface="华文中宋" pitchFamily="2" charset="-122"/>
              </a:rPr>
              <a:t>之神韵</a:t>
            </a:r>
            <a:r>
              <a:rPr lang="en-US" altLang="zh-CN" sz="3200" b="1" dirty="0">
                <a:solidFill>
                  <a:srgbClr val="CC0099"/>
                </a:solidFill>
                <a:latin typeface="华文中宋" pitchFamily="2" charset="-122"/>
                <a:ea typeface="华文中宋" pitchFamily="2" charset="-122"/>
              </a:rPr>
              <a:t>——</a:t>
            </a:r>
            <a:r>
              <a:rPr lang="zh-CN" altLang="en-US" sz="3200" b="1" dirty="0">
                <a:solidFill>
                  <a:srgbClr val="CC0099"/>
                </a:solidFill>
                <a:ea typeface="华文中宋" pitchFamily="2" charset="-122"/>
              </a:rPr>
              <a:t>凋落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2538"/>
                                        </p:tgtEl>
                                        <p:attrNameLst>
                                          <p:attrName>style.visibility</p:attrName>
                                        </p:attrNameLst>
                                      </p:cBhvr>
                                      <p:to>
                                        <p:strVal val="visible"/>
                                      </p:to>
                                    </p:set>
                                    <p:anim calcmode="lin" valueType="num">
                                      <p:cBhvr>
                                        <p:cTn id="7" dur="500" fill="hold"/>
                                        <p:tgtEl>
                                          <p:spTgt spid="22538"/>
                                        </p:tgtEl>
                                        <p:attrNameLst>
                                          <p:attrName>ppt_w</p:attrName>
                                        </p:attrNameLst>
                                      </p:cBhvr>
                                      <p:tavLst>
                                        <p:tav tm="0">
                                          <p:val>
                                            <p:fltVal val="0"/>
                                          </p:val>
                                        </p:tav>
                                        <p:tav tm="100000">
                                          <p:val>
                                            <p:strVal val="#ppt_w"/>
                                          </p:val>
                                        </p:tav>
                                      </p:tavLst>
                                    </p:anim>
                                    <p:anim calcmode="lin" valueType="num">
                                      <p:cBhvr>
                                        <p:cTn id="8" dur="500" fill="hold"/>
                                        <p:tgtEl>
                                          <p:spTgt spid="225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026" descr="图片4"/>
          <p:cNvPicPr>
            <a:picLocks noChangeAspect="1" noChangeArrowheads="1"/>
          </p:cNvPicPr>
          <p:nvPr/>
        </p:nvPicPr>
        <p:blipFill>
          <a:blip r:embed="rId2"/>
          <a:srcRect/>
          <a:stretch>
            <a:fillRect/>
          </a:stretch>
        </p:blipFill>
        <p:spPr bwMode="auto">
          <a:xfrm>
            <a:off x="0" y="1809750"/>
            <a:ext cx="4267200" cy="3333750"/>
          </a:xfrm>
          <a:prstGeom prst="rect">
            <a:avLst/>
          </a:prstGeom>
          <a:noFill/>
          <a:ln w="9525">
            <a:noFill/>
            <a:miter lim="800000"/>
            <a:headEnd/>
            <a:tailEnd/>
          </a:ln>
        </p:spPr>
      </p:pic>
      <p:sp>
        <p:nvSpPr>
          <p:cNvPr id="22532" name="Rectangle 1028"/>
          <p:cNvSpPr>
            <a:spLocks noChangeArrowheads="1"/>
          </p:cNvSpPr>
          <p:nvPr/>
        </p:nvSpPr>
        <p:spPr bwMode="auto">
          <a:xfrm>
            <a:off x="228600" y="803275"/>
            <a:ext cx="8351838" cy="1006475"/>
          </a:xfrm>
          <a:prstGeom prst="rect">
            <a:avLst/>
          </a:prstGeom>
          <a:noFill/>
          <a:ln w="9525">
            <a:noFill/>
            <a:miter lim="800000"/>
            <a:headEnd/>
            <a:tailEnd/>
          </a:ln>
        </p:spPr>
        <p:txBody>
          <a:bodyPr anchor="ctr">
            <a:spAutoFit/>
          </a:bodyPr>
          <a:lstStyle/>
          <a:p>
            <a:r>
              <a:rPr lang="zh-CN" altLang="en-US" sz="3200" b="1" dirty="0">
                <a:ea typeface="黑体" pitchFamily="49" charset="-122"/>
              </a:rPr>
              <a:t>        </a:t>
            </a:r>
            <a:r>
              <a:rPr lang="zh-CN" altLang="en-US" sz="2800" b="1" dirty="0">
                <a:latin typeface="华文中宋" pitchFamily="2" charset="-122"/>
                <a:ea typeface="华文中宋" pitchFamily="2" charset="-122"/>
              </a:rPr>
              <a:t>结合你对作者人生经历的了解，说说对“季荷”你有怎样的理解？</a:t>
            </a:r>
          </a:p>
        </p:txBody>
      </p:sp>
      <p:pic>
        <p:nvPicPr>
          <p:cNvPr id="22533" name="Picture 1029"/>
          <p:cNvPicPr>
            <a:picLocks noChangeAspect="1" noChangeArrowheads="1"/>
          </p:cNvPicPr>
          <p:nvPr/>
        </p:nvPicPr>
        <p:blipFill>
          <a:blip r:embed="rId3"/>
          <a:srcRect/>
          <a:stretch>
            <a:fillRect/>
          </a:stretch>
        </p:blipFill>
        <p:spPr bwMode="auto">
          <a:xfrm>
            <a:off x="4876800" y="1809750"/>
            <a:ext cx="4038600" cy="3333750"/>
          </a:xfrm>
          <a:prstGeom prst="rect">
            <a:avLst/>
          </a:prstGeom>
          <a:noFill/>
          <a:ln w="9525">
            <a:noFill/>
            <a:miter lim="800000"/>
            <a:headEnd/>
            <a:tailEnd/>
          </a:ln>
        </p:spPr>
      </p:pic>
      <p:sp>
        <p:nvSpPr>
          <p:cNvPr id="22534" name="Text Box 1030"/>
          <p:cNvSpPr txBox="1">
            <a:spLocks noChangeArrowheads="1"/>
          </p:cNvSpPr>
          <p:nvPr/>
        </p:nvSpPr>
        <p:spPr bwMode="auto">
          <a:xfrm>
            <a:off x="2209800" y="209550"/>
            <a:ext cx="4387850" cy="646331"/>
          </a:xfrm>
          <a:prstGeom prst="rect">
            <a:avLst/>
          </a:prstGeom>
          <a:noFill/>
          <a:ln w="9525">
            <a:noFill/>
            <a:miter lim="800000"/>
            <a:headEnd/>
            <a:tailEnd/>
          </a:ln>
        </p:spPr>
        <p:txBody>
          <a:bodyPr wrap="square">
            <a:spAutoFit/>
          </a:bodyPr>
          <a:lstStyle/>
          <a:p>
            <a:pPr algn="ctr" defTabSz="914400">
              <a:spcBef>
                <a:spcPct val="50000"/>
              </a:spcBef>
            </a:pPr>
            <a:r>
              <a:rPr lang="zh-CN" altLang="en-US" sz="3600" b="1" smtClean="0">
                <a:solidFill>
                  <a:srgbClr val="F8FBD5"/>
                </a:solidFill>
                <a:ea typeface="华文中宋" pitchFamily="2" charset="-122"/>
              </a:rPr>
              <a:t>     </a:t>
            </a:r>
            <a:r>
              <a:rPr lang="zh-CN" altLang="en-US" sz="3600" b="1" smtClean="0">
                <a:solidFill>
                  <a:srgbClr val="FF0000"/>
                </a:solidFill>
                <a:ea typeface="华文中宋" pitchFamily="2" charset="-122"/>
              </a:rPr>
              <a:t>季   荷</a:t>
            </a:r>
            <a:endParaRPr lang="zh-CN" altLang="en-US" sz="3600" b="1" dirty="0">
              <a:solidFill>
                <a:srgbClr val="FF0000"/>
              </a:solidFill>
              <a:ea typeface="华文中宋"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6"/>
          <p:cNvSpPr txBox="1">
            <a:spLocks noChangeArrowheads="1"/>
          </p:cNvSpPr>
          <p:nvPr/>
        </p:nvSpPr>
        <p:spPr bwMode="auto">
          <a:xfrm>
            <a:off x="4495800" y="0"/>
            <a:ext cx="4648200" cy="6063198"/>
          </a:xfrm>
          <a:prstGeom prst="rect">
            <a:avLst/>
          </a:prstGeom>
          <a:noFill/>
          <a:ln w="9525">
            <a:noFill/>
            <a:miter lim="800000"/>
            <a:headEnd/>
            <a:tailEnd/>
          </a:ln>
        </p:spPr>
        <p:txBody>
          <a:bodyPr wrap="square">
            <a:spAutoFit/>
          </a:bodyPr>
          <a:lstStyle/>
          <a:p>
            <a:pPr>
              <a:spcBef>
                <a:spcPct val="50000"/>
              </a:spcBef>
            </a:pPr>
            <a:r>
              <a:rPr lang="zh-CN" altLang="en-US" sz="3600" b="1" dirty="0">
                <a:solidFill>
                  <a:schemeClr val="folHlink"/>
                </a:solidFill>
                <a:latin typeface="华文中宋" pitchFamily="2" charset="-122"/>
                <a:ea typeface="华文中宋" pitchFamily="2" charset="-122"/>
              </a:rPr>
              <a:t>季羡林</a:t>
            </a:r>
            <a:r>
              <a:rPr lang="zh-CN" altLang="en-US" sz="2800" b="1" dirty="0">
                <a:solidFill>
                  <a:schemeClr val="folHlink"/>
                </a:solidFill>
                <a:latin typeface="华文中宋" pitchFamily="2" charset="-122"/>
                <a:ea typeface="华文中宋" pitchFamily="2" charset="-122"/>
              </a:rPr>
              <a:t>： </a:t>
            </a:r>
            <a:r>
              <a:rPr lang="en-US" altLang="zh-CN" sz="2000" b="1" dirty="0">
                <a:latin typeface="华文中宋" pitchFamily="2" charset="-122"/>
                <a:ea typeface="华文中宋" pitchFamily="2" charset="-122"/>
              </a:rPr>
              <a:t>1911 </a:t>
            </a:r>
            <a:r>
              <a:rPr lang="zh-CN" altLang="en-US" sz="2000" b="1" dirty="0">
                <a:latin typeface="华文中宋" pitchFamily="2" charset="-122"/>
                <a:ea typeface="华文中宋" pitchFamily="2" charset="-122"/>
              </a:rPr>
              <a:t>年生 </a:t>
            </a:r>
            <a:r>
              <a:rPr lang="en-US" altLang="zh-CN" sz="2000" b="1" dirty="0">
                <a:latin typeface="华文中宋" pitchFamily="2" charset="-122"/>
                <a:ea typeface="华文中宋" pitchFamily="2" charset="-122"/>
              </a:rPr>
              <a:t>,</a:t>
            </a:r>
            <a:r>
              <a:rPr lang="zh-CN" altLang="en-US" sz="2000" b="1" dirty="0">
                <a:latin typeface="华文中宋" pitchFamily="2" charset="-122"/>
                <a:ea typeface="华文中宋" pitchFamily="2" charset="-122"/>
              </a:rPr>
              <a:t>山东临清县人，</a:t>
            </a:r>
            <a:r>
              <a:rPr lang="zh-CN" altLang="en-US" sz="2400" b="1" u="sng" dirty="0">
                <a:latin typeface="华文中宋" pitchFamily="2" charset="-122"/>
                <a:ea typeface="华文中宋" pitchFamily="2" charset="-122"/>
              </a:rPr>
              <a:t>中国著名文学家、语言学家、教育家和社会活动家，翻译家，散文家</a:t>
            </a:r>
            <a:r>
              <a:rPr lang="en-US" altLang="zh-CN" sz="2400" u="sng" dirty="0">
                <a:latin typeface="华文中宋" pitchFamily="2" charset="-122"/>
                <a:ea typeface="华文中宋" pitchFamily="2" charset="-122"/>
              </a:rPr>
              <a:t> </a:t>
            </a:r>
            <a:r>
              <a:rPr lang="zh-CN" altLang="en-US" sz="2400" b="1" u="sng" dirty="0">
                <a:latin typeface="华文中宋" pitchFamily="2" charset="-122"/>
                <a:ea typeface="华文中宋" pitchFamily="2" charset="-122"/>
              </a:rPr>
              <a:t>。</a:t>
            </a:r>
            <a:r>
              <a:rPr lang="en-US" altLang="zh-CN" sz="2400" b="1" dirty="0">
                <a:latin typeface="华文中宋" pitchFamily="2" charset="-122"/>
                <a:ea typeface="华文中宋" pitchFamily="2" charset="-122"/>
              </a:rPr>
              <a:t>1934</a:t>
            </a:r>
            <a:r>
              <a:rPr lang="zh-CN" altLang="en-US" sz="2400" b="1" dirty="0">
                <a:latin typeface="华文中宋" pitchFamily="2" charset="-122"/>
                <a:ea typeface="华文中宋" pitchFamily="2" charset="-122"/>
              </a:rPr>
              <a:t>年毕业于清华大学，</a:t>
            </a:r>
            <a:r>
              <a:rPr lang="en-US" altLang="zh-CN" sz="2400" b="1" dirty="0">
                <a:latin typeface="华文中宋" pitchFamily="2" charset="-122"/>
                <a:ea typeface="华文中宋" pitchFamily="2" charset="-122"/>
              </a:rPr>
              <a:t>1935</a:t>
            </a:r>
            <a:r>
              <a:rPr lang="zh-CN" altLang="en-US" sz="2400" b="1" dirty="0">
                <a:latin typeface="华文中宋" pitchFamily="2" charset="-122"/>
                <a:ea typeface="华文中宋" pitchFamily="2" charset="-122"/>
              </a:rPr>
              <a:t>年留学德国，</a:t>
            </a:r>
            <a:r>
              <a:rPr lang="en-US" altLang="zh-CN" sz="2400" b="1" dirty="0">
                <a:latin typeface="华文中宋" pitchFamily="2" charset="-122"/>
                <a:ea typeface="华文中宋" pitchFamily="2" charset="-122"/>
              </a:rPr>
              <a:t>1946</a:t>
            </a:r>
            <a:r>
              <a:rPr lang="zh-CN" altLang="en-US" sz="2400" b="1" dirty="0">
                <a:latin typeface="华文中宋" pitchFamily="2" charset="-122"/>
                <a:ea typeface="华文中宋" pitchFamily="2" charset="-122"/>
              </a:rPr>
              <a:t>年回国后任北京大学教授，</a:t>
            </a:r>
            <a:r>
              <a:rPr lang="zh-CN" altLang="en-US" sz="2400" b="1" u="sng" dirty="0">
                <a:latin typeface="华文中宋" pitchFamily="2" charset="-122"/>
                <a:ea typeface="华文中宋" pitchFamily="2" charset="-122"/>
              </a:rPr>
              <a:t>曾历任中国科学院哲学社会科学部委员、北京大学副校长、中国社科院南亚研究所所长。</a:t>
            </a:r>
            <a:r>
              <a:rPr lang="zh-CN" altLang="en-US" sz="2400" b="1" dirty="0">
                <a:latin typeface="华文中宋" pitchFamily="2" charset="-122"/>
                <a:ea typeface="华文中宋" pitchFamily="2" charset="-122"/>
              </a:rPr>
              <a:t>他精通</a:t>
            </a:r>
            <a:r>
              <a:rPr lang="en-US" altLang="zh-CN" sz="2800" b="1" dirty="0">
                <a:solidFill>
                  <a:schemeClr val="folHlink"/>
                </a:solidFill>
                <a:latin typeface="华文中宋" pitchFamily="2" charset="-122"/>
                <a:ea typeface="华文中宋" pitchFamily="2" charset="-122"/>
              </a:rPr>
              <a:t>12</a:t>
            </a:r>
            <a:r>
              <a:rPr lang="zh-CN" altLang="en-US" sz="2400" b="1" dirty="0">
                <a:latin typeface="华文中宋" pitchFamily="2" charset="-122"/>
                <a:ea typeface="华文中宋" pitchFamily="2" charset="-122"/>
              </a:rPr>
              <a:t>国语言，对印度语文文学历史的研究建树颇多 。</a:t>
            </a:r>
            <a:r>
              <a:rPr lang="en-US" altLang="zh-CN" sz="2400" b="1" dirty="0">
                <a:latin typeface="华文中宋" pitchFamily="2" charset="-122"/>
                <a:ea typeface="华文中宋" pitchFamily="2" charset="-122"/>
              </a:rPr>
              <a:t>2009</a:t>
            </a:r>
            <a:r>
              <a:rPr lang="zh-CN" altLang="en-US" sz="2400" b="1" dirty="0">
                <a:latin typeface="华文中宋" pitchFamily="2" charset="-122"/>
                <a:ea typeface="华文中宋" pitchFamily="2" charset="-122"/>
              </a:rPr>
              <a:t>年</a:t>
            </a:r>
            <a:r>
              <a:rPr lang="en-US" altLang="zh-CN" sz="2400" b="1" dirty="0">
                <a:latin typeface="华文中宋" pitchFamily="2" charset="-122"/>
                <a:ea typeface="华文中宋" pitchFamily="2" charset="-122"/>
              </a:rPr>
              <a:t>7</a:t>
            </a:r>
            <a:r>
              <a:rPr lang="zh-CN" altLang="en-US" sz="2400" b="1" dirty="0">
                <a:latin typeface="华文中宋" pitchFamily="2" charset="-122"/>
                <a:ea typeface="华文中宋" pitchFamily="2" charset="-122"/>
              </a:rPr>
              <a:t>月</a:t>
            </a:r>
            <a:r>
              <a:rPr lang="en-US" altLang="zh-CN" sz="2400" b="1" dirty="0">
                <a:latin typeface="华文中宋" pitchFamily="2" charset="-122"/>
                <a:ea typeface="华文中宋" pitchFamily="2" charset="-122"/>
              </a:rPr>
              <a:t>11</a:t>
            </a:r>
            <a:r>
              <a:rPr lang="zh-CN" altLang="en-US" sz="2400" b="1" dirty="0">
                <a:latin typeface="华文中宋" pitchFamily="2" charset="-122"/>
                <a:ea typeface="华文中宋" pitchFamily="2" charset="-122"/>
              </a:rPr>
              <a:t>日北京时间</a:t>
            </a:r>
            <a:r>
              <a:rPr lang="en-US" altLang="zh-CN" sz="2400" b="1" dirty="0">
                <a:latin typeface="华文中宋" pitchFamily="2" charset="-122"/>
                <a:ea typeface="华文中宋" pitchFamily="2" charset="-122"/>
              </a:rPr>
              <a:t>8</a:t>
            </a:r>
            <a:r>
              <a:rPr lang="zh-CN" altLang="en-US" sz="2400" b="1" dirty="0">
                <a:latin typeface="华文中宋" pitchFamily="2" charset="-122"/>
                <a:ea typeface="华文中宋" pitchFamily="2" charset="-122"/>
              </a:rPr>
              <a:t>点</a:t>
            </a:r>
            <a:r>
              <a:rPr lang="en-US" altLang="zh-CN" sz="2400" b="1" dirty="0">
                <a:latin typeface="华文中宋" pitchFamily="2" charset="-122"/>
                <a:ea typeface="华文中宋" pitchFamily="2" charset="-122"/>
              </a:rPr>
              <a:t>50</a:t>
            </a:r>
            <a:r>
              <a:rPr lang="zh-CN" altLang="en-US" sz="2400" b="1" dirty="0">
                <a:latin typeface="华文中宋" pitchFamily="2" charset="-122"/>
                <a:ea typeface="华文中宋" pitchFamily="2" charset="-122"/>
              </a:rPr>
              <a:t>分，国学大师季羡林在北京</a:t>
            </a:r>
            <a:r>
              <a:rPr lang="en-US" altLang="zh-CN" sz="2400" b="1" dirty="0">
                <a:latin typeface="华文中宋" pitchFamily="2" charset="-122"/>
                <a:ea typeface="华文中宋" pitchFamily="2" charset="-122"/>
              </a:rPr>
              <a:t>301</a:t>
            </a:r>
            <a:r>
              <a:rPr lang="zh-CN" altLang="en-US" sz="2400" b="1" dirty="0">
                <a:latin typeface="华文中宋" pitchFamily="2" charset="-122"/>
                <a:ea typeface="华文中宋" pitchFamily="2" charset="-122"/>
              </a:rPr>
              <a:t>医院病逝，享年</a:t>
            </a:r>
            <a:r>
              <a:rPr lang="en-US" altLang="zh-CN" sz="2400" b="1" dirty="0">
                <a:latin typeface="华文中宋" pitchFamily="2" charset="-122"/>
                <a:ea typeface="华文中宋" pitchFamily="2" charset="-122"/>
              </a:rPr>
              <a:t>98</a:t>
            </a:r>
            <a:r>
              <a:rPr lang="zh-CN" altLang="en-US" sz="2400" b="1" dirty="0">
                <a:latin typeface="华文中宋" pitchFamily="2" charset="-122"/>
                <a:ea typeface="华文中宋" pitchFamily="2" charset="-122"/>
              </a:rPr>
              <a:t>岁。 </a:t>
            </a:r>
            <a:endParaRPr lang="zh-CN" altLang="en-US" sz="2000" b="1" dirty="0">
              <a:latin typeface="华文中宋" pitchFamily="2" charset="-122"/>
              <a:ea typeface="华文中宋" pitchFamily="2" charset="-122"/>
            </a:endParaRPr>
          </a:p>
          <a:p>
            <a:pPr>
              <a:spcBef>
                <a:spcPct val="50000"/>
              </a:spcBef>
            </a:pPr>
            <a:endParaRPr lang="zh-CN" altLang="en-US" sz="2000" b="1" dirty="0">
              <a:latin typeface="华文中宋" pitchFamily="2" charset="-122"/>
              <a:ea typeface="华文中宋" pitchFamily="2" charset="-122"/>
            </a:endParaRPr>
          </a:p>
          <a:p>
            <a:pPr>
              <a:spcBef>
                <a:spcPct val="50000"/>
              </a:spcBef>
            </a:pPr>
            <a:endParaRPr kumimoji="1" lang="zh-CN" altLang="en-US" sz="2000" dirty="0">
              <a:latin typeface="华文中宋" pitchFamily="2" charset="-122"/>
              <a:ea typeface="华文中宋" pitchFamily="2" charset="-122"/>
            </a:endParaRPr>
          </a:p>
        </p:txBody>
      </p:sp>
      <p:pic>
        <p:nvPicPr>
          <p:cNvPr id="23555" name="Picture 8" descr="未标题-1"/>
          <p:cNvPicPr>
            <a:picLocks noChangeAspect="1" noChangeArrowheads="1"/>
          </p:cNvPicPr>
          <p:nvPr/>
        </p:nvPicPr>
        <p:blipFill>
          <a:blip r:embed="rId2"/>
          <a:srcRect/>
          <a:stretch>
            <a:fillRect/>
          </a:stretch>
        </p:blipFill>
        <p:spPr bwMode="auto">
          <a:xfrm>
            <a:off x="914400" y="361950"/>
            <a:ext cx="3384550" cy="4441825"/>
          </a:xfrm>
          <a:prstGeom prst="rect">
            <a:avLst/>
          </a:prstGeom>
          <a:noFill/>
          <a:ln w="9525">
            <a:noFill/>
            <a:miter lim="800000"/>
            <a:headEnd/>
            <a:tailEnd/>
          </a:ln>
        </p:spPr>
      </p:pic>
      <p:sp>
        <p:nvSpPr>
          <p:cNvPr id="4" name="矩形 3"/>
          <p:cNvSpPr/>
          <p:nvPr/>
        </p:nvSpPr>
        <p:spPr>
          <a:xfrm>
            <a:off x="34031" y="895350"/>
            <a:ext cx="880369" cy="3416320"/>
          </a:xfrm>
          <a:prstGeom prst="rect">
            <a:avLst/>
          </a:prstGeom>
          <a:noFill/>
        </p:spPr>
        <p:txBody>
          <a:bodyPr wrap="none" lIns="91440" tIns="45720" rIns="91440" bIns="45720">
            <a:spAutoFit/>
          </a:bodyPr>
          <a:lstStyle/>
          <a:p>
            <a:pPr algn="ctr"/>
            <a:r>
              <a:rPr lang="zh-CN" alt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走</a:t>
            </a:r>
            <a:endParaRPr lang="en-US" altLang="zh-CN"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r>
              <a:rPr lang="zh-CN" alt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近</a:t>
            </a:r>
            <a:endParaRPr lang="en-US" altLang="zh-CN"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r>
              <a:rPr lang="zh-CN" alt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作</a:t>
            </a:r>
            <a:endParaRPr lang="en-US" altLang="zh-CN"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r>
              <a:rPr lang="zh-CN" alt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者</a:t>
            </a:r>
            <a:endParaRPr lang="zh-CN" alt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p:txBody>
          <a:bodyPr/>
          <a:lstStyle/>
          <a:p>
            <a:r>
              <a:rPr lang="zh-CN" altLang="en-US" dirty="0" smtClean="0">
                <a:solidFill>
                  <a:srgbClr val="FF0000"/>
                </a:solidFill>
              </a:rPr>
              <a:t>季老与荷</a:t>
            </a:r>
          </a:p>
        </p:txBody>
      </p:sp>
      <p:sp>
        <p:nvSpPr>
          <p:cNvPr id="6147" name="Rectangle 3"/>
          <p:cNvSpPr>
            <a:spLocks noGrp="1"/>
          </p:cNvSpPr>
          <p:nvPr>
            <p:ph type="body" idx="1"/>
          </p:nvPr>
        </p:nvSpPr>
        <p:spPr/>
        <p:txBody>
          <a:bodyPr/>
          <a:lstStyle/>
          <a:p>
            <a:pPr eaLnBrk="1" hangingPunct="1">
              <a:lnSpc>
                <a:spcPct val="80000"/>
              </a:lnSpc>
              <a:spcBef>
                <a:spcPct val="50000"/>
              </a:spcBef>
              <a:buFontTx/>
              <a:buNone/>
            </a:pPr>
            <a:r>
              <a:rPr lang="zh-CN" altLang="en-US" sz="2800" b="1" dirty="0" smtClean="0"/>
              <a:t>             季老研究佛学梵文较有造诣，他的研究与印度文化、佛教有着密切的关系。</a:t>
            </a:r>
            <a:r>
              <a:rPr lang="zh-CN" altLang="en-US" sz="2800" b="1" dirty="0" smtClean="0">
                <a:solidFill>
                  <a:srgbClr val="0070C0"/>
                </a:solidFill>
              </a:rPr>
              <a:t>作为佛教“净土”代表的荷花丰富了中国荷花文化的内涵。</a:t>
            </a:r>
            <a:r>
              <a:rPr lang="zh-CN" altLang="en-US" sz="2800" b="1" dirty="0" smtClean="0"/>
              <a:t>从佛教的观点来看，莲花（即荷花）是释迦牟尼的宝座，它是不受轮回的污浊环境影响的“佛的本质”，加上季老又是一个道家思想较浓厚的人，他追求清净无忧，</a:t>
            </a:r>
            <a:r>
              <a:rPr lang="zh-CN" altLang="en-US" sz="2800" b="1" dirty="0" smtClean="0">
                <a:solidFill>
                  <a:srgbClr val="0070C0"/>
                </a:solidFill>
              </a:rPr>
              <a:t>荷花正像一个品行高洁的隐居者一样，恰恰符合了季老的追求</a:t>
            </a:r>
            <a:r>
              <a:rPr lang="zh-CN" altLang="en-US" sz="2800" b="1" dirty="0" smtClean="0"/>
              <a:t>。所以他才会对荷花特别地情有独钟，写下了这篇著名的散文。</a:t>
            </a:r>
          </a:p>
          <a:p>
            <a:pPr>
              <a:lnSpc>
                <a:spcPct val="80000"/>
              </a:lnSpc>
            </a:pPr>
            <a:endParaRPr lang="zh-CN" altLang="en-US" sz="28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p:txBody>
          <a:bodyPr/>
          <a:lstStyle/>
          <a:p>
            <a:endParaRPr lang="zh-CN" altLang="en-US" smtClean="0"/>
          </a:p>
        </p:txBody>
      </p:sp>
      <p:pic>
        <p:nvPicPr>
          <p:cNvPr id="24579" name="Picture 4" descr="18"/>
          <p:cNvPicPr>
            <a:picLocks noGrp="1" noChangeAspect="1" noChangeArrowheads="1"/>
          </p:cNvPicPr>
          <p:nvPr>
            <p:ph type="body" idx="1"/>
          </p:nvPr>
        </p:nvPicPr>
        <p:blipFill>
          <a:blip r:embed="rId2"/>
          <a:srcRect/>
          <a:stretch>
            <a:fillRect/>
          </a:stretch>
        </p:blipFill>
        <p:spPr>
          <a:xfrm>
            <a:off x="0" y="0"/>
            <a:ext cx="9144000" cy="5143500"/>
          </a:xfrm>
        </p:spPr>
      </p:pic>
      <p:sp>
        <p:nvSpPr>
          <p:cNvPr id="24580" name="WordArt 5" descr="纸袋">
            <a:hlinkClick r:id="rId3" action="ppaction://hlinksldjump"/>
          </p:cNvPr>
          <p:cNvSpPr>
            <a:spLocks noChangeArrowheads="1" noChangeShapeType="1" noTextEdit="1"/>
          </p:cNvSpPr>
          <p:nvPr/>
        </p:nvSpPr>
        <p:spPr bwMode="auto">
          <a:xfrm>
            <a:off x="762000" y="909638"/>
            <a:ext cx="2057400" cy="752475"/>
          </a:xfrm>
          <a:prstGeom prst="rect">
            <a:avLst/>
          </a:prstGeom>
        </p:spPr>
        <p:txBody>
          <a:bodyPr wrap="none" fromWordArt="1">
            <a:prstTxWarp prst="textPlain">
              <a:avLst>
                <a:gd name="adj" fmla="val 50000"/>
              </a:avLst>
            </a:prstTxWarp>
          </a:bodyPr>
          <a:lstStyle/>
          <a:p>
            <a:pPr algn="ctr"/>
            <a:r>
              <a:rPr lang="zh-CN" altLang="en-US" sz="3600" kern="10">
                <a:ln w="9525">
                  <a:solidFill>
                    <a:srgbClr val="008000"/>
                  </a:solidFill>
                  <a:round/>
                  <a:headEnd/>
                  <a:tailEnd/>
                </a:ln>
                <a:blipFill dpi="0" rotWithShape="0">
                  <a:blip r:embed="rId4"/>
                  <a:srcRect/>
                  <a:tile tx="0" ty="0" sx="100000" sy="100000" flip="none" algn="tl"/>
                </a:blipFill>
                <a:effectLst>
                  <a:outerShdw dist="563972" dir="14049741" sx="125000" sy="125000" algn="tl" rotWithShape="0">
                    <a:srgbClr val="C7DFD3">
                      <a:alpha val="79999"/>
                    </a:srgbClr>
                  </a:outerShdw>
                </a:effectLst>
                <a:latin typeface="宋体"/>
                <a:ea typeface="宋体"/>
              </a:rPr>
              <a:t>三辞桂冠</a:t>
            </a:r>
          </a:p>
        </p:txBody>
      </p:sp>
      <p:sp>
        <p:nvSpPr>
          <p:cNvPr id="24581" name="WordArt 6" descr="纸袋">
            <a:hlinkClick r:id="rId5" action="ppaction://hlinksldjump"/>
          </p:cNvPr>
          <p:cNvSpPr>
            <a:spLocks noChangeArrowheads="1" noChangeShapeType="1" noTextEdit="1"/>
          </p:cNvSpPr>
          <p:nvPr/>
        </p:nvSpPr>
        <p:spPr bwMode="auto">
          <a:xfrm>
            <a:off x="838200" y="2200275"/>
            <a:ext cx="1981200" cy="904875"/>
          </a:xfrm>
          <a:prstGeom prst="rect">
            <a:avLst/>
          </a:prstGeom>
        </p:spPr>
        <p:txBody>
          <a:bodyPr wrap="none" fromWordArt="1">
            <a:prstTxWarp prst="textPlain">
              <a:avLst>
                <a:gd name="adj" fmla="val 50000"/>
              </a:avLst>
            </a:prstTxWarp>
          </a:bodyPr>
          <a:lstStyle/>
          <a:p>
            <a:pPr algn="ctr"/>
            <a:r>
              <a:rPr lang="zh-CN" altLang="en-US" sz="3600" kern="10">
                <a:ln w="9525">
                  <a:solidFill>
                    <a:srgbClr val="008000"/>
                  </a:solidFill>
                  <a:round/>
                  <a:headEnd/>
                  <a:tailEnd/>
                </a:ln>
                <a:blipFill dpi="0" rotWithShape="0">
                  <a:blip r:embed="rId4"/>
                  <a:srcRect/>
                  <a:tile tx="0" ty="0" sx="100000" sy="100000" flip="none" algn="tl"/>
                </a:blipFill>
                <a:effectLst>
                  <a:outerShdw dist="563972" dir="14049741" sx="125000" sy="125000" algn="tl" rotWithShape="0">
                    <a:srgbClr val="C7DFD3">
                      <a:alpha val="79999"/>
                    </a:srgbClr>
                  </a:outerShdw>
                </a:effectLst>
                <a:latin typeface="宋体"/>
                <a:ea typeface="宋体"/>
              </a:rPr>
              <a:t>牛棚生活</a:t>
            </a:r>
          </a:p>
        </p:txBody>
      </p:sp>
      <p:sp>
        <p:nvSpPr>
          <p:cNvPr id="24582" name="WordArt 7" descr="纸袋">
            <a:hlinkClick r:id="rId6" action="ppaction://hlinksldjump"/>
          </p:cNvPr>
          <p:cNvSpPr>
            <a:spLocks noChangeArrowheads="1" noChangeShapeType="1" noTextEdit="1"/>
          </p:cNvSpPr>
          <p:nvPr/>
        </p:nvSpPr>
        <p:spPr bwMode="auto">
          <a:xfrm>
            <a:off x="762000" y="3829050"/>
            <a:ext cx="2209800" cy="800100"/>
          </a:xfrm>
          <a:prstGeom prst="rect">
            <a:avLst/>
          </a:prstGeom>
        </p:spPr>
        <p:txBody>
          <a:bodyPr wrap="none" fromWordArt="1">
            <a:prstTxWarp prst="textPlain">
              <a:avLst>
                <a:gd name="adj" fmla="val 50000"/>
              </a:avLst>
            </a:prstTxWarp>
          </a:bodyPr>
          <a:lstStyle/>
          <a:p>
            <a:pPr algn="ctr"/>
            <a:r>
              <a:rPr lang="zh-CN" altLang="en-US" sz="3600" kern="10">
                <a:ln w="9525">
                  <a:solidFill>
                    <a:srgbClr val="008000"/>
                  </a:solidFill>
                  <a:round/>
                  <a:headEnd/>
                  <a:tailEnd/>
                </a:ln>
                <a:blipFill dpi="0" rotWithShape="0">
                  <a:blip r:embed="rId4"/>
                  <a:srcRect/>
                  <a:tile tx="0" ty="0" sx="100000" sy="100000" flip="none" algn="tl"/>
                </a:blipFill>
                <a:effectLst>
                  <a:outerShdw dist="563972" dir="14049741" sx="125000" sy="125000" algn="tl" rotWithShape="0">
                    <a:srgbClr val="C7DFD3">
                      <a:alpha val="79999"/>
                    </a:srgbClr>
                  </a:outerShdw>
                </a:effectLst>
                <a:latin typeface="宋体"/>
                <a:ea typeface="宋体"/>
              </a:rPr>
              <a:t>清塘荷韵</a:t>
            </a:r>
          </a:p>
        </p:txBody>
      </p:sp>
      <p:sp>
        <p:nvSpPr>
          <p:cNvPr id="31755" name="WordArt 11"/>
          <p:cNvSpPr>
            <a:spLocks noChangeArrowheads="1" noChangeShapeType="1" noTextEdit="1"/>
          </p:cNvSpPr>
          <p:nvPr/>
        </p:nvSpPr>
        <p:spPr bwMode="auto">
          <a:xfrm>
            <a:off x="4343400" y="2314575"/>
            <a:ext cx="2057400" cy="790575"/>
          </a:xfrm>
          <a:prstGeom prst="rect">
            <a:avLst/>
          </a:prstGeom>
        </p:spPr>
        <p:txBody>
          <a:bodyPr wrap="none" fromWordArt="1">
            <a:prstTxWarp prst="textPlain">
              <a:avLst>
                <a:gd name="adj" fmla="val 50000"/>
              </a:avLst>
            </a:prstTxWarp>
          </a:bodyPr>
          <a:lstStyle/>
          <a:p>
            <a:pPr algn="ctr"/>
            <a:r>
              <a:rPr lang="zh-CN" altLang="en-US" sz="44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直面挫折</a:t>
            </a:r>
          </a:p>
        </p:txBody>
      </p:sp>
      <p:sp>
        <p:nvSpPr>
          <p:cNvPr id="31756" name="WordArt 12"/>
          <p:cNvSpPr>
            <a:spLocks noChangeArrowheads="1" noChangeShapeType="1" noTextEdit="1"/>
          </p:cNvSpPr>
          <p:nvPr/>
        </p:nvSpPr>
        <p:spPr bwMode="auto">
          <a:xfrm>
            <a:off x="4343400" y="874713"/>
            <a:ext cx="2057400" cy="820737"/>
          </a:xfrm>
          <a:prstGeom prst="rect">
            <a:avLst/>
          </a:prstGeom>
        </p:spPr>
        <p:txBody>
          <a:bodyPr wrap="none" fromWordArt="1">
            <a:prstTxWarp prst="textPlain">
              <a:avLst>
                <a:gd name="adj" fmla="val 50000"/>
              </a:avLst>
            </a:prstTxWarp>
          </a:bodyPr>
          <a:lstStyle/>
          <a:p>
            <a:pPr algn="ctr"/>
            <a:r>
              <a:rPr lang="zh-CN" altLang="en-US" sz="44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淡泊名利</a:t>
            </a:r>
          </a:p>
        </p:txBody>
      </p:sp>
      <p:sp>
        <p:nvSpPr>
          <p:cNvPr id="31757" name="WordArt 13">
            <a:hlinkClick r:id="rId7" action="ppaction://hlinksldjump"/>
          </p:cNvPr>
          <p:cNvSpPr>
            <a:spLocks noChangeArrowheads="1" noChangeShapeType="1" noTextEdit="1"/>
          </p:cNvSpPr>
          <p:nvPr/>
        </p:nvSpPr>
        <p:spPr bwMode="auto">
          <a:xfrm>
            <a:off x="4495800" y="3829050"/>
            <a:ext cx="2057400" cy="800100"/>
          </a:xfrm>
          <a:prstGeom prst="rect">
            <a:avLst/>
          </a:prstGeom>
        </p:spPr>
        <p:txBody>
          <a:bodyPr wrap="none" fromWordArt="1">
            <a:prstTxWarp prst="textPlain">
              <a:avLst>
                <a:gd name="adj" fmla="val 50000"/>
              </a:avLst>
            </a:prstTxWarp>
          </a:bodyPr>
          <a:lstStyle/>
          <a:p>
            <a:pPr algn="ctr"/>
            <a:r>
              <a:rPr lang="zh-CN" altLang="en-US" sz="44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热爱生活</a:t>
            </a:r>
          </a:p>
        </p:txBody>
      </p:sp>
      <p:sp>
        <p:nvSpPr>
          <p:cNvPr id="24586" name="AutoShape 15">
            <a:hlinkClick r:id="rId7" action="ppaction://hlinksldjump" highlightClick="1"/>
          </p:cNvPr>
          <p:cNvSpPr>
            <a:spLocks noChangeArrowheads="1"/>
          </p:cNvSpPr>
          <p:nvPr/>
        </p:nvSpPr>
        <p:spPr bwMode="auto">
          <a:xfrm>
            <a:off x="8077200" y="4857750"/>
            <a:ext cx="304800" cy="152400"/>
          </a:xfrm>
          <a:prstGeom prst="actionButtonForwardNext">
            <a:avLst/>
          </a:prstGeom>
          <a:solidFill>
            <a:schemeClr val="accent1"/>
          </a:solidFill>
          <a:ln w="9525">
            <a:noFill/>
            <a:miter lim="800000"/>
            <a:headEnd/>
            <a:tailEnd/>
          </a:ln>
        </p:spPr>
        <p:txBody>
          <a:bodyPr wrap="none" anchor="ctr"/>
          <a:lstStyle/>
          <a:p>
            <a:endParaRPr lang="zh-CN" altLang="en-US"/>
          </a:p>
        </p:txBody>
      </p:sp>
      <p:sp>
        <p:nvSpPr>
          <p:cNvPr id="24587" name="AutoShape 16">
            <a:hlinkClick r:id="rId8" action="ppaction://hlinksldjump" highlightClick="1"/>
          </p:cNvPr>
          <p:cNvSpPr>
            <a:spLocks noChangeArrowheads="1"/>
          </p:cNvSpPr>
          <p:nvPr/>
        </p:nvSpPr>
        <p:spPr bwMode="auto">
          <a:xfrm>
            <a:off x="8686800" y="4857750"/>
            <a:ext cx="304800" cy="152400"/>
          </a:xfrm>
          <a:prstGeom prst="actionButtonForwardNext">
            <a:avLst/>
          </a:prstGeom>
          <a:solidFill>
            <a:schemeClr val="accent1"/>
          </a:solidFill>
          <a:ln w="9525">
            <a:noFill/>
            <a:miter lim="800000"/>
            <a:headEnd/>
            <a:tailEn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1756"/>
                                        </p:tgtEl>
                                        <p:attrNameLst>
                                          <p:attrName>style.visibility</p:attrName>
                                        </p:attrNameLst>
                                      </p:cBhvr>
                                      <p:to>
                                        <p:strVal val="visible"/>
                                      </p:to>
                                    </p:set>
                                    <p:anim calcmode="lin" valueType="num">
                                      <p:cBhvr>
                                        <p:cTn id="7" dur="500" fill="hold"/>
                                        <p:tgtEl>
                                          <p:spTgt spid="31756"/>
                                        </p:tgtEl>
                                        <p:attrNameLst>
                                          <p:attrName>ppt_w</p:attrName>
                                        </p:attrNameLst>
                                      </p:cBhvr>
                                      <p:tavLst>
                                        <p:tav tm="0">
                                          <p:val>
                                            <p:fltVal val="0"/>
                                          </p:val>
                                        </p:tav>
                                        <p:tav tm="100000">
                                          <p:val>
                                            <p:strVal val="#ppt_w"/>
                                          </p:val>
                                        </p:tav>
                                      </p:tavLst>
                                    </p:anim>
                                    <p:anim calcmode="lin" valueType="num">
                                      <p:cBhvr>
                                        <p:cTn id="8" dur="500" fill="hold"/>
                                        <p:tgtEl>
                                          <p:spTgt spid="3175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1755"/>
                                        </p:tgtEl>
                                        <p:attrNameLst>
                                          <p:attrName>style.visibility</p:attrName>
                                        </p:attrNameLst>
                                      </p:cBhvr>
                                      <p:to>
                                        <p:strVal val="visible"/>
                                      </p:to>
                                    </p:set>
                                    <p:anim calcmode="lin" valueType="num">
                                      <p:cBhvr>
                                        <p:cTn id="13" dur="500" fill="hold"/>
                                        <p:tgtEl>
                                          <p:spTgt spid="31755"/>
                                        </p:tgtEl>
                                        <p:attrNameLst>
                                          <p:attrName>ppt_w</p:attrName>
                                        </p:attrNameLst>
                                      </p:cBhvr>
                                      <p:tavLst>
                                        <p:tav tm="0">
                                          <p:val>
                                            <p:fltVal val="0"/>
                                          </p:val>
                                        </p:tav>
                                        <p:tav tm="100000">
                                          <p:val>
                                            <p:strVal val="#ppt_w"/>
                                          </p:val>
                                        </p:tav>
                                      </p:tavLst>
                                    </p:anim>
                                    <p:anim calcmode="lin" valueType="num">
                                      <p:cBhvr>
                                        <p:cTn id="14" dur="500" fill="hold"/>
                                        <p:tgtEl>
                                          <p:spTgt spid="3175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1757"/>
                                        </p:tgtEl>
                                        <p:attrNameLst>
                                          <p:attrName>style.visibility</p:attrName>
                                        </p:attrNameLst>
                                      </p:cBhvr>
                                      <p:to>
                                        <p:strVal val="visible"/>
                                      </p:to>
                                    </p:set>
                                    <p:anim calcmode="lin" valueType="num">
                                      <p:cBhvr>
                                        <p:cTn id="19" dur="500" fill="hold"/>
                                        <p:tgtEl>
                                          <p:spTgt spid="31757"/>
                                        </p:tgtEl>
                                        <p:attrNameLst>
                                          <p:attrName>ppt_w</p:attrName>
                                        </p:attrNameLst>
                                      </p:cBhvr>
                                      <p:tavLst>
                                        <p:tav tm="0">
                                          <p:val>
                                            <p:fltVal val="0"/>
                                          </p:val>
                                        </p:tav>
                                        <p:tav tm="100000">
                                          <p:val>
                                            <p:strVal val="#ppt_w"/>
                                          </p:val>
                                        </p:tav>
                                      </p:tavLst>
                                    </p:anim>
                                    <p:anim calcmode="lin" valueType="num">
                                      <p:cBhvr>
                                        <p:cTn id="20" dur="500" fill="hold"/>
                                        <p:tgtEl>
                                          <p:spTgt spid="317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5" grpId="0" animBg="1"/>
      <p:bldP spid="31756" grpId="0" animBg="1"/>
      <p:bldP spid="3175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1026"/>
          <p:cNvSpPr txBox="1">
            <a:spLocks noChangeArrowheads="1"/>
          </p:cNvSpPr>
          <p:nvPr/>
        </p:nvSpPr>
        <p:spPr bwMode="auto">
          <a:xfrm>
            <a:off x="323850" y="250825"/>
            <a:ext cx="52197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FF0000"/>
                </a:solidFill>
                <a:latin typeface="Times New Roman" pitchFamily="18" charset="0"/>
                <a:ea typeface="华文中宋" pitchFamily="2" charset="-122"/>
              </a:rPr>
              <a:t>资料链接</a:t>
            </a:r>
            <a:r>
              <a:rPr kumimoji="1" lang="zh-CN" altLang="en-US" sz="3600" b="1">
                <a:solidFill>
                  <a:srgbClr val="FF0000"/>
                </a:solidFill>
                <a:latin typeface="Times New Roman" pitchFamily="18" charset="0"/>
              </a:rPr>
              <a:t>：</a:t>
            </a:r>
          </a:p>
        </p:txBody>
      </p:sp>
      <p:sp>
        <p:nvSpPr>
          <p:cNvPr id="35843" name="Text Box 1027"/>
          <p:cNvSpPr txBox="1">
            <a:spLocks noChangeArrowheads="1"/>
          </p:cNvSpPr>
          <p:nvPr/>
        </p:nvSpPr>
        <p:spPr bwMode="auto">
          <a:xfrm>
            <a:off x="749300" y="1589088"/>
            <a:ext cx="733425" cy="3213100"/>
          </a:xfrm>
          <a:prstGeom prst="rect">
            <a:avLst/>
          </a:prstGeom>
          <a:noFill/>
          <a:ln w="9525">
            <a:noFill/>
            <a:miter lim="800000"/>
            <a:headEnd/>
            <a:tailEnd/>
          </a:ln>
        </p:spPr>
        <p:txBody>
          <a:bodyPr vert="eaVert">
            <a:spAutoFit/>
          </a:bodyPr>
          <a:lstStyle/>
          <a:p>
            <a:pPr>
              <a:spcBef>
                <a:spcPct val="50000"/>
              </a:spcBef>
            </a:pPr>
            <a:r>
              <a:rPr lang="zh-CN" altLang="en-US" sz="3600" b="1">
                <a:solidFill>
                  <a:srgbClr val="FF0066"/>
                </a:solidFill>
                <a:latin typeface="Times New Roman" pitchFamily="18" charset="0"/>
              </a:rPr>
              <a:t>●</a:t>
            </a:r>
            <a:r>
              <a:rPr lang="zh-CN" altLang="en-US" sz="2800" b="1">
                <a:solidFill>
                  <a:srgbClr val="FF0066"/>
                </a:solidFill>
                <a:latin typeface="Times New Roman" pitchFamily="18" charset="0"/>
                <a:ea typeface="华文中宋" pitchFamily="2" charset="-122"/>
              </a:rPr>
              <a:t>辞三大头衔</a:t>
            </a:r>
          </a:p>
        </p:txBody>
      </p:sp>
      <p:sp>
        <p:nvSpPr>
          <p:cNvPr id="35844" name="Text Box 1028"/>
          <p:cNvSpPr txBox="1">
            <a:spLocks noChangeArrowheads="1"/>
          </p:cNvSpPr>
          <p:nvPr/>
        </p:nvSpPr>
        <p:spPr bwMode="auto">
          <a:xfrm>
            <a:off x="2698750" y="3902075"/>
            <a:ext cx="5689600" cy="701675"/>
          </a:xfrm>
          <a:prstGeom prst="rect">
            <a:avLst/>
          </a:prstGeom>
          <a:noFill/>
          <a:ln w="9525">
            <a:noFill/>
            <a:miter lim="800000"/>
            <a:headEnd/>
            <a:tailEnd/>
          </a:ln>
        </p:spPr>
        <p:txBody>
          <a:bodyPr>
            <a:spAutoFit/>
          </a:bodyPr>
          <a:lstStyle/>
          <a:p>
            <a:pPr>
              <a:spcBef>
                <a:spcPct val="50000"/>
              </a:spcBef>
            </a:pPr>
            <a:r>
              <a:rPr lang="zh-CN" altLang="en-US" sz="2000" b="1">
                <a:solidFill>
                  <a:schemeClr val="folHlink"/>
                </a:solidFill>
                <a:latin typeface="华文中宋" pitchFamily="2" charset="-122"/>
                <a:ea typeface="华文中宋" pitchFamily="2" charset="-122"/>
              </a:rPr>
              <a:t>“</a:t>
            </a:r>
            <a:r>
              <a:rPr lang="zh-CN" altLang="en-US" sz="2000" b="1">
                <a:solidFill>
                  <a:schemeClr val="folHlink"/>
                </a:solidFill>
                <a:latin typeface="Times New Roman" pitchFamily="18" charset="0"/>
                <a:ea typeface="华文中宋" pitchFamily="2" charset="-122"/>
              </a:rPr>
              <a:t>三顶桂冠一摘，还了我一个自由自在身。身上的泡沫洗掉了，露出了真面目，皆大欢喜。</a:t>
            </a:r>
            <a:r>
              <a:rPr lang="zh-CN" altLang="en-US" sz="2000" b="1">
                <a:solidFill>
                  <a:schemeClr val="folHlink"/>
                </a:solidFill>
                <a:latin typeface="华文中宋" pitchFamily="2" charset="-122"/>
                <a:ea typeface="华文中宋" pitchFamily="2" charset="-122"/>
              </a:rPr>
              <a:t>”</a:t>
            </a:r>
            <a:endParaRPr lang="zh-CN" altLang="en-US" sz="2000" b="1">
              <a:solidFill>
                <a:schemeClr val="folHlink"/>
              </a:solidFill>
              <a:latin typeface="Times New Roman" pitchFamily="18" charset="0"/>
              <a:ea typeface="华文中宋" pitchFamily="2" charset="-122"/>
            </a:endParaRPr>
          </a:p>
        </p:txBody>
      </p:sp>
      <p:sp>
        <p:nvSpPr>
          <p:cNvPr id="35845" name="Text Box 1029"/>
          <p:cNvSpPr txBox="1">
            <a:spLocks noChangeArrowheads="1"/>
          </p:cNvSpPr>
          <p:nvPr/>
        </p:nvSpPr>
        <p:spPr bwMode="auto">
          <a:xfrm>
            <a:off x="468313" y="788988"/>
            <a:ext cx="5976937" cy="822325"/>
          </a:xfrm>
          <a:prstGeom prst="rect">
            <a:avLst/>
          </a:prstGeom>
          <a:noFill/>
          <a:ln w="9525">
            <a:noFill/>
            <a:miter lim="800000"/>
            <a:headEnd/>
            <a:tailEnd/>
          </a:ln>
        </p:spPr>
        <p:txBody>
          <a:bodyPr>
            <a:spAutoFit/>
          </a:bodyPr>
          <a:lstStyle/>
          <a:p>
            <a:pPr>
              <a:spcBef>
                <a:spcPct val="50000"/>
              </a:spcBef>
            </a:pPr>
            <a:r>
              <a:rPr kumimoji="1" lang="zh-CN" altLang="en-US" sz="2400" b="1">
                <a:latin typeface="华文中宋" pitchFamily="2" charset="-122"/>
                <a:ea typeface="华文中宋" pitchFamily="2" charset="-122"/>
              </a:rPr>
              <a:t>这位</a:t>
            </a:r>
            <a:r>
              <a:rPr kumimoji="1" lang="en-US" altLang="zh-CN" sz="2400" b="1">
                <a:latin typeface="华文中宋" pitchFamily="2" charset="-122"/>
                <a:ea typeface="华文中宋" pitchFamily="2" charset="-122"/>
              </a:rPr>
              <a:t>90</a:t>
            </a:r>
            <a:r>
              <a:rPr kumimoji="1" lang="zh-CN" altLang="en-US" sz="2400" b="1">
                <a:latin typeface="华文中宋" pitchFamily="2" charset="-122"/>
                <a:ea typeface="华文中宋" pitchFamily="2" charset="-122"/>
              </a:rPr>
              <a:t>多岁高龄的老人是如何对待罩在自己头顶的灿烂光环的</a:t>
            </a:r>
            <a:r>
              <a:rPr kumimoji="1" lang="en-US" altLang="zh-CN" sz="2400" b="1">
                <a:latin typeface="华文中宋" pitchFamily="2" charset="-122"/>
                <a:ea typeface="华文中宋" pitchFamily="2" charset="-122"/>
              </a:rPr>
              <a:t>——</a:t>
            </a:r>
            <a:r>
              <a:rPr kumimoji="1" lang="en-US" altLang="zh-CN" sz="2400" b="1">
                <a:latin typeface="Times New Roman" pitchFamily="18" charset="0"/>
              </a:rPr>
              <a:t> </a:t>
            </a:r>
          </a:p>
        </p:txBody>
      </p:sp>
      <p:sp>
        <p:nvSpPr>
          <p:cNvPr id="25606" name="Text Box 1030"/>
          <p:cNvSpPr txBox="1">
            <a:spLocks noChangeArrowheads="1"/>
          </p:cNvSpPr>
          <p:nvPr/>
        </p:nvSpPr>
        <p:spPr bwMode="auto">
          <a:xfrm>
            <a:off x="7092950" y="141288"/>
            <a:ext cx="205105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pic>
        <p:nvPicPr>
          <p:cNvPr id="25607" name="Picture 1031" descr="图片2"/>
          <p:cNvPicPr>
            <a:picLocks noChangeAspect="1" noChangeArrowheads="1"/>
          </p:cNvPicPr>
          <p:nvPr/>
        </p:nvPicPr>
        <p:blipFill>
          <a:blip r:embed="rId2"/>
          <a:srcRect/>
          <a:stretch>
            <a:fillRect/>
          </a:stretch>
        </p:blipFill>
        <p:spPr bwMode="auto">
          <a:xfrm>
            <a:off x="6286500" y="0"/>
            <a:ext cx="2857500" cy="2143125"/>
          </a:xfrm>
          <a:prstGeom prst="rect">
            <a:avLst/>
          </a:prstGeom>
          <a:noFill/>
          <a:ln w="9525">
            <a:noFill/>
            <a:miter lim="800000"/>
            <a:headEnd/>
            <a:tailEnd/>
          </a:ln>
        </p:spPr>
      </p:pic>
      <p:sp>
        <p:nvSpPr>
          <p:cNvPr id="25608" name="Text Box 1032"/>
          <p:cNvSpPr txBox="1">
            <a:spLocks noChangeArrowheads="1"/>
          </p:cNvSpPr>
          <p:nvPr/>
        </p:nvSpPr>
        <p:spPr bwMode="auto">
          <a:xfrm>
            <a:off x="0" y="4030663"/>
            <a:ext cx="2124075"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pic>
        <p:nvPicPr>
          <p:cNvPr id="25609" name="Picture 1033" descr="图片3"/>
          <p:cNvPicPr>
            <a:picLocks noChangeAspect="1" noChangeArrowheads="1"/>
          </p:cNvPicPr>
          <p:nvPr/>
        </p:nvPicPr>
        <p:blipFill>
          <a:blip r:embed="rId3"/>
          <a:srcRect/>
          <a:stretch>
            <a:fillRect/>
          </a:stretch>
        </p:blipFill>
        <p:spPr bwMode="auto">
          <a:xfrm>
            <a:off x="611188" y="3810000"/>
            <a:ext cx="2476500" cy="1273175"/>
          </a:xfrm>
          <a:prstGeom prst="rect">
            <a:avLst/>
          </a:prstGeom>
          <a:noFill/>
          <a:ln w="9525">
            <a:noFill/>
            <a:miter lim="800000"/>
            <a:headEnd/>
            <a:tailEnd/>
          </a:ln>
        </p:spPr>
      </p:pic>
      <p:sp>
        <p:nvSpPr>
          <p:cNvPr id="35850" name="Text Box 1034"/>
          <p:cNvSpPr txBox="1">
            <a:spLocks noChangeArrowheads="1"/>
          </p:cNvSpPr>
          <p:nvPr/>
        </p:nvSpPr>
        <p:spPr bwMode="auto">
          <a:xfrm>
            <a:off x="5984875" y="4603750"/>
            <a:ext cx="2895600" cy="396875"/>
          </a:xfrm>
          <a:prstGeom prst="rect">
            <a:avLst/>
          </a:prstGeom>
          <a:noFill/>
          <a:ln w="9525">
            <a:noFill/>
            <a:miter lim="800000"/>
            <a:headEnd/>
            <a:tailEnd/>
          </a:ln>
        </p:spPr>
        <p:txBody>
          <a:bodyPr>
            <a:spAutoFit/>
          </a:bodyPr>
          <a:lstStyle/>
          <a:p>
            <a:pPr defTabSz="914400">
              <a:spcBef>
                <a:spcPct val="50000"/>
              </a:spcBef>
            </a:pPr>
            <a:r>
              <a:rPr lang="en-US" altLang="zh-CN" sz="2000" b="1">
                <a:latin typeface="华文中宋" pitchFamily="2" charset="-122"/>
                <a:ea typeface="华文中宋" pitchFamily="2" charset="-122"/>
                <a:hlinkClick r:id="rId4" action="ppaction://hlinksldjump"/>
              </a:rPr>
              <a:t>——</a:t>
            </a:r>
            <a:r>
              <a:rPr lang="zh-CN" altLang="en-US" sz="2000" b="1">
                <a:ea typeface="华文中宋" pitchFamily="2" charset="-122"/>
                <a:hlinkClick r:id="rId4" action="ppaction://hlinksldjump"/>
              </a:rPr>
              <a:t>季羡林</a:t>
            </a:r>
            <a:r>
              <a:rPr lang="en-US" altLang="zh-CN" sz="2000" b="1">
                <a:ea typeface="华文中宋" pitchFamily="2" charset="-122"/>
                <a:hlinkClick r:id="rId4" action="ppaction://hlinksldjump"/>
              </a:rPr>
              <a:t>《</a:t>
            </a:r>
            <a:r>
              <a:rPr lang="zh-CN" altLang="en-US" sz="2000" b="1">
                <a:ea typeface="华文中宋" pitchFamily="2" charset="-122"/>
                <a:hlinkClick r:id="rId4" action="ppaction://hlinksldjump"/>
              </a:rPr>
              <a:t>病榻杂记</a:t>
            </a:r>
            <a:r>
              <a:rPr lang="en-US" altLang="zh-CN" sz="2000" b="1">
                <a:ea typeface="华文中宋" pitchFamily="2" charset="-122"/>
                <a:hlinkClick r:id="rId4" action="ppaction://hlinksldjump"/>
              </a:rPr>
              <a:t>》</a:t>
            </a:r>
            <a:endParaRPr lang="zh-CN" altLang="en-US" sz="2000" b="1">
              <a:ea typeface="华文中宋" pitchFamily="2" charset="-122"/>
            </a:endParaRPr>
          </a:p>
        </p:txBody>
      </p:sp>
      <p:sp>
        <p:nvSpPr>
          <p:cNvPr id="35851" name="Text Box 1035"/>
          <p:cNvSpPr txBox="1">
            <a:spLocks noChangeArrowheads="1"/>
          </p:cNvSpPr>
          <p:nvPr/>
        </p:nvSpPr>
        <p:spPr bwMode="auto">
          <a:xfrm>
            <a:off x="1752600" y="1795463"/>
            <a:ext cx="6858000" cy="581025"/>
          </a:xfrm>
          <a:prstGeom prst="rect">
            <a:avLst/>
          </a:prstGeom>
          <a:noFill/>
          <a:ln w="9525">
            <a:noFill/>
            <a:miter lim="800000"/>
            <a:headEnd/>
            <a:tailEnd/>
          </a:ln>
        </p:spPr>
        <p:txBody>
          <a:bodyPr>
            <a:spAutoFit/>
          </a:bodyPr>
          <a:lstStyle/>
          <a:p>
            <a:pPr defTabSz="914400">
              <a:spcBef>
                <a:spcPct val="50000"/>
              </a:spcBef>
            </a:pPr>
            <a:r>
              <a:rPr lang="zh-CN" altLang="en-US" sz="1600" b="1" dirty="0">
                <a:latin typeface="华文中宋" pitchFamily="2" charset="-122"/>
                <a:ea typeface="华文中宋" pitchFamily="2" charset="-122"/>
              </a:rPr>
              <a:t>“环顾左右，朋友中国学基础胜于自己者，大有人在。在这样的情况下，我竟独占‘</a:t>
            </a:r>
            <a:r>
              <a:rPr lang="zh-CN" altLang="en-US" sz="1600" b="1" dirty="0">
                <a:solidFill>
                  <a:schemeClr val="folHlink"/>
                </a:solidFill>
                <a:latin typeface="华文中宋" pitchFamily="2" charset="-122"/>
                <a:ea typeface="华文中宋" pitchFamily="2" charset="-122"/>
              </a:rPr>
              <a:t>国学大师</a:t>
            </a:r>
            <a:r>
              <a:rPr lang="zh-CN" altLang="en-US" sz="1600" b="1" dirty="0">
                <a:latin typeface="华文中宋" pitchFamily="2" charset="-122"/>
                <a:ea typeface="华文中宋" pitchFamily="2" charset="-122"/>
              </a:rPr>
              <a:t>’的尊号，岂不折煞老身！” </a:t>
            </a:r>
          </a:p>
        </p:txBody>
      </p:sp>
      <p:sp>
        <p:nvSpPr>
          <p:cNvPr id="35852" name="Text Box 1036"/>
          <p:cNvSpPr txBox="1">
            <a:spLocks noChangeArrowheads="1"/>
          </p:cNvSpPr>
          <p:nvPr/>
        </p:nvSpPr>
        <p:spPr bwMode="auto">
          <a:xfrm>
            <a:off x="1752600" y="2436813"/>
            <a:ext cx="6400800" cy="581025"/>
          </a:xfrm>
          <a:prstGeom prst="rect">
            <a:avLst/>
          </a:prstGeom>
          <a:noFill/>
          <a:ln w="9525">
            <a:noFill/>
            <a:miter lim="800000"/>
            <a:headEnd/>
            <a:tailEnd/>
          </a:ln>
        </p:spPr>
        <p:txBody>
          <a:bodyPr>
            <a:spAutoFit/>
          </a:bodyPr>
          <a:lstStyle/>
          <a:p>
            <a:pPr defTabSz="914400">
              <a:spcBef>
                <a:spcPct val="50000"/>
              </a:spcBef>
            </a:pPr>
            <a:r>
              <a:rPr lang="zh-CN" altLang="en-US" sz="1600" b="1" dirty="0">
                <a:latin typeface="华文中宋" pitchFamily="2" charset="-122"/>
                <a:ea typeface="华文中宋" pitchFamily="2" charset="-122"/>
              </a:rPr>
              <a:t>“这样的人，滔滔者天下皆是也。但是，现在却偏偏把我‘打’成泰斗。我这个</a:t>
            </a:r>
            <a:r>
              <a:rPr lang="zh-CN" altLang="en-US" sz="1600" b="1" dirty="0">
                <a:solidFill>
                  <a:schemeClr val="folHlink"/>
                </a:solidFill>
                <a:latin typeface="华文中宋" pitchFamily="2" charset="-122"/>
                <a:ea typeface="华文中宋" pitchFamily="2" charset="-122"/>
              </a:rPr>
              <a:t>泰斗</a:t>
            </a:r>
            <a:r>
              <a:rPr lang="zh-CN" altLang="en-US" sz="1600" b="1" dirty="0">
                <a:latin typeface="华文中宋" pitchFamily="2" charset="-122"/>
                <a:ea typeface="华文中宋" pitchFamily="2" charset="-122"/>
              </a:rPr>
              <a:t>又从哪里讲起呢？” </a:t>
            </a:r>
          </a:p>
        </p:txBody>
      </p:sp>
      <p:sp>
        <p:nvSpPr>
          <p:cNvPr id="35853" name="Text Box 1037"/>
          <p:cNvSpPr txBox="1">
            <a:spLocks noChangeArrowheads="1"/>
          </p:cNvSpPr>
          <p:nvPr/>
        </p:nvSpPr>
        <p:spPr bwMode="auto">
          <a:xfrm>
            <a:off x="1752600" y="3078163"/>
            <a:ext cx="7127875" cy="611187"/>
          </a:xfrm>
          <a:prstGeom prst="rect">
            <a:avLst/>
          </a:prstGeom>
          <a:noFill/>
          <a:ln w="9525">
            <a:noFill/>
            <a:miter lim="800000"/>
            <a:headEnd/>
            <a:tailEnd/>
          </a:ln>
        </p:spPr>
        <p:txBody>
          <a:bodyPr>
            <a:spAutoFit/>
          </a:bodyPr>
          <a:lstStyle/>
          <a:p>
            <a:pPr defTabSz="914400">
              <a:spcBef>
                <a:spcPct val="50000"/>
              </a:spcBef>
            </a:pPr>
            <a:r>
              <a:rPr lang="zh-CN" altLang="en-US" sz="1600" b="1">
                <a:latin typeface="华文中宋" pitchFamily="2" charset="-122"/>
                <a:ea typeface="华文中宋" pitchFamily="2" charset="-122"/>
              </a:rPr>
              <a:t>“是不是因为中国只有一个季羡林，所以他就成为‘宝’。但是，中国的赵一钱二孙三李四等等，也都只有一个，难道中国能有</a:t>
            </a:r>
            <a:r>
              <a:rPr lang="en-US" altLang="zh-CN" sz="1600" b="1">
                <a:latin typeface="华文中宋" pitchFamily="2" charset="-122"/>
                <a:ea typeface="华文中宋" pitchFamily="2" charset="-122"/>
              </a:rPr>
              <a:t>13</a:t>
            </a:r>
            <a:r>
              <a:rPr lang="zh-CN" altLang="en-US" sz="1600" b="1">
                <a:latin typeface="华文中宋" pitchFamily="2" charset="-122"/>
                <a:ea typeface="华文中宋" pitchFamily="2" charset="-122"/>
              </a:rPr>
              <a:t>亿‘</a:t>
            </a:r>
            <a:r>
              <a:rPr lang="zh-CN" altLang="en-US" sz="1600" b="1">
                <a:solidFill>
                  <a:schemeClr val="folHlink"/>
                </a:solidFill>
                <a:latin typeface="华文中宋" pitchFamily="2" charset="-122"/>
                <a:ea typeface="华文中宋" pitchFamily="2" charset="-122"/>
              </a:rPr>
              <a:t>国宝</a:t>
            </a:r>
            <a:r>
              <a:rPr lang="zh-CN" altLang="en-US" sz="1600" b="1">
                <a:latin typeface="华文中宋" pitchFamily="2" charset="-122"/>
                <a:ea typeface="华文中宋" pitchFamily="2" charset="-122"/>
              </a:rPr>
              <a:t>’吗？</a:t>
            </a:r>
            <a:r>
              <a:rPr lang="zh-CN" altLang="en-US" b="1">
                <a:latin typeface="华文中宋" pitchFamily="2" charset="-122"/>
                <a:ea typeface="华文中宋"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diamond(in)">
                                      <p:cBhvr>
                                        <p:cTn id="7" dur="500"/>
                                        <p:tgtEl>
                                          <p:spTgt spid="3584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5845"/>
                                        </p:tgtEl>
                                        <p:attrNameLst>
                                          <p:attrName>style.visibility</p:attrName>
                                        </p:attrNameLst>
                                      </p:cBhvr>
                                      <p:to>
                                        <p:strVal val="visible"/>
                                      </p:to>
                                    </p:set>
                                    <p:animEffect transition="in" filter="diamond(in)">
                                      <p:cBhvr>
                                        <p:cTn id="12" dur="500"/>
                                        <p:tgtEl>
                                          <p:spTgt spid="3584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5843"/>
                                        </p:tgtEl>
                                        <p:attrNameLst>
                                          <p:attrName>style.visibility</p:attrName>
                                        </p:attrNameLst>
                                      </p:cBhvr>
                                      <p:to>
                                        <p:strVal val="visible"/>
                                      </p:to>
                                    </p:set>
                                    <p:anim calcmode="lin" valueType="num">
                                      <p:cBhvr additive="base">
                                        <p:cTn id="17" dur="500" fill="hold"/>
                                        <p:tgtEl>
                                          <p:spTgt spid="35843"/>
                                        </p:tgtEl>
                                        <p:attrNameLst>
                                          <p:attrName>ppt_x</p:attrName>
                                        </p:attrNameLst>
                                      </p:cBhvr>
                                      <p:tavLst>
                                        <p:tav tm="0">
                                          <p:val>
                                            <p:strVal val="0-#ppt_w/2"/>
                                          </p:val>
                                        </p:tav>
                                        <p:tav tm="100000">
                                          <p:val>
                                            <p:strVal val="#ppt_x"/>
                                          </p:val>
                                        </p:tav>
                                      </p:tavLst>
                                    </p:anim>
                                    <p:anim calcmode="lin" valueType="num">
                                      <p:cBhvr additive="base">
                                        <p:cTn id="18" dur="500" fill="hold"/>
                                        <p:tgtEl>
                                          <p:spTgt spid="3584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35850"/>
                                        </p:tgtEl>
                                        <p:attrNameLst>
                                          <p:attrName>style.visibility</p:attrName>
                                        </p:attrNameLst>
                                      </p:cBhvr>
                                      <p:to>
                                        <p:strVal val="visible"/>
                                      </p:to>
                                    </p:set>
                                    <p:anim calcmode="lin" valueType="num">
                                      <p:cBhvr>
                                        <p:cTn id="23" dur="500" fill="hold"/>
                                        <p:tgtEl>
                                          <p:spTgt spid="35850"/>
                                        </p:tgtEl>
                                        <p:attrNameLst>
                                          <p:attrName>ppt_w</p:attrName>
                                        </p:attrNameLst>
                                      </p:cBhvr>
                                      <p:tavLst>
                                        <p:tav tm="0">
                                          <p:val>
                                            <p:fltVal val="0"/>
                                          </p:val>
                                        </p:tav>
                                        <p:tav tm="100000">
                                          <p:val>
                                            <p:strVal val="#ppt_w"/>
                                          </p:val>
                                        </p:tav>
                                      </p:tavLst>
                                    </p:anim>
                                    <p:anim calcmode="lin" valueType="num">
                                      <p:cBhvr>
                                        <p:cTn id="24" dur="500" fill="hold"/>
                                        <p:tgtEl>
                                          <p:spTgt spid="35850"/>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35851"/>
                                        </p:tgtEl>
                                        <p:attrNameLst>
                                          <p:attrName>style.visibility</p:attrName>
                                        </p:attrNameLst>
                                      </p:cBhvr>
                                      <p:to>
                                        <p:strVal val="visible"/>
                                      </p:to>
                                    </p:set>
                                    <p:anim calcmode="lin" valueType="num">
                                      <p:cBhvr>
                                        <p:cTn id="29" dur="500" fill="hold"/>
                                        <p:tgtEl>
                                          <p:spTgt spid="35851"/>
                                        </p:tgtEl>
                                        <p:attrNameLst>
                                          <p:attrName>ppt_w</p:attrName>
                                        </p:attrNameLst>
                                      </p:cBhvr>
                                      <p:tavLst>
                                        <p:tav tm="0">
                                          <p:val>
                                            <p:fltVal val="0"/>
                                          </p:val>
                                        </p:tav>
                                        <p:tav tm="100000">
                                          <p:val>
                                            <p:strVal val="#ppt_w"/>
                                          </p:val>
                                        </p:tav>
                                      </p:tavLst>
                                    </p:anim>
                                    <p:anim calcmode="lin" valueType="num">
                                      <p:cBhvr>
                                        <p:cTn id="30" dur="500" fill="hold"/>
                                        <p:tgtEl>
                                          <p:spTgt spid="35851"/>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grpId="0" nodeType="clickEffect">
                                  <p:stCondLst>
                                    <p:cond delay="0"/>
                                  </p:stCondLst>
                                  <p:childTnLst>
                                    <p:set>
                                      <p:cBhvr>
                                        <p:cTn id="34" dur="1" fill="hold">
                                          <p:stCondLst>
                                            <p:cond delay="0"/>
                                          </p:stCondLst>
                                        </p:cTn>
                                        <p:tgtEl>
                                          <p:spTgt spid="35852"/>
                                        </p:tgtEl>
                                        <p:attrNameLst>
                                          <p:attrName>style.visibility</p:attrName>
                                        </p:attrNameLst>
                                      </p:cBhvr>
                                      <p:to>
                                        <p:strVal val="visible"/>
                                      </p:to>
                                    </p:set>
                                    <p:anim calcmode="lin" valueType="num">
                                      <p:cBhvr>
                                        <p:cTn id="35" dur="500" fill="hold"/>
                                        <p:tgtEl>
                                          <p:spTgt spid="35852"/>
                                        </p:tgtEl>
                                        <p:attrNameLst>
                                          <p:attrName>ppt_w</p:attrName>
                                        </p:attrNameLst>
                                      </p:cBhvr>
                                      <p:tavLst>
                                        <p:tav tm="0">
                                          <p:val>
                                            <p:fltVal val="0"/>
                                          </p:val>
                                        </p:tav>
                                        <p:tav tm="100000">
                                          <p:val>
                                            <p:strVal val="#ppt_w"/>
                                          </p:val>
                                        </p:tav>
                                      </p:tavLst>
                                    </p:anim>
                                    <p:anim calcmode="lin" valueType="num">
                                      <p:cBhvr>
                                        <p:cTn id="36" dur="500" fill="hold"/>
                                        <p:tgtEl>
                                          <p:spTgt spid="35852"/>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35853"/>
                                        </p:tgtEl>
                                        <p:attrNameLst>
                                          <p:attrName>style.visibility</p:attrName>
                                        </p:attrNameLst>
                                      </p:cBhvr>
                                      <p:to>
                                        <p:strVal val="visible"/>
                                      </p:to>
                                    </p:set>
                                    <p:anim calcmode="lin" valueType="num">
                                      <p:cBhvr>
                                        <p:cTn id="41" dur="500" fill="hold"/>
                                        <p:tgtEl>
                                          <p:spTgt spid="35853"/>
                                        </p:tgtEl>
                                        <p:attrNameLst>
                                          <p:attrName>ppt_w</p:attrName>
                                        </p:attrNameLst>
                                      </p:cBhvr>
                                      <p:tavLst>
                                        <p:tav tm="0">
                                          <p:val>
                                            <p:fltVal val="0"/>
                                          </p:val>
                                        </p:tav>
                                        <p:tav tm="100000">
                                          <p:val>
                                            <p:strVal val="#ppt_w"/>
                                          </p:val>
                                        </p:tav>
                                      </p:tavLst>
                                    </p:anim>
                                    <p:anim calcmode="lin" valueType="num">
                                      <p:cBhvr>
                                        <p:cTn id="42" dur="500" fill="hold"/>
                                        <p:tgtEl>
                                          <p:spTgt spid="35853"/>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35844">
                                            <p:txEl>
                                              <p:pRg st="0" end="0"/>
                                            </p:txEl>
                                          </p:spTgt>
                                        </p:tgtEl>
                                        <p:attrNameLst>
                                          <p:attrName>style.visibility</p:attrName>
                                        </p:attrNameLst>
                                      </p:cBhvr>
                                      <p:to>
                                        <p:strVal val="visible"/>
                                      </p:to>
                                    </p:set>
                                    <p:animEffect transition="in" filter="diamond(in)">
                                      <p:cBhvr>
                                        <p:cTn id="47" dur="500"/>
                                        <p:tgtEl>
                                          <p:spTgt spid="358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3" grpId="0"/>
      <p:bldP spid="35845" grpId="0"/>
      <p:bldP spid="35850" grpId="0"/>
      <p:bldP spid="35851" grpId="0"/>
      <p:bldP spid="35852" grpId="0"/>
      <p:bldP spid="358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p:txBody>
          <a:bodyPr/>
          <a:lstStyle/>
          <a:p>
            <a:r>
              <a:rPr lang="zh-CN" altLang="en-US" sz="6000" dirty="0" smtClean="0">
                <a:solidFill>
                  <a:srgbClr val="FF0000"/>
                </a:solidFill>
              </a:rPr>
              <a:t>学习目标</a:t>
            </a:r>
          </a:p>
        </p:txBody>
      </p:sp>
      <p:sp>
        <p:nvSpPr>
          <p:cNvPr id="3075" name="Rectangle 3"/>
          <p:cNvSpPr>
            <a:spLocks noGrp="1"/>
          </p:cNvSpPr>
          <p:nvPr>
            <p:ph type="body" idx="1"/>
          </p:nvPr>
        </p:nvSpPr>
        <p:spPr/>
        <p:txBody>
          <a:bodyPr/>
          <a:lstStyle/>
          <a:p>
            <a:pPr>
              <a:lnSpc>
                <a:spcPct val="80000"/>
              </a:lnSpc>
              <a:buFont typeface="Arial" pitchFamily="34" charset="0"/>
              <a:buNone/>
            </a:pPr>
            <a:r>
              <a:rPr lang="zh-CN" altLang="en-US" sz="2800" dirty="0" smtClean="0">
                <a:solidFill>
                  <a:schemeClr val="hlink"/>
                </a:solidFill>
              </a:rPr>
              <a:t>          </a:t>
            </a:r>
            <a:r>
              <a:rPr lang="zh-CN" altLang="en-US" sz="3600" dirty="0" smtClean="0">
                <a:solidFill>
                  <a:schemeClr val="hlink"/>
                </a:solidFill>
              </a:rPr>
              <a:t>通过阅读、思考、研讨，能：</a:t>
            </a:r>
            <a:endParaRPr lang="en-US" altLang="zh-CN" sz="3600" dirty="0" smtClean="0">
              <a:solidFill>
                <a:schemeClr val="hlink"/>
              </a:solidFill>
            </a:endParaRPr>
          </a:p>
          <a:p>
            <a:pPr>
              <a:lnSpc>
                <a:spcPct val="80000"/>
              </a:lnSpc>
              <a:buFont typeface="Arial" pitchFamily="34" charset="0"/>
              <a:buNone/>
            </a:pPr>
            <a:r>
              <a:rPr lang="en-US" altLang="zh-CN" sz="4800" b="1" dirty="0" smtClean="0"/>
              <a:t>1.</a:t>
            </a:r>
            <a:r>
              <a:rPr lang="zh-CN" altLang="en-US" sz="4800" b="1" dirty="0" smtClean="0"/>
              <a:t>了解作者及有关文学常识；</a:t>
            </a:r>
            <a:endParaRPr lang="en-US" altLang="zh-CN" sz="4800" b="1" dirty="0" smtClean="0"/>
          </a:p>
          <a:p>
            <a:pPr>
              <a:lnSpc>
                <a:spcPct val="80000"/>
              </a:lnSpc>
              <a:buFont typeface="Arial" pitchFamily="34" charset="0"/>
              <a:buNone/>
            </a:pPr>
            <a:r>
              <a:rPr lang="en-US" altLang="zh-CN" sz="4800" b="1" dirty="0" smtClean="0"/>
              <a:t>2.</a:t>
            </a:r>
            <a:r>
              <a:rPr lang="zh-CN" altLang="en-US" sz="4800" b="1" dirty="0" smtClean="0"/>
              <a:t>感受作者笔下荷花的特点；</a:t>
            </a:r>
            <a:endParaRPr lang="en-US" altLang="zh-CN" sz="4800" b="1" dirty="0" smtClean="0"/>
          </a:p>
          <a:p>
            <a:pPr>
              <a:lnSpc>
                <a:spcPct val="80000"/>
              </a:lnSpc>
              <a:buFont typeface="Arial" pitchFamily="34" charset="0"/>
              <a:buNone/>
            </a:pPr>
            <a:r>
              <a:rPr lang="en-US" altLang="zh-CN" sz="4800" b="1" dirty="0" smtClean="0"/>
              <a:t>3.</a:t>
            </a:r>
            <a:r>
              <a:rPr lang="zh-CN" altLang="en-US" sz="4800" b="1" dirty="0" smtClean="0"/>
              <a:t>领悟文中抒发的人生意趣。</a:t>
            </a:r>
          </a:p>
          <a:p>
            <a:pPr>
              <a:lnSpc>
                <a:spcPct val="80000"/>
              </a:lnSpc>
            </a:pPr>
            <a:endParaRPr lang="zh-CN" altLang="en-US" sz="4800" b="1"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p:txBody>
          <a:bodyPr/>
          <a:lstStyle/>
          <a:p>
            <a:endParaRPr lang="zh-CN" altLang="en-US" smtClean="0"/>
          </a:p>
        </p:txBody>
      </p:sp>
      <p:pic>
        <p:nvPicPr>
          <p:cNvPr id="26627" name="Picture 4" descr="aw"/>
          <p:cNvPicPr>
            <a:picLocks noGrp="1" noChangeAspect="1" noChangeArrowheads="1"/>
          </p:cNvPicPr>
          <p:nvPr>
            <p:ph type="body" idx="1"/>
          </p:nvPr>
        </p:nvPicPr>
        <p:blipFill>
          <a:blip r:embed="rId2"/>
          <a:srcRect/>
          <a:stretch>
            <a:fillRect/>
          </a:stretch>
        </p:blipFill>
        <p:spPr>
          <a:xfrm>
            <a:off x="0" y="0"/>
            <a:ext cx="9144000" cy="5143500"/>
          </a:xfrm>
        </p:spPr>
      </p:pic>
      <p:sp>
        <p:nvSpPr>
          <p:cNvPr id="37893" name="Text Box 5"/>
          <p:cNvSpPr txBox="1">
            <a:spLocks noChangeArrowheads="1"/>
          </p:cNvSpPr>
          <p:nvPr/>
        </p:nvSpPr>
        <p:spPr bwMode="auto">
          <a:xfrm>
            <a:off x="1801813" y="681038"/>
            <a:ext cx="7342187" cy="3565525"/>
          </a:xfrm>
          <a:prstGeom prst="rect">
            <a:avLst/>
          </a:prstGeom>
          <a:noFill/>
          <a:ln w="9525">
            <a:noFill/>
            <a:miter lim="800000"/>
            <a:headEnd/>
            <a:tailEnd/>
          </a:ln>
        </p:spPr>
        <p:txBody>
          <a:bodyPr>
            <a:spAutoFit/>
          </a:bodyPr>
          <a:lstStyle/>
          <a:p>
            <a:pPr>
              <a:spcBef>
                <a:spcPct val="20000"/>
              </a:spcBef>
              <a:buClr>
                <a:schemeClr val="hlink"/>
              </a:buClr>
              <a:buSzPct val="70000"/>
              <a:buFont typeface="Wingdings" pitchFamily="2" charset="2"/>
              <a:buChar char="v"/>
            </a:pPr>
            <a:r>
              <a:rPr kumimoji="1" lang="zh-CN" altLang="en-US" sz="4000" b="1">
                <a:solidFill>
                  <a:srgbClr val="FF3300"/>
                </a:solidFill>
                <a:ea typeface="黑体" pitchFamily="49" charset="-122"/>
              </a:rPr>
              <a:t>资料链接：</a:t>
            </a:r>
            <a:r>
              <a:rPr kumimoji="1" lang="zh-CN" altLang="en-US" sz="2000" b="1">
                <a:latin typeface="华文中宋" pitchFamily="2" charset="-122"/>
                <a:ea typeface="华文中宋" pitchFamily="2" charset="-122"/>
              </a:rPr>
              <a:t>季老在黑暗残酷、泯灭人性的“文革”时代</a:t>
            </a:r>
            <a:r>
              <a:rPr kumimoji="1" lang="en-US" altLang="zh-CN" sz="2000" b="1">
                <a:latin typeface="华文中宋" pitchFamily="2" charset="-122"/>
                <a:ea typeface="华文中宋" pitchFamily="2" charset="-122"/>
              </a:rPr>
              <a:t>,</a:t>
            </a:r>
            <a:r>
              <a:rPr kumimoji="1" lang="zh-CN" altLang="en-US" sz="2000" b="1">
                <a:latin typeface="华文中宋" pitchFamily="2" charset="-122"/>
                <a:ea typeface="华文中宋" pitchFamily="2" charset="-122"/>
              </a:rPr>
              <a:t>他不堪忍受那残暴的批斗与羞辱，在生与死的抉择中决意自杀。</a:t>
            </a:r>
          </a:p>
          <a:p>
            <a:pPr>
              <a:spcBef>
                <a:spcPct val="20000"/>
              </a:spcBef>
              <a:buClr>
                <a:schemeClr val="hlink"/>
              </a:buClr>
              <a:buSzPct val="70000"/>
              <a:buFont typeface="Wingdings" pitchFamily="2" charset="2"/>
              <a:buChar char="v"/>
            </a:pPr>
            <a:r>
              <a:rPr kumimoji="1" lang="zh-CN" altLang="en-US" sz="2000" b="1">
                <a:latin typeface="华文中宋" pitchFamily="2" charset="-122"/>
                <a:ea typeface="华文中宋" pitchFamily="2" charset="-122"/>
              </a:rPr>
              <a:t>他反复思索种种自杀方式，最终选定吃安眠药死。正当他要实施自杀时，突然被揪去批斗，狠打暴踢，鲜血流淌。他的思想却发生了变化：“不想死了”，“还是活下去吧”。</a:t>
            </a:r>
          </a:p>
          <a:p>
            <a:pPr>
              <a:spcBef>
                <a:spcPct val="20000"/>
              </a:spcBef>
              <a:buClr>
                <a:schemeClr val="hlink"/>
              </a:buClr>
              <a:buSzPct val="70000"/>
              <a:buFont typeface="Wingdings" pitchFamily="2" charset="2"/>
              <a:buChar char="v"/>
            </a:pPr>
            <a:r>
              <a:rPr kumimoji="1" lang="zh-CN" altLang="en-US" sz="2000" b="1">
                <a:latin typeface="华文中宋" pitchFamily="2" charset="-122"/>
                <a:ea typeface="华文中宋" pitchFamily="2" charset="-122"/>
              </a:rPr>
              <a:t>他决意忍辱偷生，坚持自己的信念。于是，为着适应不断的批斗，他竟然想出每天站在自家阳台上进行“批斗锻炼”：“低头弯腰，手不扶膝盖，完全自觉自愿地坐喷气式”，“还在心里数着数，来计算时间，必至眼花流泪为止”。</a:t>
            </a:r>
          </a:p>
        </p:txBody>
      </p:sp>
      <p:sp>
        <p:nvSpPr>
          <p:cNvPr id="37894" name="Text Box 6"/>
          <p:cNvSpPr txBox="1">
            <a:spLocks noChangeArrowheads="1"/>
          </p:cNvSpPr>
          <p:nvPr/>
        </p:nvSpPr>
        <p:spPr bwMode="auto">
          <a:xfrm>
            <a:off x="395288" y="4246563"/>
            <a:ext cx="8748712" cy="641350"/>
          </a:xfrm>
          <a:prstGeom prst="rect">
            <a:avLst/>
          </a:prstGeom>
          <a:noFill/>
          <a:ln w="9525">
            <a:noFill/>
            <a:miter lim="800000"/>
            <a:headEnd/>
            <a:tailEnd/>
          </a:ln>
        </p:spPr>
        <p:txBody>
          <a:bodyPr>
            <a:spAutoFit/>
          </a:bodyPr>
          <a:lstStyle/>
          <a:p>
            <a:pPr>
              <a:spcBef>
                <a:spcPct val="50000"/>
              </a:spcBef>
            </a:pPr>
            <a:r>
              <a:rPr kumimoji="1" lang="zh-CN" altLang="en-US" sz="2400">
                <a:latin typeface="Times New Roman" pitchFamily="18" charset="0"/>
              </a:rPr>
              <a:t>                                            </a:t>
            </a:r>
            <a:r>
              <a:rPr kumimoji="1" lang="en-US" altLang="zh-CN" sz="3600" b="1">
                <a:solidFill>
                  <a:srgbClr val="FF0000"/>
                </a:solidFill>
                <a:latin typeface="华文中宋" pitchFamily="2" charset="-122"/>
                <a:ea typeface="华文中宋" pitchFamily="2" charset="-122"/>
                <a:hlinkClick r:id="rId3" action="ppaction://hlinksldjump"/>
              </a:rPr>
              <a:t>——</a:t>
            </a:r>
            <a:r>
              <a:rPr kumimoji="1" lang="zh-CN" altLang="en-US" sz="3600" b="1">
                <a:solidFill>
                  <a:srgbClr val="FF0000"/>
                </a:solidFill>
                <a:latin typeface="Times New Roman" pitchFamily="18" charset="0"/>
                <a:ea typeface="华文中宋" pitchFamily="2" charset="-122"/>
                <a:hlinkClick r:id="rId3" action="ppaction://hlinksldjump"/>
              </a:rPr>
              <a:t>坚守希望、</a:t>
            </a:r>
            <a:r>
              <a:rPr kumimoji="1" lang="zh-CN" altLang="en-US" sz="3600" b="1">
                <a:solidFill>
                  <a:schemeClr val="hlink"/>
                </a:solidFill>
                <a:latin typeface="Times New Roman" pitchFamily="18" charset="0"/>
                <a:ea typeface="华文中宋" pitchFamily="2" charset="-122"/>
                <a:hlinkClick r:id="rId3" action="ppaction://hlinksldjump"/>
              </a:rPr>
              <a:t>直面挫折</a:t>
            </a:r>
            <a:endParaRPr kumimoji="1" lang="zh-CN" altLang="en-US" sz="3600" b="1">
              <a:solidFill>
                <a:schemeClr val="hlink"/>
              </a:solidFill>
              <a:latin typeface="Times New Roman" pitchFamily="18" charset="0"/>
              <a:ea typeface="华文中宋" pitchFamily="2" charset="-122"/>
            </a:endParaRPr>
          </a:p>
        </p:txBody>
      </p:sp>
      <p:pic>
        <p:nvPicPr>
          <p:cNvPr id="26630" name="Picture 7" descr="85783_2"/>
          <p:cNvPicPr>
            <a:picLocks noChangeAspect="1" noChangeArrowheads="1"/>
          </p:cNvPicPr>
          <p:nvPr/>
        </p:nvPicPr>
        <p:blipFill>
          <a:blip r:embed="rId4"/>
          <a:srcRect/>
          <a:stretch>
            <a:fillRect/>
          </a:stretch>
        </p:blipFill>
        <p:spPr bwMode="auto">
          <a:xfrm>
            <a:off x="0" y="1063625"/>
            <a:ext cx="1806575" cy="25019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93">
                                            <p:txEl>
                                              <p:pRg st="0" end="0"/>
                                            </p:txEl>
                                          </p:spTgt>
                                        </p:tgtEl>
                                        <p:attrNameLst>
                                          <p:attrName>style.visibility</p:attrName>
                                        </p:attrNameLst>
                                      </p:cBhvr>
                                      <p:to>
                                        <p:strVal val="visible"/>
                                      </p:to>
                                    </p:set>
                                    <p:animEffect transition="in" filter="blinds(horizontal)">
                                      <p:cBhvr>
                                        <p:cTn id="7" dur="1000"/>
                                        <p:tgtEl>
                                          <p:spTgt spid="3789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7893">
                                            <p:txEl>
                                              <p:pRg st="1" end="1"/>
                                            </p:txEl>
                                          </p:spTgt>
                                        </p:tgtEl>
                                        <p:attrNameLst>
                                          <p:attrName>style.visibility</p:attrName>
                                        </p:attrNameLst>
                                      </p:cBhvr>
                                      <p:to>
                                        <p:strVal val="visible"/>
                                      </p:to>
                                    </p:set>
                                    <p:animEffect transition="in" filter="blinds(horizontal)">
                                      <p:cBhvr>
                                        <p:cTn id="10" dur="1000"/>
                                        <p:tgtEl>
                                          <p:spTgt spid="3789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7893">
                                            <p:txEl>
                                              <p:pRg st="2" end="2"/>
                                            </p:txEl>
                                          </p:spTgt>
                                        </p:tgtEl>
                                        <p:attrNameLst>
                                          <p:attrName>style.visibility</p:attrName>
                                        </p:attrNameLst>
                                      </p:cBhvr>
                                      <p:to>
                                        <p:strVal val="visible"/>
                                      </p:to>
                                    </p:set>
                                    <p:animEffect transition="in" filter="blinds(horizontal)">
                                      <p:cBhvr>
                                        <p:cTn id="13" dur="1000"/>
                                        <p:tgtEl>
                                          <p:spTgt spid="3789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5" fill="hold" grpId="0" nodeType="clickEffect">
                                  <p:stCondLst>
                                    <p:cond delay="0"/>
                                  </p:stCondLst>
                                  <p:childTnLst>
                                    <p:set>
                                      <p:cBhvr>
                                        <p:cTn id="17" dur="1" fill="hold">
                                          <p:stCondLst>
                                            <p:cond delay="0"/>
                                          </p:stCondLst>
                                        </p:cTn>
                                        <p:tgtEl>
                                          <p:spTgt spid="37894"/>
                                        </p:tgtEl>
                                        <p:attrNameLst>
                                          <p:attrName>style.visibility</p:attrName>
                                        </p:attrNameLst>
                                      </p:cBhvr>
                                      <p:to>
                                        <p:strVal val="visible"/>
                                      </p:to>
                                    </p:set>
                                    <p:animEffect transition="in" filter="blinds(vertical)">
                                      <p:cBhvr>
                                        <p:cTn id="18" dur="1000"/>
                                        <p:tgtEl>
                                          <p:spTgt spid="37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026" descr="2"/>
          <p:cNvPicPr>
            <a:picLocks noChangeAspect="1" noChangeArrowheads="1"/>
          </p:cNvPicPr>
          <p:nvPr/>
        </p:nvPicPr>
        <p:blipFill>
          <a:blip r:embed="rId3">
            <a:lum bright="24000"/>
          </a:blip>
          <a:srcRect/>
          <a:stretch>
            <a:fillRect/>
          </a:stretch>
        </p:blipFill>
        <p:spPr bwMode="auto">
          <a:xfrm>
            <a:off x="0" y="0"/>
            <a:ext cx="9144000" cy="5143500"/>
          </a:xfrm>
          <a:prstGeom prst="rect">
            <a:avLst/>
          </a:prstGeom>
          <a:noFill/>
          <a:ln w="9525">
            <a:noFill/>
            <a:miter lim="800000"/>
            <a:headEnd/>
            <a:tailEnd/>
          </a:ln>
        </p:spPr>
      </p:pic>
      <p:sp>
        <p:nvSpPr>
          <p:cNvPr id="27651" name="Text Box 1027"/>
          <p:cNvSpPr txBox="1">
            <a:spLocks noChangeArrowheads="1"/>
          </p:cNvSpPr>
          <p:nvPr/>
        </p:nvSpPr>
        <p:spPr bwMode="auto">
          <a:xfrm>
            <a:off x="1671638" y="1009650"/>
            <a:ext cx="184150" cy="274638"/>
          </a:xfrm>
          <a:prstGeom prst="rect">
            <a:avLst/>
          </a:prstGeom>
          <a:noFill/>
          <a:ln w="9525">
            <a:noFill/>
            <a:miter lim="800000"/>
            <a:headEnd/>
            <a:tailEnd/>
          </a:ln>
        </p:spPr>
        <p:txBody>
          <a:bodyPr wrap="none">
            <a:spAutoFit/>
          </a:bodyPr>
          <a:lstStyle/>
          <a:p>
            <a:endParaRPr lang="zh-CN" altLang="en-US"/>
          </a:p>
        </p:txBody>
      </p:sp>
      <p:sp>
        <p:nvSpPr>
          <p:cNvPr id="27652" name="Text Box 1028"/>
          <p:cNvSpPr txBox="1">
            <a:spLocks noChangeArrowheads="1"/>
          </p:cNvSpPr>
          <p:nvPr/>
        </p:nvSpPr>
        <p:spPr bwMode="auto">
          <a:xfrm>
            <a:off x="250825" y="412750"/>
            <a:ext cx="8642350" cy="5693866"/>
          </a:xfrm>
          <a:prstGeom prst="rect">
            <a:avLst/>
          </a:prstGeom>
          <a:noFill/>
          <a:ln w="9525">
            <a:noFill/>
            <a:miter lim="800000"/>
            <a:headEnd/>
            <a:tailEnd/>
          </a:ln>
        </p:spPr>
        <p:txBody>
          <a:bodyPr>
            <a:spAutoFit/>
          </a:bodyPr>
          <a:lstStyle/>
          <a:p>
            <a:r>
              <a:rPr lang="zh-CN" altLang="en-US" sz="3600" b="1" dirty="0">
                <a:ea typeface="隶书" pitchFamily="49" charset="-122"/>
              </a:rPr>
              <a:t> </a:t>
            </a:r>
            <a:r>
              <a:rPr lang="en-US" altLang="zh-CN" sz="4000" b="1" dirty="0">
                <a:solidFill>
                  <a:srgbClr val="0000CC"/>
                </a:solidFill>
                <a:latin typeface="楷体_GB2312" pitchFamily="1" charset="-122"/>
                <a:ea typeface="楷体_GB2312" pitchFamily="1" charset="-122"/>
              </a:rPr>
              <a:t>2006</a:t>
            </a:r>
            <a:r>
              <a:rPr lang="zh-CN" altLang="en-US" sz="4000" b="1" dirty="0">
                <a:solidFill>
                  <a:srgbClr val="0000CC"/>
                </a:solidFill>
                <a:latin typeface="楷体_GB2312" pitchFamily="1" charset="-122"/>
                <a:ea typeface="楷体_GB2312" pitchFamily="1" charset="-122"/>
              </a:rPr>
              <a:t>年感动中国颁奖辞（季羡林）：</a:t>
            </a:r>
            <a:endParaRPr lang="zh-CN" altLang="en-US" b="1" dirty="0">
              <a:solidFill>
                <a:srgbClr val="0000CC"/>
              </a:solidFill>
              <a:latin typeface="楷体_GB2312" pitchFamily="1" charset="-122"/>
              <a:ea typeface="楷体_GB2312" pitchFamily="1" charset="-122"/>
            </a:endParaRPr>
          </a:p>
          <a:p>
            <a:endParaRPr lang="zh-CN" altLang="en-US" b="1" dirty="0">
              <a:solidFill>
                <a:srgbClr val="0000CC"/>
              </a:solidFill>
              <a:latin typeface="楷体_GB2312" pitchFamily="1" charset="-122"/>
              <a:ea typeface="楷体_GB2312" pitchFamily="1" charset="-122"/>
            </a:endParaRPr>
          </a:p>
          <a:p>
            <a:r>
              <a:rPr lang="zh-CN" altLang="en-US" sz="3600" b="1" dirty="0">
                <a:ea typeface="隶书" pitchFamily="49" charset="-122"/>
              </a:rPr>
              <a:t>       </a:t>
            </a:r>
            <a:r>
              <a:rPr lang="zh-CN" altLang="en-US" sz="3600" b="1" dirty="0">
                <a:latin typeface="楷体_GB2312" pitchFamily="1" charset="-122"/>
                <a:ea typeface="楷体_GB2312" pitchFamily="1" charset="-122"/>
              </a:rPr>
              <a:t>智者乐，仁者寿，长者随心所欲。一介布衣，言有物，行有格，贫贱不移，宠辱不惊。学问铸成大地的风景，他把心汇入传统，把心留在东方。</a:t>
            </a:r>
            <a:endParaRPr lang="zh-CN" altLang="en-US" sz="1200" b="1" dirty="0">
              <a:latin typeface="楷体_GB2312" pitchFamily="1" charset="-122"/>
              <a:ea typeface="楷体_GB2312" pitchFamily="1" charset="-122"/>
            </a:endParaRPr>
          </a:p>
          <a:p>
            <a:endParaRPr lang="zh-CN" altLang="en-US" b="1" dirty="0">
              <a:latin typeface="楷体_GB2312" pitchFamily="1" charset="-122"/>
              <a:ea typeface="楷体_GB2312" pitchFamily="1" charset="-122"/>
            </a:endParaRPr>
          </a:p>
          <a:p>
            <a:r>
              <a:rPr lang="zh-CN" altLang="en-US" sz="3600" b="1">
                <a:latin typeface="楷体_GB2312" pitchFamily="1" charset="-122"/>
                <a:ea typeface="楷体_GB2312" pitchFamily="1" charset="-122"/>
              </a:rPr>
              <a:t>    </a:t>
            </a:r>
            <a:r>
              <a:rPr lang="zh-CN" altLang="en-US" sz="3600" b="1" smtClean="0">
                <a:ea typeface="楷体_GB2312" pitchFamily="1" charset="-122"/>
              </a:rPr>
              <a:t>“</a:t>
            </a:r>
            <a:r>
              <a:rPr lang="zh-CN" altLang="en-US" sz="3600" b="1" smtClean="0">
                <a:latin typeface="楷体_GB2312" pitchFamily="1" charset="-122"/>
                <a:ea typeface="楷体_GB2312" pitchFamily="1" charset="-122"/>
              </a:rPr>
              <a:t>即</a:t>
            </a:r>
            <a:r>
              <a:rPr lang="zh-CN" altLang="en-US" sz="3600" b="1">
                <a:latin typeface="楷体_GB2312" pitchFamily="1" charset="-122"/>
                <a:ea typeface="楷体_GB2312" pitchFamily="1" charset="-122"/>
              </a:rPr>
              <a:t>使在最困难的时候，也没有丢掉自己的良知。</a:t>
            </a:r>
            <a:r>
              <a:rPr lang="zh-CN" altLang="en-US" sz="3600" b="1">
                <a:ea typeface="楷体_GB2312" pitchFamily="1" charset="-122"/>
              </a:rPr>
              <a:t>”</a:t>
            </a:r>
            <a:r>
              <a:rPr lang="zh-CN" altLang="en-US" sz="3600">
                <a:latin typeface="楷体_GB2312" pitchFamily="1" charset="-122"/>
                <a:ea typeface="楷体_GB2312" pitchFamily="1" charset="-122"/>
              </a:rPr>
              <a:t> </a:t>
            </a:r>
            <a:endParaRPr lang="zh-CN" altLang="en-US" sz="3600" b="1">
              <a:latin typeface="楷体_GB2312" pitchFamily="1" charset="-122"/>
              <a:ea typeface="楷体_GB2312" pitchFamily="1" charset="-122"/>
            </a:endParaRPr>
          </a:p>
          <a:p>
            <a:endParaRPr lang="zh-CN" altLang="en-US" sz="3600" b="1" dirty="0">
              <a:latin typeface="楷体_GB2312" pitchFamily="1" charset="-122"/>
              <a:ea typeface="楷体_GB2312" pitchFamily="1" charset="-122"/>
            </a:endParaRPr>
          </a:p>
          <a:p>
            <a:r>
              <a:rPr lang="zh-CN" altLang="en-US" dirty="0"/>
              <a:t> </a:t>
            </a:r>
          </a:p>
          <a:p>
            <a:endParaRPr lang="zh-CN" altLang="en-US" dirty="0"/>
          </a:p>
        </p:txBody>
      </p:sp>
      <p:pic>
        <p:nvPicPr>
          <p:cNvPr id="5" name="背景音乐 - 英雄的黎明.mp3">
            <a:hlinkClick r:id="" action="ppaction://media"/>
          </p:cNvPr>
          <p:cNvPicPr>
            <a:picLocks noRot="1" noChangeAspect="1"/>
          </p:cNvPicPr>
          <p:nvPr>
            <a:audioFile r:link="rId1"/>
          </p:nvPr>
        </p:nvPicPr>
        <p:blipFill>
          <a:blip r:embed="rId4"/>
          <a:stretch>
            <a:fillRect/>
          </a:stretch>
        </p:blipFill>
        <p:spPr>
          <a:xfrm>
            <a:off x="8229600" y="46466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525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026"/>
          <p:cNvSpPr txBox="1">
            <a:spLocks noChangeArrowheads="1"/>
          </p:cNvSpPr>
          <p:nvPr/>
        </p:nvSpPr>
        <p:spPr bwMode="auto">
          <a:xfrm>
            <a:off x="4859338" y="357188"/>
            <a:ext cx="2808287" cy="1311275"/>
          </a:xfrm>
          <a:prstGeom prst="rect">
            <a:avLst/>
          </a:prstGeom>
          <a:noFill/>
          <a:ln w="9525">
            <a:noFill/>
            <a:miter lim="800000"/>
            <a:headEnd/>
            <a:tailEnd/>
          </a:ln>
        </p:spPr>
        <p:txBody>
          <a:bodyPr>
            <a:spAutoFit/>
          </a:bodyPr>
          <a:lstStyle/>
          <a:p>
            <a:pPr>
              <a:spcBef>
                <a:spcPct val="50000"/>
              </a:spcBef>
            </a:pPr>
            <a:r>
              <a:rPr lang="zh-CN" altLang="en-US" sz="4000" b="1">
                <a:latin typeface="华文新魏" pitchFamily="2" charset="-122"/>
                <a:ea typeface="华文新魏" pitchFamily="2" charset="-122"/>
              </a:rPr>
              <a:t>人如其</a:t>
            </a:r>
            <a:r>
              <a:rPr lang="zh-CN" altLang="en-US" sz="4000" b="1">
                <a:ea typeface="华文新魏" pitchFamily="2" charset="-122"/>
              </a:rPr>
              <a:t>“</a:t>
            </a:r>
            <a:r>
              <a:rPr lang="zh-CN" altLang="en-US" sz="4000" b="1">
                <a:latin typeface="华文新魏" pitchFamily="2" charset="-122"/>
                <a:ea typeface="华文新魏" pitchFamily="2" charset="-122"/>
              </a:rPr>
              <a:t>荷</a:t>
            </a:r>
            <a:r>
              <a:rPr lang="zh-CN" altLang="en-US" sz="4000" b="1">
                <a:ea typeface="华文新魏" pitchFamily="2" charset="-122"/>
              </a:rPr>
              <a:t>”</a:t>
            </a:r>
            <a:r>
              <a:rPr lang="zh-CN" altLang="en-US" sz="4000" b="1">
                <a:latin typeface="华文新魏" pitchFamily="2" charset="-122"/>
                <a:ea typeface="华文新魏" pitchFamily="2" charset="-122"/>
              </a:rPr>
              <a:t>  心有其</a:t>
            </a:r>
            <a:r>
              <a:rPr lang="zh-CN" altLang="en-US" sz="4000" b="1">
                <a:ea typeface="华文新魏" pitchFamily="2" charset="-122"/>
              </a:rPr>
              <a:t>“</a:t>
            </a:r>
            <a:r>
              <a:rPr lang="zh-CN" altLang="en-US" sz="4000" b="1">
                <a:latin typeface="华文新魏" pitchFamily="2" charset="-122"/>
                <a:ea typeface="华文新魏" pitchFamily="2" charset="-122"/>
              </a:rPr>
              <a:t>韵</a:t>
            </a:r>
            <a:r>
              <a:rPr lang="zh-CN" altLang="en-US" sz="4000" b="1">
                <a:ea typeface="华文新魏" pitchFamily="2" charset="-122"/>
              </a:rPr>
              <a:t>”</a:t>
            </a:r>
            <a:r>
              <a:rPr lang="zh-CN" altLang="en-US" sz="4000" b="1">
                <a:latin typeface="华文新魏" pitchFamily="2" charset="-122"/>
                <a:ea typeface="华文新魏" pitchFamily="2" charset="-122"/>
              </a:rPr>
              <a:t> </a:t>
            </a:r>
          </a:p>
        </p:txBody>
      </p:sp>
      <p:sp>
        <p:nvSpPr>
          <p:cNvPr id="28675" name="WordArt 1027"/>
          <p:cNvSpPr>
            <a:spLocks noChangeArrowheads="1" noChangeShapeType="1" noTextEdit="1"/>
          </p:cNvSpPr>
          <p:nvPr/>
        </p:nvSpPr>
        <p:spPr bwMode="auto">
          <a:xfrm>
            <a:off x="762000" y="357188"/>
            <a:ext cx="2736850" cy="1255712"/>
          </a:xfrm>
          <a:prstGeom prst="rect">
            <a:avLst/>
          </a:prstGeom>
        </p:spPr>
        <p:txBody>
          <a:bodyPr wrap="none" fromWordArt="1">
            <a:prstTxWarp prst="textFadeUp">
              <a:avLst>
                <a:gd name="adj" fmla="val 9991"/>
              </a:avLst>
            </a:prstTxWarp>
          </a:bodyPr>
          <a:lstStyle/>
          <a:p>
            <a:pPr algn="ctr"/>
            <a:r>
              <a:rPr lang="zh-CN" altLang="en-US" sz="7200" kern="10">
                <a:ln w="12700" cap="rnd">
                  <a:solidFill>
                    <a:srgbClr val="99CC00"/>
                  </a:solidFill>
                  <a:round/>
                  <a:headEnd/>
                  <a:tailEnd/>
                </a:ln>
                <a:solidFill>
                  <a:srgbClr val="99CC00">
                    <a:alpha val="89018"/>
                  </a:srgbClr>
                </a:solidFill>
                <a:effectLst>
                  <a:outerShdw dist="35921" dir="2700000" sy="50000" rotWithShape="0">
                    <a:srgbClr val="875B0D">
                      <a:alpha val="70000"/>
                    </a:srgbClr>
                  </a:outerShdw>
                </a:effectLst>
                <a:latin typeface="宋体"/>
                <a:ea typeface="宋体"/>
              </a:rPr>
              <a:t>清塘荷韵</a:t>
            </a:r>
          </a:p>
        </p:txBody>
      </p:sp>
      <p:sp>
        <p:nvSpPr>
          <p:cNvPr id="28676" name="Line 1028"/>
          <p:cNvSpPr>
            <a:spLocks noChangeShapeType="1"/>
          </p:cNvSpPr>
          <p:nvPr/>
        </p:nvSpPr>
        <p:spPr bwMode="auto">
          <a:xfrm>
            <a:off x="0" y="1870075"/>
            <a:ext cx="9144000" cy="0"/>
          </a:xfrm>
          <a:prstGeom prst="line">
            <a:avLst/>
          </a:prstGeom>
          <a:noFill/>
          <a:ln w="31750">
            <a:solidFill>
              <a:srgbClr val="FF99CC"/>
            </a:solidFill>
            <a:round/>
            <a:headEnd/>
            <a:tailEnd/>
          </a:ln>
        </p:spPr>
        <p:txBody>
          <a:bodyPr/>
          <a:lstStyle/>
          <a:p>
            <a:endParaRPr lang="zh-CN" altLang="en-US"/>
          </a:p>
        </p:txBody>
      </p:sp>
      <p:pic>
        <p:nvPicPr>
          <p:cNvPr id="28677" name="Picture 1032" descr="c223de2006d6fd4f4c088dd2"/>
          <p:cNvPicPr>
            <a:picLocks noChangeAspect="1" noChangeArrowheads="1"/>
          </p:cNvPicPr>
          <p:nvPr/>
        </p:nvPicPr>
        <p:blipFill>
          <a:blip r:embed="rId2"/>
          <a:srcRect/>
          <a:stretch>
            <a:fillRect/>
          </a:stretch>
        </p:blipFill>
        <p:spPr bwMode="auto">
          <a:xfrm>
            <a:off x="0" y="1870075"/>
            <a:ext cx="9144000" cy="3273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1000" fill="hold"/>
                                        <p:tgtEl>
                                          <p:spTgt spid="30722"/>
                                        </p:tgtEl>
                                        <p:attrNameLst>
                                          <p:attrName>ppt_x</p:attrName>
                                        </p:attrNameLst>
                                      </p:cBhvr>
                                      <p:tavLst>
                                        <p:tav tm="0">
                                          <p:val>
                                            <p:strVal val="#ppt_x-.2"/>
                                          </p:val>
                                        </p:tav>
                                        <p:tav tm="100000">
                                          <p:val>
                                            <p:strVal val="#ppt_x"/>
                                          </p:val>
                                        </p:tav>
                                      </p:tavLst>
                                    </p:anim>
                                    <p:anim calcmode="lin" valueType="num">
                                      <p:cBhvr>
                                        <p:cTn id="8" dur="1000" fill="hold"/>
                                        <p:tgtEl>
                                          <p:spTgt spid="30722"/>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111"/>
          <p:cNvPicPr>
            <a:picLocks noChangeAspect="1" noChangeArrowheads="1"/>
          </p:cNvPicPr>
          <p:nvPr/>
        </p:nvPicPr>
        <p:blipFill>
          <a:blip r:embed="rId2"/>
          <a:srcRect/>
          <a:stretch>
            <a:fillRect/>
          </a:stretch>
        </p:blipFill>
        <p:spPr bwMode="auto">
          <a:xfrm>
            <a:off x="0" y="141288"/>
            <a:ext cx="4643438" cy="5002212"/>
          </a:xfrm>
          <a:prstGeom prst="rect">
            <a:avLst/>
          </a:prstGeom>
          <a:noFill/>
          <a:ln w="9525">
            <a:noFill/>
            <a:miter lim="800000"/>
            <a:headEnd/>
            <a:tailEnd/>
          </a:ln>
        </p:spPr>
      </p:pic>
      <p:sp>
        <p:nvSpPr>
          <p:cNvPr id="20483" name="Rectangle 3"/>
          <p:cNvSpPr>
            <a:spLocks noChangeArrowheads="1"/>
          </p:cNvSpPr>
          <p:nvPr/>
        </p:nvSpPr>
        <p:spPr bwMode="auto">
          <a:xfrm>
            <a:off x="4932363" y="1924050"/>
            <a:ext cx="3997325" cy="1920875"/>
          </a:xfrm>
          <a:prstGeom prst="rect">
            <a:avLst/>
          </a:prstGeom>
          <a:noFill/>
          <a:ln w="9525">
            <a:noFill/>
            <a:miter lim="800000"/>
            <a:headEnd/>
            <a:tailEnd/>
          </a:ln>
        </p:spPr>
        <p:txBody>
          <a:bodyPr>
            <a:spAutoFit/>
          </a:bodyPr>
          <a:lstStyle/>
          <a:p>
            <a:r>
              <a:rPr lang="zh-CN" altLang="en-US" sz="4000" b="1">
                <a:solidFill>
                  <a:srgbClr val="CC0099"/>
                </a:solidFill>
                <a:ea typeface="楷体_GB2312" pitchFamily="1" charset="-122"/>
              </a:rPr>
              <a:t>坚韧的生命精神</a:t>
            </a:r>
          </a:p>
          <a:p>
            <a:r>
              <a:rPr lang="zh-CN" altLang="en-US" sz="4000" b="1">
                <a:solidFill>
                  <a:srgbClr val="CC0099"/>
                </a:solidFill>
                <a:ea typeface="楷体_GB2312" pitchFamily="1" charset="-122"/>
              </a:rPr>
              <a:t>豁达的生活态度</a:t>
            </a:r>
          </a:p>
          <a:p>
            <a:r>
              <a:rPr lang="zh-CN" altLang="en-US" sz="4000" b="1">
                <a:solidFill>
                  <a:srgbClr val="CC0099"/>
                </a:solidFill>
                <a:ea typeface="楷体_GB2312" pitchFamily="1" charset="-122"/>
              </a:rPr>
              <a:t>美好的生活愿望</a:t>
            </a:r>
          </a:p>
        </p:txBody>
      </p:sp>
      <p:sp>
        <p:nvSpPr>
          <p:cNvPr id="21508" name="Text Box 4"/>
          <p:cNvSpPr txBox="1">
            <a:spLocks noChangeArrowheads="1"/>
          </p:cNvSpPr>
          <p:nvPr/>
        </p:nvSpPr>
        <p:spPr bwMode="auto">
          <a:xfrm>
            <a:off x="4932363" y="681038"/>
            <a:ext cx="3902075" cy="755650"/>
          </a:xfrm>
          <a:prstGeom prst="rect">
            <a:avLst/>
          </a:prstGeom>
          <a:noFill/>
          <a:ln w="9525">
            <a:noFill/>
            <a:miter lim="800000"/>
            <a:headEnd/>
            <a:tailEnd/>
          </a:ln>
        </p:spPr>
        <p:txBody>
          <a:bodyPr>
            <a:spAutoFit/>
          </a:bodyPr>
          <a:lstStyle/>
          <a:p>
            <a:r>
              <a:rPr lang="zh-CN" altLang="en-US" sz="6000" b="1">
                <a:solidFill>
                  <a:srgbClr val="FF3300"/>
                </a:solidFill>
                <a:latin typeface="隶书" pitchFamily="49" charset="-122"/>
                <a:ea typeface="隶书" pitchFamily="49" charset="-122"/>
              </a:rPr>
              <a:t>  荷   韵</a:t>
            </a:r>
          </a:p>
        </p:txBody>
      </p:sp>
      <p:sp>
        <p:nvSpPr>
          <p:cNvPr id="20485" name="Text Box 5"/>
          <p:cNvSpPr txBox="1">
            <a:spLocks noChangeArrowheads="1"/>
          </p:cNvSpPr>
          <p:nvPr/>
        </p:nvSpPr>
        <p:spPr bwMode="auto">
          <a:xfrm>
            <a:off x="4716463" y="681038"/>
            <a:ext cx="946150" cy="755650"/>
          </a:xfrm>
          <a:prstGeom prst="rect">
            <a:avLst/>
          </a:prstGeom>
          <a:noFill/>
          <a:ln w="9525">
            <a:noFill/>
            <a:miter lim="800000"/>
            <a:headEnd/>
            <a:tailEnd/>
          </a:ln>
        </p:spPr>
        <p:txBody>
          <a:bodyPr wrap="none">
            <a:spAutoFit/>
          </a:bodyPr>
          <a:lstStyle/>
          <a:p>
            <a:r>
              <a:rPr lang="zh-CN" altLang="en-US" sz="6000">
                <a:solidFill>
                  <a:srgbClr val="0000CC"/>
                </a:solidFill>
                <a:latin typeface="隶书" pitchFamily="49" charset="-122"/>
                <a:ea typeface="隶书" pitchFamily="49" charset="-122"/>
              </a:rPr>
              <a:t>季</a:t>
            </a:r>
          </a:p>
        </p:txBody>
      </p:sp>
      <p:sp>
        <p:nvSpPr>
          <p:cNvPr id="21510" name="Text Box 6"/>
          <p:cNvSpPr txBox="1">
            <a:spLocks noChangeArrowheads="1"/>
          </p:cNvSpPr>
          <p:nvPr/>
        </p:nvSpPr>
        <p:spPr bwMode="auto">
          <a:xfrm>
            <a:off x="6732588" y="681038"/>
            <a:ext cx="946150" cy="1006475"/>
          </a:xfrm>
          <a:prstGeom prst="rect">
            <a:avLst/>
          </a:prstGeom>
          <a:noFill/>
          <a:ln w="9525">
            <a:noFill/>
            <a:miter lim="800000"/>
            <a:headEnd/>
            <a:tailEnd/>
          </a:ln>
        </p:spPr>
        <p:txBody>
          <a:bodyPr>
            <a:spAutoFit/>
          </a:bodyPr>
          <a:lstStyle/>
          <a:p>
            <a:r>
              <a:rPr lang="zh-CN" altLang="en-US" sz="6000">
                <a:solidFill>
                  <a:srgbClr val="FF3300"/>
                </a:solidFill>
                <a:latin typeface="隶书" pitchFamily="49" charset="-122"/>
                <a:ea typeface="隶书" pitchFamily="49" charset="-122"/>
              </a:rPr>
              <a:t>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linds(horizontal)">
                                      <p:cBhvr>
                                        <p:cTn id="7" dur="5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20485"/>
                                        </p:tgtEl>
                                        <p:attrNameLst>
                                          <p:attrName>style.visibility</p:attrName>
                                        </p:attrNameLst>
                                      </p:cBhvr>
                                      <p:to>
                                        <p:strVal val="visible"/>
                                      </p:to>
                                    </p:set>
                                    <p:anim calcmode="lin" valueType="num">
                                      <p:cBhvr>
                                        <p:cTn id="12" dur="500" fill="hold"/>
                                        <p:tgtEl>
                                          <p:spTgt spid="20485"/>
                                        </p:tgtEl>
                                        <p:attrNameLst>
                                          <p:attrName>ppt_w</p:attrName>
                                        </p:attrNameLst>
                                      </p:cBhvr>
                                      <p:tavLst>
                                        <p:tav tm="0">
                                          <p:val>
                                            <p:fltVal val="0"/>
                                          </p:val>
                                        </p:tav>
                                        <p:tav tm="100000">
                                          <p:val>
                                            <p:strVal val="#ppt_w"/>
                                          </p:val>
                                        </p:tav>
                                      </p:tavLst>
                                    </p:anim>
                                    <p:anim calcmode="lin" valueType="num">
                                      <p:cBhvr>
                                        <p:cTn id="13" dur="500" fill="hold"/>
                                        <p:tgtEl>
                                          <p:spTgt spid="2048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2048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清塘荷韵文集封面">
            <a:hlinkClick r:id="rId2" action="ppaction://hlinksldjump"/>
          </p:cNvPr>
          <p:cNvPicPr>
            <a:picLocks noChangeAspect="1" noChangeArrowheads="1"/>
          </p:cNvPicPr>
          <p:nvPr/>
        </p:nvPicPr>
        <p:blipFill>
          <a:blip r:embed="rId3"/>
          <a:srcRect/>
          <a:stretch>
            <a:fillRect/>
          </a:stretch>
        </p:blipFill>
        <p:spPr bwMode="auto">
          <a:xfrm>
            <a:off x="4587875" y="0"/>
            <a:ext cx="4556125" cy="5143500"/>
          </a:xfrm>
          <a:prstGeom prst="rect">
            <a:avLst/>
          </a:prstGeom>
          <a:noFill/>
          <a:ln w="9525">
            <a:noFill/>
            <a:miter lim="800000"/>
            <a:headEnd/>
            <a:tailEnd/>
          </a:ln>
        </p:spPr>
      </p:pic>
      <p:sp>
        <p:nvSpPr>
          <p:cNvPr id="55299" name="Text Box 3"/>
          <p:cNvSpPr txBox="1">
            <a:spLocks noChangeArrowheads="1"/>
          </p:cNvSpPr>
          <p:nvPr/>
        </p:nvSpPr>
        <p:spPr bwMode="auto">
          <a:xfrm>
            <a:off x="0" y="0"/>
            <a:ext cx="4572000" cy="3724096"/>
          </a:xfrm>
          <a:prstGeom prst="rect">
            <a:avLst/>
          </a:prstGeom>
          <a:noFill/>
          <a:ln w="9525">
            <a:noFill/>
            <a:miter lim="800000"/>
            <a:headEnd/>
            <a:tailEnd/>
          </a:ln>
          <a:effectLst/>
        </p:spPr>
        <p:txBody>
          <a:bodyPr>
            <a:spAutoFit/>
          </a:bodyPr>
          <a:lstStyle/>
          <a:p>
            <a:pPr>
              <a:defRPr/>
            </a:pPr>
            <a:endParaRPr lang="zh-CN" altLang="en-US" dirty="0"/>
          </a:p>
          <a:p>
            <a:pPr>
              <a:defRPr/>
            </a:pPr>
            <a:r>
              <a:rPr lang="zh-CN" altLang="en-US" sz="4000" dirty="0" smtClean="0">
                <a:latin typeface="华文行楷" pitchFamily="2" charset="-122"/>
                <a:ea typeface="华文行楷" pitchFamily="2" charset="-122"/>
              </a:rPr>
              <a:t>课</a:t>
            </a:r>
            <a:r>
              <a:rPr lang="zh-CN" altLang="en-US" sz="4000" dirty="0">
                <a:latin typeface="华文行楷" pitchFamily="2" charset="-122"/>
                <a:ea typeface="华文行楷" pitchFamily="2" charset="-122"/>
              </a:rPr>
              <a:t>外阅读推</a:t>
            </a:r>
            <a:r>
              <a:rPr lang="zh-CN" altLang="en-US" sz="4000" dirty="0" smtClean="0">
                <a:latin typeface="华文行楷" pitchFamily="2" charset="-122"/>
                <a:ea typeface="华文行楷" pitchFamily="2" charset="-122"/>
              </a:rPr>
              <a:t>荐</a:t>
            </a:r>
            <a:r>
              <a:rPr lang="en-US" altLang="zh-CN" sz="4000" dirty="0" smtClean="0">
                <a:latin typeface="华文行楷" pitchFamily="2" charset="-122"/>
                <a:ea typeface="华文行楷" pitchFamily="2" charset="-122"/>
              </a:rPr>
              <a:t>——</a:t>
            </a:r>
            <a:endParaRPr lang="zh-CN" altLang="en-US" sz="4000" dirty="0">
              <a:latin typeface="华文行楷" pitchFamily="2" charset="-122"/>
              <a:ea typeface="华文行楷" pitchFamily="2" charset="-122"/>
            </a:endParaRPr>
          </a:p>
          <a:p>
            <a:pPr>
              <a:defRPr/>
            </a:pPr>
            <a:r>
              <a:rPr lang="zh-CN" altLang="en-US" sz="4000" dirty="0">
                <a:solidFill>
                  <a:srgbClr val="0000FF"/>
                </a:solidFill>
                <a:latin typeface="华文行楷" pitchFamily="2" charset="-122"/>
                <a:ea typeface="华文行楷" pitchFamily="2" charset="-122"/>
              </a:rPr>
              <a:t>  </a:t>
            </a:r>
            <a:endParaRPr lang="en-US" altLang="zh-CN" sz="4000" dirty="0" smtClean="0">
              <a:solidFill>
                <a:srgbClr val="0000FF"/>
              </a:solidFill>
              <a:latin typeface="华文行楷" pitchFamily="2" charset="-122"/>
              <a:ea typeface="华文行楷" pitchFamily="2" charset="-122"/>
            </a:endParaRPr>
          </a:p>
          <a:p>
            <a:pPr>
              <a:defRPr/>
            </a:pPr>
            <a:r>
              <a:rPr lang="zh-CN" altLang="en-US" sz="4000" dirty="0" smtClean="0">
                <a:solidFill>
                  <a:srgbClr val="0000FF"/>
                </a:solidFill>
                <a:latin typeface="华文行楷" pitchFamily="2" charset="-122"/>
                <a:ea typeface="隶书"/>
              </a:rPr>
              <a:t>季</a:t>
            </a:r>
            <a:r>
              <a:rPr lang="zh-CN" altLang="en-US" sz="4000" dirty="0">
                <a:solidFill>
                  <a:srgbClr val="0000FF"/>
                </a:solidFill>
                <a:latin typeface="华文行楷" pitchFamily="2" charset="-122"/>
                <a:ea typeface="隶书"/>
              </a:rPr>
              <a:t>羡林作品：</a:t>
            </a:r>
            <a:endParaRPr lang="zh-CN" altLang="en-US" dirty="0">
              <a:solidFill>
                <a:srgbClr val="0000FF"/>
              </a:solidFill>
              <a:latin typeface="华文行楷" pitchFamily="2" charset="-122"/>
              <a:ea typeface="隶书"/>
            </a:endParaRPr>
          </a:p>
          <a:p>
            <a:pPr>
              <a:defRPr/>
            </a:pPr>
            <a:endParaRPr lang="zh-CN" altLang="en-US" dirty="0">
              <a:solidFill>
                <a:srgbClr val="0000FF"/>
              </a:solidFill>
              <a:latin typeface="华文行楷" pitchFamily="2" charset="-122"/>
              <a:ea typeface="华文行楷" pitchFamily="2" charset="-122"/>
            </a:endParaRPr>
          </a:p>
          <a:p>
            <a:pPr algn="ctr">
              <a:defRPr/>
            </a:pPr>
            <a:r>
              <a:rPr lang="en-US" altLang="zh-CN" sz="4000" dirty="0">
                <a:solidFill>
                  <a:srgbClr val="FF3300"/>
                </a:solidFill>
                <a:effectLst>
                  <a:outerShdw blurRad="38100" dist="38100" dir="2700000" algn="tl">
                    <a:srgbClr val="C0C0C0"/>
                  </a:outerShdw>
                </a:effectLst>
                <a:ea typeface="华文行楷" pitchFamily="2" charset="-122"/>
              </a:rPr>
              <a:t>《</a:t>
            </a:r>
            <a:r>
              <a:rPr lang="zh-CN" altLang="en-US" sz="4000" dirty="0">
                <a:solidFill>
                  <a:srgbClr val="FF3300"/>
                </a:solidFill>
                <a:effectLst>
                  <a:outerShdw blurRad="38100" dist="38100" dir="2700000" algn="tl">
                    <a:srgbClr val="C0C0C0"/>
                  </a:outerShdw>
                </a:effectLst>
                <a:ea typeface="华文行楷" pitchFamily="2" charset="-122"/>
              </a:rPr>
              <a:t>牛棚杂忆</a:t>
            </a:r>
            <a:r>
              <a:rPr lang="en-US" altLang="zh-CN" sz="4000" dirty="0">
                <a:solidFill>
                  <a:srgbClr val="FF3300"/>
                </a:solidFill>
                <a:effectLst>
                  <a:outerShdw blurRad="38100" dist="38100" dir="2700000" algn="tl">
                    <a:srgbClr val="C0C0C0"/>
                  </a:outerShdw>
                </a:effectLst>
                <a:ea typeface="华文行楷" pitchFamily="2" charset="-122"/>
              </a:rPr>
              <a:t>》</a:t>
            </a:r>
          </a:p>
          <a:p>
            <a:pPr algn="ctr">
              <a:defRPr/>
            </a:pPr>
            <a:r>
              <a:rPr lang="en-US" altLang="zh-CN" sz="4000" dirty="0">
                <a:solidFill>
                  <a:srgbClr val="FF3300"/>
                </a:solidFill>
                <a:effectLst>
                  <a:outerShdw blurRad="38100" dist="38100" dir="2700000" algn="tl">
                    <a:srgbClr val="C0C0C0"/>
                  </a:outerShdw>
                </a:effectLst>
                <a:ea typeface="华文行楷" pitchFamily="2" charset="-122"/>
              </a:rPr>
              <a:t>《</a:t>
            </a:r>
            <a:r>
              <a:rPr lang="zh-CN" altLang="en-US" sz="4000" dirty="0">
                <a:solidFill>
                  <a:srgbClr val="FF3300"/>
                </a:solidFill>
                <a:effectLst>
                  <a:outerShdw blurRad="38100" dist="38100" dir="2700000" algn="tl">
                    <a:srgbClr val="C0C0C0"/>
                  </a:outerShdw>
                </a:effectLst>
                <a:ea typeface="华文行楷" pitchFamily="2" charset="-122"/>
              </a:rPr>
              <a:t>清塘荷韵</a:t>
            </a:r>
            <a:r>
              <a:rPr lang="en-US" altLang="zh-CN" sz="4000" dirty="0">
                <a:solidFill>
                  <a:srgbClr val="FF3300"/>
                </a:solidFill>
                <a:effectLst>
                  <a:outerShdw blurRad="38100" dist="38100" dir="2700000" algn="tl">
                    <a:srgbClr val="C0C0C0"/>
                  </a:outerShdw>
                </a:effectLst>
                <a:ea typeface="华文行楷"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5299">
                                            <p:txEl>
                                              <p:pRg st="1" end="1"/>
                                            </p:txEl>
                                          </p:spTgt>
                                        </p:tgtEl>
                                        <p:attrNameLst>
                                          <p:attrName>style.visibility</p:attrName>
                                        </p:attrNameLst>
                                      </p:cBhvr>
                                      <p:to>
                                        <p:strVal val="visible"/>
                                      </p:to>
                                    </p:set>
                                    <p:anim calcmode="lin" valueType="num">
                                      <p:cBhvr additive="base">
                                        <p:cTn id="7" dur="500" fill="hold"/>
                                        <p:tgtEl>
                                          <p:spTgt spid="5529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9">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5299">
                                            <p:txEl>
                                              <p:pRg st="2" end="2"/>
                                            </p:txEl>
                                          </p:spTgt>
                                        </p:tgtEl>
                                        <p:attrNameLst>
                                          <p:attrName>style.visibility</p:attrName>
                                        </p:attrNameLst>
                                      </p:cBhvr>
                                      <p:to>
                                        <p:strVal val="visible"/>
                                      </p:to>
                                    </p:set>
                                    <p:anim calcmode="lin" valueType="num">
                                      <p:cBhvr additive="base">
                                        <p:cTn id="12" dur="500" fill="hold"/>
                                        <p:tgtEl>
                                          <p:spTgt spid="55299">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5299">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5299">
                                            <p:txEl>
                                              <p:pRg st="3" end="3"/>
                                            </p:txEl>
                                          </p:spTgt>
                                        </p:tgtEl>
                                        <p:attrNameLst>
                                          <p:attrName>style.visibility</p:attrName>
                                        </p:attrNameLst>
                                      </p:cBhvr>
                                      <p:to>
                                        <p:strVal val="visible"/>
                                      </p:to>
                                    </p:set>
                                    <p:anim calcmode="lin" valueType="num">
                                      <p:cBhvr additive="base">
                                        <p:cTn id="17" dur="500" fill="hold"/>
                                        <p:tgtEl>
                                          <p:spTgt spid="55299">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5299">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6" presetClass="entr" presetSubtype="0" fill="hold" nodeType="afterEffect">
                                  <p:stCondLst>
                                    <p:cond delay="0"/>
                                  </p:stCondLst>
                                  <p:childTnLst>
                                    <p:set>
                                      <p:cBhvr>
                                        <p:cTn id="21" dur="1" fill="hold">
                                          <p:stCondLst>
                                            <p:cond delay="0"/>
                                          </p:stCondLst>
                                        </p:cTn>
                                        <p:tgtEl>
                                          <p:spTgt spid="55299">
                                            <p:txEl>
                                              <p:pRg st="5" end="5"/>
                                            </p:txEl>
                                          </p:spTgt>
                                        </p:tgtEl>
                                        <p:attrNameLst>
                                          <p:attrName>style.visibility</p:attrName>
                                        </p:attrNameLst>
                                      </p:cBhvr>
                                      <p:to>
                                        <p:strVal val="visible"/>
                                      </p:to>
                                    </p:set>
                                    <p:animEffect transition="in" filter="wipe(down)">
                                      <p:cBhvr>
                                        <p:cTn id="22" dur="580">
                                          <p:stCondLst>
                                            <p:cond delay="0"/>
                                          </p:stCondLst>
                                        </p:cTn>
                                        <p:tgtEl>
                                          <p:spTgt spid="55299">
                                            <p:txEl>
                                              <p:pRg st="5" end="5"/>
                                            </p:txEl>
                                          </p:spTgt>
                                        </p:tgtEl>
                                      </p:cBhvr>
                                    </p:animEffect>
                                    <p:anim calcmode="lin" valueType="num">
                                      <p:cBhvr>
                                        <p:cTn id="23" dur="1822" tmFilter="0,0; 0.14,0.36; 0.43,0.73; 0.71,0.91; 1.0,1.0">
                                          <p:stCondLst>
                                            <p:cond delay="0"/>
                                          </p:stCondLst>
                                        </p:cTn>
                                        <p:tgtEl>
                                          <p:spTgt spid="55299">
                                            <p:txEl>
                                              <p:pRg st="5" end="5"/>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55299">
                                            <p:txEl>
                                              <p:pRg st="5" end="5"/>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55299">
                                            <p:txEl>
                                              <p:pRg st="5" end="5"/>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55299">
                                            <p:txEl>
                                              <p:pRg st="5" end="5"/>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55299">
                                            <p:txEl>
                                              <p:pRg st="5" end="5"/>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55299">
                                            <p:txEl>
                                              <p:pRg st="5" end="5"/>
                                            </p:txEl>
                                          </p:spTgt>
                                        </p:tgtEl>
                                      </p:cBhvr>
                                      <p:to x="100000" y="60000"/>
                                    </p:animScale>
                                    <p:animScale>
                                      <p:cBhvr>
                                        <p:cTn id="29" dur="166" decel="50000">
                                          <p:stCondLst>
                                            <p:cond delay="676"/>
                                          </p:stCondLst>
                                        </p:cTn>
                                        <p:tgtEl>
                                          <p:spTgt spid="55299">
                                            <p:txEl>
                                              <p:pRg st="5" end="5"/>
                                            </p:txEl>
                                          </p:spTgt>
                                        </p:tgtEl>
                                      </p:cBhvr>
                                      <p:to x="100000" y="100000"/>
                                    </p:animScale>
                                    <p:animScale>
                                      <p:cBhvr>
                                        <p:cTn id="30" dur="26">
                                          <p:stCondLst>
                                            <p:cond delay="1312"/>
                                          </p:stCondLst>
                                        </p:cTn>
                                        <p:tgtEl>
                                          <p:spTgt spid="55299">
                                            <p:txEl>
                                              <p:pRg st="5" end="5"/>
                                            </p:txEl>
                                          </p:spTgt>
                                        </p:tgtEl>
                                      </p:cBhvr>
                                      <p:to x="100000" y="80000"/>
                                    </p:animScale>
                                    <p:animScale>
                                      <p:cBhvr>
                                        <p:cTn id="31" dur="166" decel="50000">
                                          <p:stCondLst>
                                            <p:cond delay="1338"/>
                                          </p:stCondLst>
                                        </p:cTn>
                                        <p:tgtEl>
                                          <p:spTgt spid="55299">
                                            <p:txEl>
                                              <p:pRg st="5" end="5"/>
                                            </p:txEl>
                                          </p:spTgt>
                                        </p:tgtEl>
                                      </p:cBhvr>
                                      <p:to x="100000" y="100000"/>
                                    </p:animScale>
                                    <p:animScale>
                                      <p:cBhvr>
                                        <p:cTn id="32" dur="26">
                                          <p:stCondLst>
                                            <p:cond delay="1642"/>
                                          </p:stCondLst>
                                        </p:cTn>
                                        <p:tgtEl>
                                          <p:spTgt spid="55299">
                                            <p:txEl>
                                              <p:pRg st="5" end="5"/>
                                            </p:txEl>
                                          </p:spTgt>
                                        </p:tgtEl>
                                      </p:cBhvr>
                                      <p:to x="100000" y="90000"/>
                                    </p:animScale>
                                    <p:animScale>
                                      <p:cBhvr>
                                        <p:cTn id="33" dur="166" decel="50000">
                                          <p:stCondLst>
                                            <p:cond delay="1668"/>
                                          </p:stCondLst>
                                        </p:cTn>
                                        <p:tgtEl>
                                          <p:spTgt spid="55299">
                                            <p:txEl>
                                              <p:pRg st="5" end="5"/>
                                            </p:txEl>
                                          </p:spTgt>
                                        </p:tgtEl>
                                      </p:cBhvr>
                                      <p:to x="100000" y="100000"/>
                                    </p:animScale>
                                    <p:animScale>
                                      <p:cBhvr>
                                        <p:cTn id="34" dur="26">
                                          <p:stCondLst>
                                            <p:cond delay="1808"/>
                                          </p:stCondLst>
                                        </p:cTn>
                                        <p:tgtEl>
                                          <p:spTgt spid="55299">
                                            <p:txEl>
                                              <p:pRg st="5" end="5"/>
                                            </p:txEl>
                                          </p:spTgt>
                                        </p:tgtEl>
                                      </p:cBhvr>
                                      <p:to x="100000" y="95000"/>
                                    </p:animScale>
                                    <p:animScale>
                                      <p:cBhvr>
                                        <p:cTn id="35" dur="166" decel="50000">
                                          <p:stCondLst>
                                            <p:cond delay="1834"/>
                                          </p:stCondLst>
                                        </p:cTn>
                                        <p:tgtEl>
                                          <p:spTgt spid="55299">
                                            <p:txEl>
                                              <p:pRg st="5" end="5"/>
                                            </p:txEl>
                                          </p:spTgt>
                                        </p:tgtEl>
                                      </p:cBhvr>
                                      <p:to x="100000" y="100000"/>
                                    </p:animScale>
                                  </p:childTnLst>
                                </p:cTn>
                              </p:par>
                            </p:childTnLst>
                          </p:cTn>
                        </p:par>
                        <p:par>
                          <p:cTn id="36" fill="hold">
                            <p:stCondLst>
                              <p:cond delay="3500"/>
                            </p:stCondLst>
                            <p:childTnLst>
                              <p:par>
                                <p:cTn id="37" presetID="26" presetClass="entr" presetSubtype="0" fill="hold" nodeType="afterEffect">
                                  <p:stCondLst>
                                    <p:cond delay="0"/>
                                  </p:stCondLst>
                                  <p:childTnLst>
                                    <p:set>
                                      <p:cBhvr>
                                        <p:cTn id="38" dur="1" fill="hold">
                                          <p:stCondLst>
                                            <p:cond delay="0"/>
                                          </p:stCondLst>
                                        </p:cTn>
                                        <p:tgtEl>
                                          <p:spTgt spid="55299">
                                            <p:txEl>
                                              <p:pRg st="6" end="6"/>
                                            </p:txEl>
                                          </p:spTgt>
                                        </p:tgtEl>
                                        <p:attrNameLst>
                                          <p:attrName>style.visibility</p:attrName>
                                        </p:attrNameLst>
                                      </p:cBhvr>
                                      <p:to>
                                        <p:strVal val="visible"/>
                                      </p:to>
                                    </p:set>
                                    <p:animEffect transition="in" filter="wipe(down)">
                                      <p:cBhvr>
                                        <p:cTn id="39" dur="580">
                                          <p:stCondLst>
                                            <p:cond delay="0"/>
                                          </p:stCondLst>
                                        </p:cTn>
                                        <p:tgtEl>
                                          <p:spTgt spid="55299">
                                            <p:txEl>
                                              <p:pRg st="6" end="6"/>
                                            </p:txEl>
                                          </p:spTgt>
                                        </p:tgtEl>
                                      </p:cBhvr>
                                    </p:animEffect>
                                    <p:anim calcmode="lin" valueType="num">
                                      <p:cBhvr>
                                        <p:cTn id="40" dur="1822" tmFilter="0,0; 0.14,0.36; 0.43,0.73; 0.71,0.91; 1.0,1.0">
                                          <p:stCondLst>
                                            <p:cond delay="0"/>
                                          </p:stCondLst>
                                        </p:cTn>
                                        <p:tgtEl>
                                          <p:spTgt spid="55299">
                                            <p:txEl>
                                              <p:pRg st="6" end="6"/>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5299">
                                            <p:txEl>
                                              <p:pRg st="6" end="6"/>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5299">
                                            <p:txEl>
                                              <p:pRg st="6" end="6"/>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5299">
                                            <p:txEl>
                                              <p:pRg st="6" end="6"/>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5299">
                                            <p:txEl>
                                              <p:pRg st="6" end="6"/>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55299">
                                            <p:txEl>
                                              <p:pRg st="6" end="6"/>
                                            </p:txEl>
                                          </p:spTgt>
                                        </p:tgtEl>
                                      </p:cBhvr>
                                      <p:to x="100000" y="60000"/>
                                    </p:animScale>
                                    <p:animScale>
                                      <p:cBhvr>
                                        <p:cTn id="46" dur="166" decel="50000">
                                          <p:stCondLst>
                                            <p:cond delay="676"/>
                                          </p:stCondLst>
                                        </p:cTn>
                                        <p:tgtEl>
                                          <p:spTgt spid="55299">
                                            <p:txEl>
                                              <p:pRg st="6" end="6"/>
                                            </p:txEl>
                                          </p:spTgt>
                                        </p:tgtEl>
                                      </p:cBhvr>
                                      <p:to x="100000" y="100000"/>
                                    </p:animScale>
                                    <p:animScale>
                                      <p:cBhvr>
                                        <p:cTn id="47" dur="26">
                                          <p:stCondLst>
                                            <p:cond delay="1312"/>
                                          </p:stCondLst>
                                        </p:cTn>
                                        <p:tgtEl>
                                          <p:spTgt spid="55299">
                                            <p:txEl>
                                              <p:pRg st="6" end="6"/>
                                            </p:txEl>
                                          </p:spTgt>
                                        </p:tgtEl>
                                      </p:cBhvr>
                                      <p:to x="100000" y="80000"/>
                                    </p:animScale>
                                    <p:animScale>
                                      <p:cBhvr>
                                        <p:cTn id="48" dur="166" decel="50000">
                                          <p:stCondLst>
                                            <p:cond delay="1338"/>
                                          </p:stCondLst>
                                        </p:cTn>
                                        <p:tgtEl>
                                          <p:spTgt spid="55299">
                                            <p:txEl>
                                              <p:pRg st="6" end="6"/>
                                            </p:txEl>
                                          </p:spTgt>
                                        </p:tgtEl>
                                      </p:cBhvr>
                                      <p:to x="100000" y="100000"/>
                                    </p:animScale>
                                    <p:animScale>
                                      <p:cBhvr>
                                        <p:cTn id="49" dur="26">
                                          <p:stCondLst>
                                            <p:cond delay="1642"/>
                                          </p:stCondLst>
                                        </p:cTn>
                                        <p:tgtEl>
                                          <p:spTgt spid="55299">
                                            <p:txEl>
                                              <p:pRg st="6" end="6"/>
                                            </p:txEl>
                                          </p:spTgt>
                                        </p:tgtEl>
                                      </p:cBhvr>
                                      <p:to x="100000" y="90000"/>
                                    </p:animScale>
                                    <p:animScale>
                                      <p:cBhvr>
                                        <p:cTn id="50" dur="166" decel="50000">
                                          <p:stCondLst>
                                            <p:cond delay="1668"/>
                                          </p:stCondLst>
                                        </p:cTn>
                                        <p:tgtEl>
                                          <p:spTgt spid="55299">
                                            <p:txEl>
                                              <p:pRg st="6" end="6"/>
                                            </p:txEl>
                                          </p:spTgt>
                                        </p:tgtEl>
                                      </p:cBhvr>
                                      <p:to x="100000" y="100000"/>
                                    </p:animScale>
                                    <p:animScale>
                                      <p:cBhvr>
                                        <p:cTn id="51" dur="26">
                                          <p:stCondLst>
                                            <p:cond delay="1808"/>
                                          </p:stCondLst>
                                        </p:cTn>
                                        <p:tgtEl>
                                          <p:spTgt spid="55299">
                                            <p:txEl>
                                              <p:pRg st="6" end="6"/>
                                            </p:txEl>
                                          </p:spTgt>
                                        </p:tgtEl>
                                      </p:cBhvr>
                                      <p:to x="100000" y="95000"/>
                                    </p:animScale>
                                    <p:animScale>
                                      <p:cBhvr>
                                        <p:cTn id="52" dur="166" decel="50000">
                                          <p:stCondLst>
                                            <p:cond delay="1834"/>
                                          </p:stCondLst>
                                        </p:cTn>
                                        <p:tgtEl>
                                          <p:spTgt spid="55299">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3657600" y="96837"/>
            <a:ext cx="2286000" cy="646113"/>
          </a:xfrm>
          <a:prstGeom prst="rect">
            <a:avLst/>
          </a:prstGeom>
          <a:noFill/>
          <a:ln w="9525">
            <a:noFill/>
            <a:miter lim="800000"/>
            <a:headEnd/>
            <a:tailEnd/>
          </a:ln>
        </p:spPr>
        <p:txBody>
          <a:bodyPr>
            <a:spAutoFit/>
          </a:bodyPr>
          <a:lstStyle/>
          <a:p>
            <a:pPr>
              <a:spcBef>
                <a:spcPct val="50000"/>
              </a:spcBef>
            </a:pPr>
            <a:r>
              <a:rPr kumimoji="1" lang="zh-CN" altLang="en-US" sz="3600" b="1" dirty="0">
                <a:solidFill>
                  <a:srgbClr val="FF0000"/>
                </a:solidFill>
                <a:latin typeface="Times New Roman" pitchFamily="18" charset="0"/>
              </a:rPr>
              <a:t>解    题</a:t>
            </a:r>
          </a:p>
        </p:txBody>
      </p:sp>
      <p:sp>
        <p:nvSpPr>
          <p:cNvPr id="47107" name="Text Box 3"/>
          <p:cNvSpPr txBox="1">
            <a:spLocks noChangeArrowheads="1"/>
          </p:cNvSpPr>
          <p:nvPr/>
        </p:nvSpPr>
        <p:spPr bwMode="auto">
          <a:xfrm>
            <a:off x="152400" y="742950"/>
            <a:ext cx="8915400" cy="4031873"/>
          </a:xfrm>
          <a:prstGeom prst="rect">
            <a:avLst/>
          </a:prstGeom>
          <a:noFill/>
          <a:ln w="9525">
            <a:noFill/>
            <a:miter lim="800000"/>
            <a:headEnd/>
            <a:tailEnd/>
          </a:ln>
        </p:spPr>
        <p:txBody>
          <a:bodyPr wrap="square">
            <a:spAutoFit/>
          </a:bodyPr>
          <a:lstStyle/>
          <a:p>
            <a:pPr>
              <a:spcBef>
                <a:spcPct val="50000"/>
              </a:spcBef>
            </a:pPr>
            <a:r>
              <a:rPr kumimoji="1" lang="zh-CN" altLang="en-US" sz="2400" dirty="0">
                <a:latin typeface="Times New Roman" pitchFamily="18" charset="0"/>
              </a:rPr>
              <a:t>       </a:t>
            </a:r>
            <a:r>
              <a:rPr kumimoji="1" lang="zh-CN" altLang="en-US" sz="2400" dirty="0" smtClean="0">
                <a:latin typeface="Times New Roman" pitchFamily="18" charset="0"/>
              </a:rPr>
              <a:t>    </a:t>
            </a:r>
            <a:r>
              <a:rPr kumimoji="1" lang="zh-CN" altLang="en-US" sz="3200" b="1" dirty="0" smtClean="0">
                <a:latin typeface="Times New Roman" pitchFamily="18" charset="0"/>
              </a:rPr>
              <a:t>清</a:t>
            </a:r>
            <a:r>
              <a:rPr kumimoji="1" lang="zh-CN" altLang="en-US" sz="3200" b="1" dirty="0">
                <a:latin typeface="Times New Roman" pitchFamily="18" charset="0"/>
              </a:rPr>
              <a:t>塘荷韵，意为清塘上荷花的韵味。韵，韵味，含蓄的意味、情趣。文章要写的就是这荷花的韵味；清塘只不过是环境，不是作者所要表达的重点。   但是，由于有了这样一个幽静、 清雅的环境衬托，荷韵也就更浓、更加引人了。</a:t>
            </a:r>
            <a:r>
              <a:rPr kumimoji="1" lang="zh-CN" altLang="en-US" sz="3200" b="1" dirty="0">
                <a:solidFill>
                  <a:srgbClr val="0066CC"/>
                </a:solidFill>
                <a:latin typeface="Times New Roman" pitchFamily="18" charset="0"/>
              </a:rPr>
              <a:t>题目富有诗意，把读者带到一个充满诗情画意的艺术境界，使人眼前浮现出一幅瑰丽的图景，真有景未见人先醉之感，增强了文章的吸引力。</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slide(fromBottom)">
                                      <p:cBhvr>
                                        <p:cTn id="7" dur="500"/>
                                        <p:tgtEl>
                                          <p:spTgt spid="4710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7107"/>
                                        </p:tgtEl>
                                        <p:attrNameLst>
                                          <p:attrName>style.visibility</p:attrName>
                                        </p:attrNameLst>
                                      </p:cBhvr>
                                      <p:to>
                                        <p:strVal val="visible"/>
                                      </p:to>
                                    </p:set>
                                    <p:animEffect transition="in" filter="strips(downLeft)">
                                      <p:cBhvr>
                                        <p:cTn id="12" dur="5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autoUpdateAnimBg="0"/>
      <p:bldP spid="4710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p:txBody>
          <a:bodyPr/>
          <a:lstStyle/>
          <a:p>
            <a:endParaRPr lang="zh-CN" altLang="en-US" smtClean="0"/>
          </a:p>
        </p:txBody>
      </p:sp>
      <p:sp>
        <p:nvSpPr>
          <p:cNvPr id="7171" name="Rectangle 3"/>
          <p:cNvSpPr>
            <a:spLocks noGrp="1"/>
          </p:cNvSpPr>
          <p:nvPr>
            <p:ph type="body" idx="1"/>
          </p:nvPr>
        </p:nvSpPr>
        <p:spPr/>
        <p:txBody>
          <a:bodyPr/>
          <a:lstStyle/>
          <a:p>
            <a:endParaRPr lang="zh-CN" altLang="en-US" smtClean="0"/>
          </a:p>
        </p:txBody>
      </p:sp>
      <p:pic>
        <p:nvPicPr>
          <p:cNvPr id="7172" name="Picture 4" descr="643729_152622084979_2"/>
          <p:cNvPicPr>
            <a:picLocks noChangeAspect="1" noChangeArrowheads="1"/>
          </p:cNvPicPr>
          <p:nvPr/>
        </p:nvPicPr>
        <p:blipFill>
          <a:blip r:embed="rId2"/>
          <a:srcRect/>
          <a:stretch>
            <a:fillRect/>
          </a:stretch>
        </p:blipFill>
        <p:spPr bwMode="auto">
          <a:xfrm>
            <a:off x="0" y="-939800"/>
            <a:ext cx="9144000" cy="6083300"/>
          </a:xfrm>
          <a:prstGeom prst="rect">
            <a:avLst/>
          </a:prstGeom>
          <a:noFill/>
          <a:ln w="9525">
            <a:noFill/>
            <a:miter lim="800000"/>
            <a:headEnd/>
            <a:tailEnd/>
          </a:ln>
        </p:spPr>
      </p:pic>
      <p:sp>
        <p:nvSpPr>
          <p:cNvPr id="7173" name="Rectangle 5"/>
          <p:cNvSpPr>
            <a:spLocks/>
          </p:cNvSpPr>
          <p:nvPr/>
        </p:nvSpPr>
        <p:spPr bwMode="auto">
          <a:xfrm>
            <a:off x="152400" y="0"/>
            <a:ext cx="7772400" cy="857250"/>
          </a:xfrm>
          <a:prstGeom prst="rect">
            <a:avLst/>
          </a:prstGeom>
          <a:noFill/>
          <a:ln w="9525">
            <a:noFill/>
            <a:miter lim="800000"/>
            <a:headEnd/>
            <a:tailEnd/>
          </a:ln>
        </p:spPr>
        <p:txBody>
          <a:bodyPr anchor="ctr"/>
          <a:lstStyle/>
          <a:p>
            <a:pPr algn="ctr" eaLnBrk="0" hangingPunct="0"/>
            <a:r>
              <a:rPr lang="zh-CN" altLang="en-US" sz="4000" b="1" dirty="0">
                <a:solidFill>
                  <a:srgbClr val="FF0000"/>
                </a:solidFill>
                <a:latin typeface="华文中宋" pitchFamily="2" charset="-122"/>
                <a:ea typeface="华文中宋" pitchFamily="2" charset="-122"/>
              </a:rPr>
              <a:t>     </a:t>
            </a:r>
            <a:r>
              <a:rPr lang="zh-CN" altLang="en-US" sz="4000" b="1" dirty="0" smtClean="0">
                <a:solidFill>
                  <a:srgbClr val="FF0000"/>
                </a:solidFill>
                <a:latin typeface="华文中宋" pitchFamily="2" charset="-122"/>
                <a:ea typeface="华文中宋" pitchFamily="2" charset="-122"/>
              </a:rPr>
              <a:t>读  荷</a:t>
            </a:r>
            <a:endParaRPr lang="zh-CN" altLang="en-US" sz="4000" b="1" dirty="0">
              <a:solidFill>
                <a:srgbClr val="FF0000"/>
              </a:solidFill>
              <a:latin typeface="华文中宋" pitchFamily="2" charset="-122"/>
              <a:ea typeface="华文中宋" pitchFamily="2" charset="-122"/>
            </a:endParaRPr>
          </a:p>
        </p:txBody>
      </p:sp>
      <p:sp>
        <p:nvSpPr>
          <p:cNvPr id="7174" name="Rectangle 6"/>
          <p:cNvSpPr>
            <a:spLocks/>
          </p:cNvSpPr>
          <p:nvPr/>
        </p:nvSpPr>
        <p:spPr bwMode="auto">
          <a:xfrm>
            <a:off x="457200" y="2346325"/>
            <a:ext cx="8229600" cy="565150"/>
          </a:xfrm>
          <a:prstGeom prst="rect">
            <a:avLst/>
          </a:prstGeom>
          <a:noFill/>
          <a:ln w="9525">
            <a:noFill/>
            <a:miter lim="800000"/>
            <a:headEnd/>
            <a:tailEnd/>
          </a:ln>
        </p:spPr>
        <p:txBody>
          <a:bodyPr/>
          <a:lstStyle/>
          <a:p>
            <a:pPr marL="342900" indent="-342900" eaLnBrk="0" hangingPunct="0">
              <a:lnSpc>
                <a:spcPct val="90000"/>
              </a:lnSpc>
              <a:spcBef>
                <a:spcPct val="20000"/>
              </a:spcBef>
              <a:buFont typeface="Arial" pitchFamily="34" charset="0"/>
              <a:buNone/>
            </a:pPr>
            <a:r>
              <a:rPr lang="en-US" altLang="zh-CN" sz="2800" b="1" dirty="0">
                <a:latin typeface="华文中宋" pitchFamily="2" charset="-122"/>
                <a:ea typeface="华文中宋" pitchFamily="2" charset="-122"/>
              </a:rPr>
              <a:t> </a:t>
            </a:r>
            <a:r>
              <a:rPr lang="en-US" altLang="zh-CN" sz="2800" b="1" dirty="0" smtClean="0">
                <a:latin typeface="华文中宋" pitchFamily="2" charset="-122"/>
                <a:ea typeface="华文中宋" pitchFamily="2" charset="-122"/>
              </a:rPr>
              <a:t> </a:t>
            </a:r>
            <a:r>
              <a:rPr lang="zh-CN" altLang="en-US" sz="4000" b="1" dirty="0" smtClean="0">
                <a:latin typeface="华文中宋" pitchFamily="2" charset="-122"/>
                <a:ea typeface="华文中宋" pitchFamily="2" charset="-122"/>
              </a:rPr>
              <a:t>作者写</a:t>
            </a:r>
            <a:r>
              <a:rPr lang="zh-CN" altLang="en-US" sz="4000" b="1" dirty="0">
                <a:latin typeface="华文中宋" pitchFamily="2" charset="-122"/>
                <a:ea typeface="华文中宋" pitchFamily="2" charset="-122"/>
              </a:rPr>
              <a:t>了哪些与荷有关的事情</a:t>
            </a:r>
            <a:r>
              <a:rPr lang="zh-CN" altLang="en-US" sz="4000" dirty="0">
                <a:latin typeface="华文中宋" pitchFamily="2" charset="-122"/>
                <a:ea typeface="华文中宋" pitchFamily="2" charset="-122"/>
              </a:rPr>
              <a:t>？</a:t>
            </a:r>
          </a:p>
        </p:txBody>
      </p:sp>
      <p:sp>
        <p:nvSpPr>
          <p:cNvPr id="15367" name="Rectangle 7"/>
          <p:cNvSpPr>
            <a:spLocks noChangeArrowheads="1"/>
          </p:cNvSpPr>
          <p:nvPr/>
        </p:nvSpPr>
        <p:spPr bwMode="auto">
          <a:xfrm>
            <a:off x="609600" y="857250"/>
            <a:ext cx="7315200" cy="1282700"/>
          </a:xfrm>
          <a:prstGeom prst="rect">
            <a:avLst/>
          </a:prstGeom>
          <a:noFill/>
          <a:ln w="9525">
            <a:noFill/>
            <a:miter lim="800000"/>
            <a:headEnd/>
            <a:tailEnd/>
          </a:ln>
        </p:spPr>
        <p:txBody>
          <a:bodyPr/>
          <a:lstStyle/>
          <a:p>
            <a:pPr marL="342900" indent="-342900" defTabSz="914400">
              <a:spcBef>
                <a:spcPct val="20000"/>
              </a:spcBef>
            </a:pPr>
            <a:r>
              <a:rPr kumimoji="1" lang="zh-CN" altLang="en-US" sz="2400" b="1" dirty="0">
                <a:solidFill>
                  <a:srgbClr val="0070C0"/>
                </a:solidFill>
                <a:latin typeface="Times New Roman" pitchFamily="18" charset="0"/>
                <a:ea typeface="华文中宋" pitchFamily="2" charset="-122"/>
              </a:rPr>
              <a:t>             </a:t>
            </a:r>
            <a:r>
              <a:rPr kumimoji="1" lang="zh-CN" altLang="en-US" sz="2800" b="1" dirty="0">
                <a:solidFill>
                  <a:srgbClr val="0070C0"/>
                </a:solidFill>
                <a:latin typeface="Times New Roman" pitchFamily="18" charset="0"/>
                <a:ea typeface="华文中宋" pitchFamily="2" charset="-122"/>
              </a:rPr>
              <a:t>请同学们大声、自由读课文</a:t>
            </a:r>
            <a:r>
              <a:rPr kumimoji="1" lang="zh-CN" altLang="en-US" sz="2800" b="1" dirty="0" smtClean="0">
                <a:solidFill>
                  <a:srgbClr val="0070C0"/>
                </a:solidFill>
                <a:latin typeface="Times New Roman" pitchFamily="18" charset="0"/>
                <a:ea typeface="华文中宋" pitchFamily="2" charset="-122"/>
              </a:rPr>
              <a:t>，遇到生</a:t>
            </a:r>
            <a:r>
              <a:rPr kumimoji="1" lang="zh-CN" altLang="en-US" sz="2800" b="1" dirty="0">
                <a:solidFill>
                  <a:srgbClr val="0070C0"/>
                </a:solidFill>
                <a:latin typeface="Times New Roman" pitchFamily="18" charset="0"/>
                <a:ea typeface="华文中宋" pitchFamily="2" charset="-122"/>
              </a:rPr>
              <a:t>字词可以查阅工具书或者举手问老师，</a:t>
            </a:r>
            <a:r>
              <a:rPr kumimoji="1" lang="en-US" altLang="zh-CN" sz="2800" b="1" dirty="0">
                <a:solidFill>
                  <a:srgbClr val="0070C0"/>
                </a:solidFill>
                <a:latin typeface="Times New Roman" pitchFamily="18" charset="0"/>
                <a:ea typeface="华文中宋" pitchFamily="2" charset="-122"/>
              </a:rPr>
              <a:t>6</a:t>
            </a:r>
            <a:r>
              <a:rPr kumimoji="1" lang="zh-CN" altLang="en-US" sz="2800" b="1" dirty="0">
                <a:solidFill>
                  <a:srgbClr val="0070C0"/>
                </a:solidFill>
                <a:latin typeface="Times New Roman" pitchFamily="18" charset="0"/>
                <a:ea typeface="华文中宋" pitchFamily="2" charset="-122"/>
              </a:rPr>
              <a:t>分钟后，比谁能正确回</a:t>
            </a:r>
            <a:r>
              <a:rPr kumimoji="1" lang="zh-CN" altLang="en-US" sz="2800" b="1" dirty="0" smtClean="0">
                <a:solidFill>
                  <a:srgbClr val="0070C0"/>
                </a:solidFill>
                <a:latin typeface="Times New Roman" pitchFamily="18" charset="0"/>
                <a:ea typeface="华文中宋" pitchFamily="2" charset="-122"/>
              </a:rPr>
              <a:t>答：</a:t>
            </a:r>
            <a:endParaRPr kumimoji="1" lang="zh-CN" altLang="en-US" sz="2800" b="1" dirty="0">
              <a:solidFill>
                <a:srgbClr val="0070C0"/>
              </a:solidFill>
              <a:latin typeface="Times New Roman" pitchFamily="18" charset="0"/>
              <a:ea typeface="华文中宋"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194" name="Picture 2" descr="JKS32_138"/>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39939" name="Rectangle 3"/>
          <p:cNvSpPr>
            <a:spLocks noGrp="1"/>
          </p:cNvSpPr>
          <p:nvPr>
            <p:ph type="title"/>
          </p:nvPr>
        </p:nvSpPr>
        <p:spPr>
          <a:xfrm>
            <a:off x="381000" y="171450"/>
            <a:ext cx="8229600" cy="857250"/>
          </a:xfrm>
        </p:spPr>
        <p:txBody>
          <a:bodyPr/>
          <a:lstStyle/>
          <a:p>
            <a:r>
              <a:rPr lang="zh-CN" altLang="en-US" sz="3600" b="1" dirty="0" smtClean="0">
                <a:solidFill>
                  <a:srgbClr val="FF0000"/>
                </a:solidFill>
                <a:latin typeface="华文中宋" pitchFamily="2" charset="-122"/>
                <a:ea typeface="华文中宋" pitchFamily="2" charset="-122"/>
              </a:rPr>
              <a:t>掌握词语</a:t>
            </a:r>
            <a:endParaRPr lang="en-US" altLang="zh-CN" sz="3600" b="1" dirty="0" smtClean="0">
              <a:solidFill>
                <a:srgbClr val="FF0000"/>
              </a:solidFill>
              <a:latin typeface="华文中宋" pitchFamily="2" charset="-122"/>
              <a:ea typeface="华文中宋" pitchFamily="2" charset="-122"/>
            </a:endParaRPr>
          </a:p>
        </p:txBody>
      </p:sp>
      <p:sp>
        <p:nvSpPr>
          <p:cNvPr id="39940" name="Rectangle 4"/>
          <p:cNvSpPr>
            <a:spLocks noGrp="1"/>
          </p:cNvSpPr>
          <p:nvPr>
            <p:ph type="body" idx="1"/>
          </p:nvPr>
        </p:nvSpPr>
        <p:spPr>
          <a:xfrm>
            <a:off x="381000" y="1514475"/>
            <a:ext cx="11277600" cy="2686050"/>
          </a:xfrm>
        </p:spPr>
        <p:txBody>
          <a:bodyPr/>
          <a:lstStyle/>
          <a:p>
            <a:pPr>
              <a:buFont typeface="Arial" pitchFamily="34" charset="0"/>
              <a:buNone/>
            </a:pPr>
            <a:r>
              <a:rPr lang="zh-CN" altLang="en-US" b="1" dirty="0" smtClean="0">
                <a:ea typeface="黑体" pitchFamily="49" charset="-122"/>
              </a:rPr>
              <a:t>翘（       ）盼                         旮旯（  </a:t>
            </a:r>
            <a:r>
              <a:rPr lang="en-US" altLang="zh-CN" b="1" dirty="0" smtClean="0"/>
              <a:t>       </a:t>
            </a:r>
            <a:r>
              <a:rPr lang="zh-CN" altLang="en-US" b="1" dirty="0" smtClean="0"/>
              <a:t>）</a:t>
            </a:r>
            <a:endParaRPr lang="zh-CN" altLang="en-US" b="1" dirty="0" smtClean="0">
              <a:ea typeface="黑体" pitchFamily="49" charset="-122"/>
            </a:endParaRPr>
          </a:p>
          <a:p>
            <a:pPr>
              <a:buFont typeface="Arial" pitchFamily="34" charset="0"/>
              <a:buNone/>
            </a:pPr>
            <a:r>
              <a:rPr lang="zh-CN" altLang="en-US" b="1" dirty="0" smtClean="0">
                <a:ea typeface="黑体" pitchFamily="49" charset="-122"/>
              </a:rPr>
              <a:t>脍</a:t>
            </a:r>
            <a:r>
              <a:rPr lang="zh-CN" altLang="en-US" b="1" dirty="0" smtClean="0"/>
              <a:t>（        ）</a:t>
            </a:r>
            <a:r>
              <a:rPr lang="zh-CN" altLang="en-US" b="1" dirty="0" smtClean="0">
                <a:latin typeface="华文中宋" pitchFamily="2" charset="-122"/>
                <a:ea typeface="华文中宋" pitchFamily="2" charset="-122"/>
              </a:rPr>
              <a:t>炙人口           </a:t>
            </a:r>
            <a:r>
              <a:rPr lang="zh-CN" altLang="en-US" b="1" dirty="0" smtClean="0">
                <a:ea typeface="黑体" pitchFamily="49" charset="-122"/>
              </a:rPr>
              <a:t>旖旎</a:t>
            </a:r>
            <a:r>
              <a:rPr lang="zh-CN" altLang="en-US" b="1" dirty="0" smtClean="0"/>
              <a:t>（         ）</a:t>
            </a:r>
          </a:p>
          <a:p>
            <a:pPr eaLnBrk="1" hangingPunct="1">
              <a:spcBef>
                <a:spcPct val="0"/>
              </a:spcBef>
              <a:buNone/>
            </a:pPr>
            <a:r>
              <a:rPr lang="zh-CN" altLang="en-US" b="1" dirty="0" smtClean="0">
                <a:ea typeface="黑体" pitchFamily="49" charset="-122"/>
              </a:rPr>
              <a:t>单薄（     ）                       接踵（         ）而至</a:t>
            </a:r>
          </a:p>
          <a:p>
            <a:pPr eaLnBrk="1" hangingPunct="1">
              <a:spcBef>
                <a:spcPct val="0"/>
              </a:spcBef>
              <a:buFontTx/>
              <a:buNone/>
            </a:pPr>
            <a:endParaRPr lang="zh-CN" altLang="en-US" b="1" dirty="0" smtClean="0">
              <a:latin typeface="黑体" pitchFamily="49" charset="-122"/>
              <a:ea typeface="黑体" pitchFamily="49" charset="-122"/>
            </a:endParaRPr>
          </a:p>
          <a:p>
            <a:pPr algn="just">
              <a:buFont typeface="Arial" pitchFamily="34" charset="0"/>
              <a:buNone/>
            </a:pPr>
            <a:endParaRPr lang="zh-CN" altLang="en-US" b="1" dirty="0" smtClean="0"/>
          </a:p>
        </p:txBody>
      </p:sp>
      <p:sp>
        <p:nvSpPr>
          <p:cNvPr id="39946" name="Text Box 10"/>
          <p:cNvSpPr txBox="1">
            <a:spLocks noChangeArrowheads="1"/>
          </p:cNvSpPr>
          <p:nvPr/>
        </p:nvSpPr>
        <p:spPr bwMode="auto">
          <a:xfrm>
            <a:off x="1238250" y="2171700"/>
            <a:ext cx="762000" cy="457200"/>
          </a:xfrm>
          <a:prstGeom prst="rect">
            <a:avLst/>
          </a:prstGeom>
          <a:noFill/>
          <a:ln w="9525">
            <a:noFill/>
            <a:miter lim="800000"/>
            <a:headEnd/>
            <a:tailEnd/>
          </a:ln>
        </p:spPr>
        <p:txBody>
          <a:bodyPr>
            <a:spAutoFit/>
          </a:bodyPr>
          <a:lstStyle/>
          <a:p>
            <a:pPr>
              <a:spcBef>
                <a:spcPct val="50000"/>
              </a:spcBef>
            </a:pPr>
            <a:r>
              <a:rPr kumimoji="1" lang="en-US" altLang="zh-CN" sz="2400" b="1" dirty="0" err="1">
                <a:latin typeface="Times New Roman" pitchFamily="18" charset="0"/>
              </a:rPr>
              <a:t>ku</a:t>
            </a:r>
            <a:r>
              <a:rPr kumimoji="1" lang="en-US" altLang="zh-CN" sz="2400" b="1" dirty="0" err="1">
                <a:latin typeface="Times New Roman" pitchFamily="18" charset="0"/>
                <a:cs typeface="Times New Roman" pitchFamily="18" charset="0"/>
              </a:rPr>
              <a:t>à</a:t>
            </a:r>
            <a:r>
              <a:rPr kumimoji="1" lang="en-US" altLang="zh-CN" sz="2400" b="1" dirty="0" err="1">
                <a:latin typeface="Times New Roman" pitchFamily="18" charset="0"/>
              </a:rPr>
              <a:t>i</a:t>
            </a:r>
            <a:endParaRPr kumimoji="1" lang="en-US" altLang="zh-CN" sz="2400" b="1" dirty="0">
              <a:latin typeface="Times New Roman" pitchFamily="18" charset="0"/>
            </a:endParaRPr>
          </a:p>
        </p:txBody>
      </p:sp>
      <p:sp>
        <p:nvSpPr>
          <p:cNvPr id="39947" name="Text Box 11"/>
          <p:cNvSpPr txBox="1">
            <a:spLocks noChangeArrowheads="1"/>
          </p:cNvSpPr>
          <p:nvPr/>
        </p:nvSpPr>
        <p:spPr bwMode="auto">
          <a:xfrm>
            <a:off x="6438900" y="2171700"/>
            <a:ext cx="914400" cy="457200"/>
          </a:xfrm>
          <a:prstGeom prst="rect">
            <a:avLst/>
          </a:prstGeom>
          <a:noFill/>
          <a:ln w="9525">
            <a:noFill/>
            <a:miter lim="800000"/>
            <a:headEnd/>
            <a:tailEnd/>
          </a:ln>
        </p:spPr>
        <p:txBody>
          <a:bodyPr>
            <a:spAutoFit/>
          </a:bodyPr>
          <a:lstStyle/>
          <a:p>
            <a:pPr>
              <a:spcBef>
                <a:spcPct val="50000"/>
              </a:spcBef>
            </a:pPr>
            <a:r>
              <a:rPr kumimoji="1" lang="en-US" altLang="zh-CN" sz="2400" b="1" dirty="0" err="1">
                <a:latin typeface="Times New Roman" pitchFamily="18" charset="0"/>
              </a:rPr>
              <a:t>y</a:t>
            </a:r>
            <a:r>
              <a:rPr kumimoji="1" lang="en-US" altLang="zh-CN" sz="2400" b="1" dirty="0" err="1">
                <a:latin typeface="Times New Roman" pitchFamily="18" charset="0"/>
                <a:cs typeface="Times New Roman" pitchFamily="18" charset="0"/>
              </a:rPr>
              <a:t>ĭ</a:t>
            </a:r>
            <a:r>
              <a:rPr kumimoji="1" lang="en-US" altLang="zh-CN" sz="2400" b="1" dirty="0">
                <a:latin typeface="Times New Roman" pitchFamily="18" charset="0"/>
              </a:rPr>
              <a:t>  </a:t>
            </a:r>
            <a:r>
              <a:rPr kumimoji="1" lang="en-US" altLang="zh-CN" sz="2400" b="1" dirty="0" err="1">
                <a:latin typeface="Times New Roman" pitchFamily="18" charset="0"/>
              </a:rPr>
              <a:t>n</a:t>
            </a:r>
            <a:r>
              <a:rPr kumimoji="1" lang="en-US" altLang="zh-CN" sz="2400" b="1" dirty="0" err="1">
                <a:latin typeface="Times New Roman" pitchFamily="18" charset="0"/>
                <a:cs typeface="Times New Roman" pitchFamily="18" charset="0"/>
              </a:rPr>
              <a:t>ĭ</a:t>
            </a:r>
            <a:endParaRPr kumimoji="1" lang="en-US" altLang="zh-CN" sz="2400" b="1" dirty="0">
              <a:latin typeface="Times New Roman" pitchFamily="18" charset="0"/>
              <a:cs typeface="Times New Roman" pitchFamily="18" charset="0"/>
            </a:endParaRPr>
          </a:p>
        </p:txBody>
      </p:sp>
      <p:sp>
        <p:nvSpPr>
          <p:cNvPr id="39950" name="Text Box 14"/>
          <p:cNvSpPr txBox="1">
            <a:spLocks noChangeArrowheads="1"/>
          </p:cNvSpPr>
          <p:nvPr/>
        </p:nvSpPr>
        <p:spPr bwMode="auto">
          <a:xfrm>
            <a:off x="6362700" y="1514475"/>
            <a:ext cx="990600" cy="457200"/>
          </a:xfrm>
          <a:prstGeom prst="rect">
            <a:avLst/>
          </a:prstGeom>
          <a:noFill/>
          <a:ln w="9525">
            <a:noFill/>
            <a:miter lim="800000"/>
            <a:headEnd/>
            <a:tailEnd/>
          </a:ln>
        </p:spPr>
        <p:txBody>
          <a:bodyPr>
            <a:spAutoFit/>
          </a:bodyPr>
          <a:lstStyle/>
          <a:p>
            <a:pPr>
              <a:spcBef>
                <a:spcPct val="50000"/>
              </a:spcBef>
            </a:pPr>
            <a:r>
              <a:rPr kumimoji="1" lang="en-US" altLang="zh-CN" sz="2400" b="1" dirty="0" err="1">
                <a:latin typeface="Times New Roman" pitchFamily="18" charset="0"/>
              </a:rPr>
              <a:t>g</a:t>
            </a:r>
            <a:r>
              <a:rPr kumimoji="1" lang="en-US" altLang="zh-CN" sz="2400" b="1" dirty="0" err="1">
                <a:latin typeface="Times New Roman" pitchFamily="18" charset="0"/>
                <a:cs typeface="Times New Roman" pitchFamily="18" charset="0"/>
              </a:rPr>
              <a:t>ā</a:t>
            </a:r>
            <a:r>
              <a:rPr kumimoji="1" lang="en-US" altLang="zh-CN" sz="2400" b="1" dirty="0">
                <a:latin typeface="Times New Roman" pitchFamily="18" charset="0"/>
              </a:rPr>
              <a:t> </a:t>
            </a:r>
            <a:r>
              <a:rPr kumimoji="1" lang="en-US" altLang="zh-CN" sz="2400" b="1" dirty="0" err="1">
                <a:latin typeface="Times New Roman" pitchFamily="18" charset="0"/>
              </a:rPr>
              <a:t>l</a:t>
            </a:r>
            <a:r>
              <a:rPr kumimoji="1" lang="en-US" altLang="zh-CN" sz="2400" b="1" dirty="0" err="1">
                <a:latin typeface="Times New Roman" pitchFamily="18" charset="0"/>
                <a:cs typeface="Times New Roman" pitchFamily="18" charset="0"/>
              </a:rPr>
              <a:t>á</a:t>
            </a:r>
            <a:endParaRPr kumimoji="1" lang="en-US" altLang="zh-CN" sz="2400" b="1" dirty="0">
              <a:latin typeface="Times New Roman" pitchFamily="18" charset="0"/>
              <a:cs typeface="Times New Roman" pitchFamily="18" charset="0"/>
            </a:endParaRPr>
          </a:p>
        </p:txBody>
      </p:sp>
      <p:sp>
        <p:nvSpPr>
          <p:cNvPr id="39952" name="Text Box 16"/>
          <p:cNvSpPr txBox="1">
            <a:spLocks noChangeArrowheads="1"/>
          </p:cNvSpPr>
          <p:nvPr/>
        </p:nvSpPr>
        <p:spPr bwMode="auto">
          <a:xfrm>
            <a:off x="1219200" y="1514475"/>
            <a:ext cx="1028700" cy="457200"/>
          </a:xfrm>
          <a:prstGeom prst="rect">
            <a:avLst/>
          </a:prstGeom>
          <a:noFill/>
          <a:ln w="9525">
            <a:noFill/>
            <a:miter lim="800000"/>
            <a:headEnd/>
            <a:tailEnd/>
          </a:ln>
        </p:spPr>
        <p:txBody>
          <a:bodyPr>
            <a:spAutoFit/>
          </a:bodyPr>
          <a:lstStyle/>
          <a:p>
            <a:pPr defTabSz="914400">
              <a:spcBef>
                <a:spcPct val="50000"/>
              </a:spcBef>
            </a:pPr>
            <a:r>
              <a:rPr lang="en-US" altLang="zh-CN" sz="2400" b="1" dirty="0" err="1"/>
              <a:t>qiáo</a:t>
            </a:r>
            <a:endParaRPr lang="en-US" altLang="zh-CN" sz="2400" b="1" dirty="0"/>
          </a:p>
        </p:txBody>
      </p:sp>
      <p:sp>
        <p:nvSpPr>
          <p:cNvPr id="9" name="TextBox 8"/>
          <p:cNvSpPr txBox="1"/>
          <p:nvPr/>
        </p:nvSpPr>
        <p:spPr>
          <a:xfrm>
            <a:off x="1716985" y="2735818"/>
            <a:ext cx="530915" cy="369332"/>
          </a:xfrm>
          <a:prstGeom prst="rect">
            <a:avLst/>
          </a:prstGeom>
          <a:noFill/>
        </p:spPr>
        <p:txBody>
          <a:bodyPr wrap="square" rtlCol="0">
            <a:spAutoFit/>
          </a:bodyPr>
          <a:lstStyle/>
          <a:p>
            <a:r>
              <a:rPr lang="en-US" altLang="zh-CN" b="1" dirty="0" smtClean="0">
                <a:ea typeface="黑体" pitchFamily="49" charset="-122"/>
              </a:rPr>
              <a:t>b ó</a:t>
            </a:r>
            <a:endParaRPr lang="zh-CN" altLang="en-US" dirty="0"/>
          </a:p>
        </p:txBody>
      </p:sp>
      <p:sp>
        <p:nvSpPr>
          <p:cNvPr id="10" name="TextBox 9"/>
          <p:cNvSpPr txBox="1"/>
          <p:nvPr/>
        </p:nvSpPr>
        <p:spPr>
          <a:xfrm>
            <a:off x="5930530" y="2735818"/>
            <a:ext cx="864339" cy="369332"/>
          </a:xfrm>
          <a:prstGeom prst="rect">
            <a:avLst/>
          </a:prstGeom>
          <a:noFill/>
        </p:spPr>
        <p:txBody>
          <a:bodyPr wrap="none" rtlCol="0">
            <a:spAutoFit/>
          </a:bodyPr>
          <a:lstStyle/>
          <a:p>
            <a:r>
              <a:rPr lang="en-US" altLang="zh-CN" b="1" dirty="0" err="1" smtClean="0">
                <a:ea typeface="黑体" pitchFamily="49" charset="-122"/>
              </a:rPr>
              <a:t>zhǒng</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fade">
                                      <p:cBhvr>
                                        <p:cTn id="7" dur="2000"/>
                                        <p:tgtEl>
                                          <p:spTgt spid="399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940">
                                            <p:txEl>
                                              <p:pRg st="0" end="0"/>
                                            </p:txEl>
                                          </p:spTgt>
                                        </p:tgtEl>
                                        <p:attrNameLst>
                                          <p:attrName>style.visibility</p:attrName>
                                        </p:attrNameLst>
                                      </p:cBhvr>
                                      <p:to>
                                        <p:strVal val="visible"/>
                                      </p:to>
                                    </p:set>
                                    <p:animEffect transition="in" filter="fade">
                                      <p:cBhvr>
                                        <p:cTn id="12" dur="2000"/>
                                        <p:tgtEl>
                                          <p:spTgt spid="3994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940">
                                            <p:txEl>
                                              <p:pRg st="1" end="1"/>
                                            </p:txEl>
                                          </p:spTgt>
                                        </p:tgtEl>
                                        <p:attrNameLst>
                                          <p:attrName>style.visibility</p:attrName>
                                        </p:attrNameLst>
                                      </p:cBhvr>
                                      <p:to>
                                        <p:strVal val="visible"/>
                                      </p:to>
                                    </p:set>
                                    <p:animEffect transition="in" filter="fade">
                                      <p:cBhvr>
                                        <p:cTn id="17" dur="2000"/>
                                        <p:tgtEl>
                                          <p:spTgt spid="3994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940">
                                            <p:txEl>
                                              <p:pRg st="2" end="2"/>
                                            </p:txEl>
                                          </p:spTgt>
                                        </p:tgtEl>
                                        <p:attrNameLst>
                                          <p:attrName>style.visibility</p:attrName>
                                        </p:attrNameLst>
                                      </p:cBhvr>
                                      <p:to>
                                        <p:strVal val="visible"/>
                                      </p:to>
                                    </p:set>
                                    <p:animEffect transition="in" filter="fade">
                                      <p:cBhvr>
                                        <p:cTn id="22" dur="2000"/>
                                        <p:tgtEl>
                                          <p:spTgt spid="3994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9952"/>
                                        </p:tgtEl>
                                        <p:attrNameLst>
                                          <p:attrName>style.visibility</p:attrName>
                                        </p:attrNameLst>
                                      </p:cBhvr>
                                      <p:to>
                                        <p:strVal val="visible"/>
                                      </p:to>
                                    </p:set>
                                    <p:animEffect transition="in" filter="blinds(horizontal)">
                                      <p:cBhvr>
                                        <p:cTn id="27" dur="500"/>
                                        <p:tgtEl>
                                          <p:spTgt spid="3995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9950"/>
                                        </p:tgtEl>
                                        <p:attrNameLst>
                                          <p:attrName>style.visibility</p:attrName>
                                        </p:attrNameLst>
                                      </p:cBhvr>
                                      <p:to>
                                        <p:strVal val="visible"/>
                                      </p:to>
                                    </p:set>
                                    <p:animEffect transition="in" filter="blinds(horizontal)">
                                      <p:cBhvr>
                                        <p:cTn id="32" dur="500"/>
                                        <p:tgtEl>
                                          <p:spTgt spid="3995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9946"/>
                                        </p:tgtEl>
                                        <p:attrNameLst>
                                          <p:attrName>style.visibility</p:attrName>
                                        </p:attrNameLst>
                                      </p:cBhvr>
                                      <p:to>
                                        <p:strVal val="visible"/>
                                      </p:to>
                                    </p:set>
                                    <p:animEffect transition="in" filter="blinds(horizontal)">
                                      <p:cBhvr>
                                        <p:cTn id="37" dur="500"/>
                                        <p:tgtEl>
                                          <p:spTgt spid="3994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9947"/>
                                        </p:tgtEl>
                                        <p:attrNameLst>
                                          <p:attrName>style.visibility</p:attrName>
                                        </p:attrNameLst>
                                      </p:cBhvr>
                                      <p:to>
                                        <p:strVal val="visible"/>
                                      </p:to>
                                    </p:set>
                                    <p:animEffect transition="in" filter="blinds(horizontal)">
                                      <p:cBhvr>
                                        <p:cTn id="42" dur="500"/>
                                        <p:tgtEl>
                                          <p:spTgt spid="3994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39940" grpId="0" build="p"/>
      <p:bldP spid="39946" grpId="0"/>
      <p:bldP spid="39947" grpId="0"/>
      <p:bldP spid="39950" grpId="0"/>
      <p:bldP spid="39952"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p:txBody>
          <a:bodyPr/>
          <a:lstStyle/>
          <a:p>
            <a:endParaRPr lang="zh-CN" altLang="en-US" smtClean="0"/>
          </a:p>
        </p:txBody>
      </p:sp>
      <p:sp>
        <p:nvSpPr>
          <p:cNvPr id="9219" name="Rectangle 3"/>
          <p:cNvSpPr>
            <a:spLocks noGrp="1"/>
          </p:cNvSpPr>
          <p:nvPr>
            <p:ph type="body" idx="1"/>
          </p:nvPr>
        </p:nvSpPr>
        <p:spPr/>
        <p:txBody>
          <a:bodyPr/>
          <a:lstStyle/>
          <a:p>
            <a:endParaRPr lang="zh-CN" altLang="en-US" smtClean="0"/>
          </a:p>
        </p:txBody>
      </p:sp>
      <p:pic>
        <p:nvPicPr>
          <p:cNvPr id="9220" name="Picture 4" descr="643729_152622084979_2"/>
          <p:cNvPicPr>
            <a:picLocks noChangeAspect="1" noChangeArrowheads="1"/>
          </p:cNvPicPr>
          <p:nvPr/>
        </p:nvPicPr>
        <p:blipFill>
          <a:blip r:embed="rId2"/>
          <a:srcRect/>
          <a:stretch>
            <a:fillRect/>
          </a:stretch>
        </p:blipFill>
        <p:spPr bwMode="auto">
          <a:xfrm>
            <a:off x="0" y="-939800"/>
            <a:ext cx="9144000" cy="6083300"/>
          </a:xfrm>
          <a:prstGeom prst="rect">
            <a:avLst/>
          </a:prstGeom>
          <a:noFill/>
          <a:ln w="9525">
            <a:noFill/>
            <a:miter lim="800000"/>
            <a:headEnd/>
            <a:tailEnd/>
          </a:ln>
        </p:spPr>
      </p:pic>
      <p:sp>
        <p:nvSpPr>
          <p:cNvPr id="9222" name="Rectangle 6"/>
          <p:cNvSpPr>
            <a:spLocks/>
          </p:cNvSpPr>
          <p:nvPr/>
        </p:nvSpPr>
        <p:spPr bwMode="auto">
          <a:xfrm>
            <a:off x="457200" y="1628775"/>
            <a:ext cx="8229600" cy="565150"/>
          </a:xfrm>
          <a:prstGeom prst="rect">
            <a:avLst/>
          </a:prstGeom>
          <a:noFill/>
          <a:ln w="9525">
            <a:noFill/>
            <a:miter lim="800000"/>
            <a:headEnd/>
            <a:tailEnd/>
          </a:ln>
        </p:spPr>
        <p:txBody>
          <a:bodyPr/>
          <a:lstStyle/>
          <a:p>
            <a:pPr marL="342900" indent="-342900" eaLnBrk="0" hangingPunct="0">
              <a:lnSpc>
                <a:spcPct val="90000"/>
              </a:lnSpc>
              <a:spcBef>
                <a:spcPct val="20000"/>
              </a:spcBef>
              <a:buFont typeface="Arial" pitchFamily="34" charset="0"/>
              <a:buNone/>
            </a:pPr>
            <a:r>
              <a:rPr lang="zh-CN" altLang="en-US" sz="4400" b="1" dirty="0" smtClean="0">
                <a:latin typeface="华文中宋" pitchFamily="2" charset="-122"/>
                <a:ea typeface="华文中宋" pitchFamily="2" charset="-122"/>
              </a:rPr>
              <a:t>作者写</a:t>
            </a:r>
            <a:r>
              <a:rPr lang="zh-CN" altLang="en-US" sz="4400" b="1" dirty="0">
                <a:latin typeface="华文中宋" pitchFamily="2" charset="-122"/>
                <a:ea typeface="华文中宋" pitchFamily="2" charset="-122"/>
              </a:rPr>
              <a:t>了哪些与荷有关的事情</a:t>
            </a:r>
            <a:r>
              <a:rPr lang="zh-CN" altLang="en-US" sz="4400" dirty="0">
                <a:latin typeface="华文中宋" pitchFamily="2" charset="-122"/>
                <a:ea typeface="华文中宋" pitchFamily="2" charset="-122"/>
              </a:rPr>
              <a: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a:xfrm>
            <a:off x="457200" y="0"/>
            <a:ext cx="8229600" cy="857250"/>
          </a:xfrm>
        </p:spPr>
        <p:txBody>
          <a:bodyPr/>
          <a:lstStyle/>
          <a:p>
            <a:r>
              <a:rPr lang="zh-CN" altLang="en-US" sz="4800" b="1" dirty="0" smtClean="0">
                <a:solidFill>
                  <a:srgbClr val="FF0000"/>
                </a:solidFill>
              </a:rPr>
              <a:t>悟  荷</a:t>
            </a:r>
          </a:p>
        </p:txBody>
      </p:sp>
      <p:sp>
        <p:nvSpPr>
          <p:cNvPr id="10243" name="Rectangle 3"/>
          <p:cNvSpPr>
            <a:spLocks noGrp="1"/>
          </p:cNvSpPr>
          <p:nvPr>
            <p:ph type="body" idx="1"/>
          </p:nvPr>
        </p:nvSpPr>
        <p:spPr>
          <a:xfrm>
            <a:off x="457200" y="857250"/>
            <a:ext cx="8229600" cy="3848100"/>
          </a:xfrm>
        </p:spPr>
        <p:txBody>
          <a:bodyPr/>
          <a:lstStyle/>
          <a:p>
            <a:pPr>
              <a:spcBef>
                <a:spcPct val="50000"/>
              </a:spcBef>
              <a:buFont typeface="Arial" pitchFamily="34" charset="0"/>
              <a:buNone/>
            </a:pPr>
            <a:r>
              <a:rPr lang="zh-CN" altLang="en-US" sz="2800" b="1" dirty="0" smtClean="0">
                <a:solidFill>
                  <a:schemeClr val="tx2"/>
                </a:solidFill>
                <a:latin typeface="黑体" pitchFamily="49" charset="-122"/>
                <a:ea typeface="黑体" pitchFamily="49" charset="-122"/>
              </a:rPr>
              <a:t>      请同学们精读</a:t>
            </a:r>
            <a:r>
              <a:rPr lang="en-US" altLang="zh-CN" sz="2800" b="1" dirty="0" smtClean="0">
                <a:solidFill>
                  <a:schemeClr val="tx2"/>
                </a:solidFill>
                <a:latin typeface="黑体" pitchFamily="49" charset="-122"/>
                <a:ea typeface="黑体" pitchFamily="49" charset="-122"/>
              </a:rPr>
              <a:t>4</a:t>
            </a:r>
            <a:r>
              <a:rPr lang="zh-CN" altLang="en-US" sz="2800" b="1" dirty="0" smtClean="0">
                <a:solidFill>
                  <a:schemeClr val="tx2"/>
                </a:solidFill>
                <a:latin typeface="黑体" pitchFamily="49" charset="-122"/>
                <a:ea typeface="黑体" pitchFamily="49" charset="-122"/>
              </a:rPr>
              <a:t>－</a:t>
            </a:r>
            <a:r>
              <a:rPr lang="en-US" altLang="zh-CN" sz="2800" b="1" dirty="0" smtClean="0">
                <a:solidFill>
                  <a:schemeClr val="tx2"/>
                </a:solidFill>
                <a:latin typeface="黑体" pitchFamily="49" charset="-122"/>
                <a:ea typeface="黑体" pitchFamily="49" charset="-122"/>
              </a:rPr>
              <a:t>6</a:t>
            </a:r>
            <a:r>
              <a:rPr lang="zh-CN" altLang="en-US" sz="2800" b="1" dirty="0" smtClean="0">
                <a:solidFill>
                  <a:schemeClr val="tx2"/>
                </a:solidFill>
                <a:latin typeface="黑体" pitchFamily="49" charset="-122"/>
                <a:ea typeface="黑体" pitchFamily="49" charset="-122"/>
              </a:rPr>
              <a:t>自然段，</a:t>
            </a:r>
            <a:r>
              <a:rPr lang="zh-CN" altLang="en-US" sz="2800" b="1" u="sng" dirty="0" smtClean="0">
                <a:solidFill>
                  <a:schemeClr val="tx2"/>
                </a:solidFill>
                <a:latin typeface="黑体" pitchFamily="49" charset="-122"/>
                <a:ea typeface="黑体" pitchFamily="49" charset="-122"/>
              </a:rPr>
              <a:t>勾画描写荷生长过程的句子</a:t>
            </a:r>
            <a:r>
              <a:rPr lang="zh-CN" altLang="en-US" sz="2800" b="1" dirty="0" smtClean="0">
                <a:solidFill>
                  <a:schemeClr val="tx2"/>
                </a:solidFill>
                <a:latin typeface="黑体" pitchFamily="49" charset="-122"/>
                <a:ea typeface="黑体" pitchFamily="49" charset="-122"/>
              </a:rPr>
              <a:t>，并思考：</a:t>
            </a:r>
            <a:endParaRPr lang="en-US" altLang="zh-CN" sz="2800" b="1" dirty="0" smtClean="0">
              <a:solidFill>
                <a:schemeClr val="tx2"/>
              </a:solidFill>
              <a:latin typeface="黑体" pitchFamily="49" charset="-122"/>
              <a:ea typeface="黑体" pitchFamily="49" charset="-122"/>
            </a:endParaRPr>
          </a:p>
          <a:p>
            <a:pPr>
              <a:spcBef>
                <a:spcPct val="50000"/>
              </a:spcBef>
              <a:buFont typeface="Arial" pitchFamily="34" charset="0"/>
              <a:buNone/>
            </a:pPr>
            <a:r>
              <a:rPr lang="en-US" altLang="zh-CN" sz="3600" b="1" dirty="0" smtClean="0">
                <a:latin typeface="黑体" pitchFamily="49" charset="-122"/>
                <a:ea typeface="黑体" pitchFamily="49" charset="-122"/>
              </a:rPr>
              <a:t>1.</a:t>
            </a:r>
            <a:r>
              <a:rPr lang="zh-CN" altLang="en-US" sz="3600" b="1" dirty="0" smtClean="0">
                <a:latin typeface="黑体" pitchFamily="49" charset="-122"/>
                <a:ea typeface="黑体" pitchFamily="49" charset="-122"/>
              </a:rPr>
              <a:t>作者的心情是怎样变化的？</a:t>
            </a:r>
            <a:endParaRPr lang="en-US" altLang="zh-CN" sz="3600" b="1" dirty="0" smtClean="0">
              <a:latin typeface="黑体" pitchFamily="49" charset="-122"/>
              <a:ea typeface="黑体" pitchFamily="49" charset="-122"/>
            </a:endParaRPr>
          </a:p>
          <a:p>
            <a:pPr>
              <a:spcBef>
                <a:spcPct val="50000"/>
              </a:spcBef>
              <a:buFont typeface="Arial" pitchFamily="34" charset="0"/>
              <a:buNone/>
            </a:pPr>
            <a:r>
              <a:rPr lang="en-US" altLang="zh-CN" sz="3600" b="1" dirty="0" smtClean="0">
                <a:latin typeface="黑体" pitchFamily="49" charset="-122"/>
                <a:ea typeface="黑体" pitchFamily="49" charset="-122"/>
              </a:rPr>
              <a:t>2.</a:t>
            </a:r>
            <a:r>
              <a:rPr lang="zh-CN" altLang="en-US" sz="3600" b="1" dirty="0" smtClean="0">
                <a:latin typeface="黑体" pitchFamily="49" charset="-122"/>
                <a:ea typeface="黑体" pitchFamily="49" charset="-122"/>
              </a:rPr>
              <a:t>作者从种莲、盼荷的过程中</a:t>
            </a:r>
            <a:r>
              <a:rPr lang="en-US" altLang="zh-CN" sz="3600" b="1" dirty="0" smtClean="0">
                <a:latin typeface="黑体" pitchFamily="49" charset="-122"/>
                <a:ea typeface="黑体" pitchFamily="49" charset="-122"/>
              </a:rPr>
              <a:t>,</a:t>
            </a:r>
            <a:r>
              <a:rPr lang="zh-CN" altLang="en-US" sz="3600" b="1" dirty="0" smtClean="0">
                <a:latin typeface="黑体" pitchFamily="49" charset="-122"/>
                <a:ea typeface="黑体" pitchFamily="49" charset="-122"/>
              </a:rPr>
              <a:t>领悟出了什么生活哲理</a:t>
            </a:r>
            <a:r>
              <a:rPr lang="en-US" altLang="zh-CN" sz="3600" b="1" dirty="0" smtClean="0">
                <a:latin typeface="黑体" pitchFamily="49" charset="-122"/>
                <a:ea typeface="黑体" pitchFamily="49" charset="-122"/>
              </a:rPr>
              <a:t>?</a:t>
            </a:r>
          </a:p>
          <a:p>
            <a:pPr>
              <a:spcBef>
                <a:spcPct val="50000"/>
              </a:spcBef>
              <a:buFont typeface="Arial" pitchFamily="34" charset="0"/>
              <a:buNone/>
            </a:pPr>
            <a:r>
              <a:rPr lang="en-US" altLang="zh-CN" sz="3600" b="1" dirty="0" smtClean="0">
                <a:solidFill>
                  <a:srgbClr val="FF3300"/>
                </a:solidFill>
                <a:latin typeface="黑体" pitchFamily="49" charset="-122"/>
                <a:ea typeface="黑体" pitchFamily="49" charset="-122"/>
              </a:rPr>
              <a:t>        </a:t>
            </a:r>
            <a:r>
              <a:rPr lang="en-US" altLang="zh-CN" b="1" dirty="0" smtClean="0">
                <a:solidFill>
                  <a:srgbClr val="00B0F0"/>
                </a:solidFill>
                <a:latin typeface="黑体" pitchFamily="49" charset="-122"/>
                <a:ea typeface="黑体" pitchFamily="49" charset="-122"/>
              </a:rPr>
              <a:t>4</a:t>
            </a:r>
            <a:r>
              <a:rPr lang="zh-CN" altLang="en-US" b="1" dirty="0" smtClean="0">
                <a:solidFill>
                  <a:srgbClr val="00B0F0"/>
                </a:solidFill>
                <a:latin typeface="黑体" pitchFamily="49" charset="-122"/>
                <a:ea typeface="黑体" pitchFamily="49" charset="-122"/>
              </a:rPr>
              <a:t>分钟后，比谁回答得好。</a:t>
            </a:r>
            <a:r>
              <a:rPr lang="en-US" altLang="zh-CN" b="1" dirty="0" smtClean="0">
                <a:solidFill>
                  <a:srgbClr val="00B0F0"/>
                </a:solidFill>
                <a:latin typeface="宋体" pitchFamily="2" charset="-122"/>
              </a:rPr>
              <a:t/>
            </a:r>
            <a:br>
              <a:rPr lang="en-US" altLang="zh-CN" b="1" dirty="0" smtClean="0">
                <a:solidFill>
                  <a:srgbClr val="00B0F0"/>
                </a:solidFill>
                <a:latin typeface="宋体" pitchFamily="2" charset="-122"/>
              </a:rPr>
            </a:br>
            <a:endParaRPr lang="zh-CN" altLang="en-US" b="1" dirty="0" smtClean="0">
              <a:solidFill>
                <a:srgbClr val="00B0F0"/>
              </a:solidFill>
              <a:latin typeface="黑体" pitchFamily="49" charset="-122"/>
              <a:ea typeface="黑体" pitchFamily="49" charset="-122"/>
            </a:endParaRPr>
          </a:p>
          <a:p>
            <a:pPr>
              <a:lnSpc>
                <a:spcPct val="80000"/>
              </a:lnSpc>
              <a:buFont typeface="Arial" pitchFamily="34" charset="0"/>
              <a:buNone/>
            </a:pPr>
            <a:endParaRPr lang="zh-CN" altLang="en-US" sz="28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3429000" y="342900"/>
            <a:ext cx="182880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sp>
        <p:nvSpPr>
          <p:cNvPr id="46083" name="Text Box 3"/>
          <p:cNvSpPr txBox="1">
            <a:spLocks noChangeArrowheads="1"/>
          </p:cNvSpPr>
          <p:nvPr/>
        </p:nvSpPr>
        <p:spPr bwMode="auto">
          <a:xfrm>
            <a:off x="1219200" y="171450"/>
            <a:ext cx="7772400" cy="1038225"/>
          </a:xfrm>
          <a:prstGeom prst="rect">
            <a:avLst/>
          </a:prstGeom>
          <a:noFill/>
          <a:ln w="9525">
            <a:noFill/>
            <a:miter lim="800000"/>
            <a:headEnd/>
            <a:tailEnd/>
          </a:ln>
        </p:spPr>
        <p:txBody>
          <a:bodyPr>
            <a:spAutoFit/>
          </a:bodyPr>
          <a:lstStyle/>
          <a:p>
            <a:pPr>
              <a:spcBef>
                <a:spcPct val="50000"/>
              </a:spcBef>
            </a:pPr>
            <a:r>
              <a:rPr lang="zh-CN" altLang="en-US" sz="3100" b="1">
                <a:solidFill>
                  <a:schemeClr val="tx2"/>
                </a:solidFill>
                <a:latin typeface="黑体" pitchFamily="49" charset="-122"/>
                <a:ea typeface="黑体" pitchFamily="49" charset="-122"/>
              </a:rPr>
              <a:t>阅读</a:t>
            </a:r>
            <a:r>
              <a:rPr lang="en-US" altLang="zh-CN" sz="3100" b="1">
                <a:solidFill>
                  <a:schemeClr val="tx2"/>
                </a:solidFill>
                <a:latin typeface="黑体" pitchFamily="49" charset="-122"/>
                <a:ea typeface="黑体" pitchFamily="49" charset="-122"/>
              </a:rPr>
              <a:t>4</a:t>
            </a:r>
            <a:r>
              <a:rPr lang="zh-CN" altLang="en-US" sz="3100" b="1">
                <a:solidFill>
                  <a:schemeClr val="tx2"/>
                </a:solidFill>
                <a:latin typeface="黑体" pitchFamily="49" charset="-122"/>
                <a:ea typeface="黑体" pitchFamily="49" charset="-122"/>
              </a:rPr>
              <a:t>－</a:t>
            </a:r>
            <a:r>
              <a:rPr lang="en-US" altLang="zh-CN" sz="3100" b="1">
                <a:solidFill>
                  <a:schemeClr val="tx2"/>
                </a:solidFill>
                <a:latin typeface="黑体" pitchFamily="49" charset="-122"/>
                <a:ea typeface="黑体" pitchFamily="49" charset="-122"/>
              </a:rPr>
              <a:t>6</a:t>
            </a:r>
            <a:r>
              <a:rPr lang="zh-CN" altLang="en-US" sz="3100" b="1">
                <a:solidFill>
                  <a:schemeClr val="tx2"/>
                </a:solidFill>
                <a:latin typeface="黑体" pitchFamily="49" charset="-122"/>
                <a:ea typeface="黑体" pitchFamily="49" charset="-122"/>
              </a:rPr>
              <a:t>自然段，勾画描写荷生长过程的句子，思考作者的心情是怎样变化的？</a:t>
            </a:r>
          </a:p>
        </p:txBody>
      </p:sp>
      <p:sp>
        <p:nvSpPr>
          <p:cNvPr id="11268" name="Text Box 4"/>
          <p:cNvSpPr txBox="1">
            <a:spLocks noChangeArrowheads="1"/>
          </p:cNvSpPr>
          <p:nvPr/>
        </p:nvSpPr>
        <p:spPr bwMode="auto">
          <a:xfrm>
            <a:off x="0" y="114300"/>
            <a:ext cx="152400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pic>
        <p:nvPicPr>
          <p:cNvPr id="11269" name="Picture 5" descr="图片6"/>
          <p:cNvPicPr>
            <a:picLocks noChangeAspect="1" noChangeArrowheads="1"/>
          </p:cNvPicPr>
          <p:nvPr/>
        </p:nvPicPr>
        <p:blipFill>
          <a:blip r:embed="rId2"/>
          <a:srcRect/>
          <a:stretch>
            <a:fillRect/>
          </a:stretch>
        </p:blipFill>
        <p:spPr bwMode="auto">
          <a:xfrm>
            <a:off x="0" y="195263"/>
            <a:ext cx="1223963" cy="1223962"/>
          </a:xfrm>
          <a:prstGeom prst="rect">
            <a:avLst/>
          </a:prstGeom>
          <a:noFill/>
          <a:ln w="9525">
            <a:noFill/>
            <a:miter lim="800000"/>
            <a:headEnd/>
            <a:tailEnd/>
          </a:ln>
        </p:spPr>
      </p:pic>
      <p:sp>
        <p:nvSpPr>
          <p:cNvPr id="11270" name="Text Box 6"/>
          <p:cNvSpPr txBox="1">
            <a:spLocks noChangeArrowheads="1"/>
          </p:cNvSpPr>
          <p:nvPr/>
        </p:nvSpPr>
        <p:spPr bwMode="auto">
          <a:xfrm>
            <a:off x="7086600" y="114300"/>
            <a:ext cx="190500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sp>
        <p:nvSpPr>
          <p:cNvPr id="46088" name="Text Box 8"/>
          <p:cNvSpPr txBox="1">
            <a:spLocks noChangeArrowheads="1"/>
          </p:cNvSpPr>
          <p:nvPr/>
        </p:nvSpPr>
        <p:spPr bwMode="auto">
          <a:xfrm>
            <a:off x="3124200" y="1209675"/>
            <a:ext cx="1371600" cy="519113"/>
          </a:xfrm>
          <a:prstGeom prst="rect">
            <a:avLst/>
          </a:prstGeom>
          <a:noFill/>
          <a:ln w="9525">
            <a:noFill/>
            <a:miter lim="800000"/>
            <a:headEnd/>
            <a:tailEnd/>
          </a:ln>
        </p:spPr>
        <p:txBody>
          <a:bodyPr>
            <a:spAutoFit/>
          </a:bodyPr>
          <a:lstStyle/>
          <a:p>
            <a:pPr>
              <a:spcBef>
                <a:spcPct val="50000"/>
              </a:spcBef>
            </a:pPr>
            <a:r>
              <a:rPr lang="zh-CN" altLang="en-US" sz="2800" b="1">
                <a:solidFill>
                  <a:srgbClr val="FF0066"/>
                </a:solidFill>
                <a:latin typeface="Times New Roman" pitchFamily="18" charset="0"/>
                <a:ea typeface="黑体" pitchFamily="49" charset="-122"/>
              </a:rPr>
              <a:t>第一年</a:t>
            </a:r>
          </a:p>
        </p:txBody>
      </p:sp>
      <p:sp>
        <p:nvSpPr>
          <p:cNvPr id="11272" name="Text Box 9"/>
          <p:cNvSpPr txBox="1">
            <a:spLocks noChangeArrowheads="1"/>
          </p:cNvSpPr>
          <p:nvPr/>
        </p:nvSpPr>
        <p:spPr bwMode="auto">
          <a:xfrm>
            <a:off x="3048000" y="1771650"/>
            <a:ext cx="152400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sp>
        <p:nvSpPr>
          <p:cNvPr id="11273" name="AutoShape 10"/>
          <p:cNvSpPr>
            <a:spLocks noChangeArrowheads="1"/>
          </p:cNvSpPr>
          <p:nvPr/>
        </p:nvSpPr>
        <p:spPr bwMode="auto">
          <a:xfrm>
            <a:off x="2971800" y="1771650"/>
            <a:ext cx="1873250" cy="104775"/>
          </a:xfrm>
          <a:prstGeom prst="rightArrow">
            <a:avLst>
              <a:gd name="adj1" fmla="val 50000"/>
              <a:gd name="adj2" fmla="val 446970"/>
            </a:avLst>
          </a:prstGeom>
          <a:solidFill>
            <a:schemeClr val="accent1"/>
          </a:solidFill>
          <a:ln w="9525">
            <a:solidFill>
              <a:schemeClr val="tx1"/>
            </a:solidFill>
            <a:miter lim="800000"/>
            <a:headEnd/>
            <a:tailEnd/>
          </a:ln>
        </p:spPr>
        <p:txBody>
          <a:bodyPr wrap="none" anchor="ctr"/>
          <a:lstStyle/>
          <a:p>
            <a:endParaRPr lang="zh-CN" altLang="en-US"/>
          </a:p>
        </p:txBody>
      </p:sp>
      <p:sp>
        <p:nvSpPr>
          <p:cNvPr id="46091" name="Text Box 11"/>
          <p:cNvSpPr txBox="1">
            <a:spLocks noChangeArrowheads="1"/>
          </p:cNvSpPr>
          <p:nvPr/>
        </p:nvSpPr>
        <p:spPr bwMode="auto">
          <a:xfrm>
            <a:off x="3200400" y="1876425"/>
            <a:ext cx="1371600" cy="519113"/>
          </a:xfrm>
          <a:prstGeom prst="rect">
            <a:avLst/>
          </a:prstGeom>
          <a:noFill/>
          <a:ln w="9525">
            <a:noFill/>
            <a:miter lim="800000"/>
            <a:headEnd/>
            <a:tailEnd/>
          </a:ln>
        </p:spPr>
        <p:txBody>
          <a:bodyPr>
            <a:spAutoFit/>
          </a:bodyPr>
          <a:lstStyle/>
          <a:p>
            <a:pPr>
              <a:spcBef>
                <a:spcPct val="50000"/>
              </a:spcBef>
            </a:pPr>
            <a:r>
              <a:rPr lang="zh-CN" altLang="en-US" sz="2800" b="1">
                <a:solidFill>
                  <a:srgbClr val="FF0066"/>
                </a:solidFill>
                <a:latin typeface="Times New Roman" pitchFamily="18" charset="0"/>
                <a:ea typeface="黑体" pitchFamily="49" charset="-122"/>
              </a:rPr>
              <a:t>第二年</a:t>
            </a:r>
          </a:p>
        </p:txBody>
      </p:sp>
      <p:sp>
        <p:nvSpPr>
          <p:cNvPr id="11275" name="Text Box 12"/>
          <p:cNvSpPr txBox="1">
            <a:spLocks noChangeArrowheads="1"/>
          </p:cNvSpPr>
          <p:nvPr/>
        </p:nvSpPr>
        <p:spPr bwMode="auto">
          <a:xfrm>
            <a:off x="3048000" y="2514600"/>
            <a:ext cx="160020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sp>
        <p:nvSpPr>
          <p:cNvPr id="11276" name="AutoShape 13"/>
          <p:cNvSpPr>
            <a:spLocks noChangeArrowheads="1"/>
          </p:cNvSpPr>
          <p:nvPr/>
        </p:nvSpPr>
        <p:spPr bwMode="auto">
          <a:xfrm>
            <a:off x="3048000" y="2400300"/>
            <a:ext cx="1871663" cy="161925"/>
          </a:xfrm>
          <a:prstGeom prst="rightArrow">
            <a:avLst>
              <a:gd name="adj1" fmla="val 50000"/>
              <a:gd name="adj2" fmla="val 288971"/>
            </a:avLst>
          </a:prstGeom>
          <a:solidFill>
            <a:schemeClr val="accent1"/>
          </a:solidFill>
          <a:ln w="9525">
            <a:solidFill>
              <a:schemeClr val="tx1"/>
            </a:solidFill>
            <a:miter lim="800000"/>
            <a:headEnd/>
            <a:tailEnd/>
          </a:ln>
        </p:spPr>
        <p:txBody>
          <a:bodyPr wrap="none" anchor="ctr"/>
          <a:lstStyle/>
          <a:p>
            <a:endParaRPr lang="zh-CN" altLang="en-US"/>
          </a:p>
        </p:txBody>
      </p:sp>
      <p:sp>
        <p:nvSpPr>
          <p:cNvPr id="46094" name="Text Box 14"/>
          <p:cNvSpPr txBox="1">
            <a:spLocks noChangeArrowheads="1"/>
          </p:cNvSpPr>
          <p:nvPr/>
        </p:nvSpPr>
        <p:spPr bwMode="auto">
          <a:xfrm>
            <a:off x="3200400" y="2628900"/>
            <a:ext cx="1447800" cy="519113"/>
          </a:xfrm>
          <a:prstGeom prst="rect">
            <a:avLst/>
          </a:prstGeom>
          <a:noFill/>
          <a:ln w="9525">
            <a:noFill/>
            <a:miter lim="800000"/>
            <a:headEnd/>
            <a:tailEnd/>
          </a:ln>
        </p:spPr>
        <p:txBody>
          <a:bodyPr>
            <a:spAutoFit/>
          </a:bodyPr>
          <a:lstStyle/>
          <a:p>
            <a:pPr>
              <a:spcBef>
                <a:spcPct val="50000"/>
              </a:spcBef>
            </a:pPr>
            <a:r>
              <a:rPr lang="zh-CN" altLang="en-US" sz="2800" b="1">
                <a:solidFill>
                  <a:srgbClr val="FF0066"/>
                </a:solidFill>
                <a:latin typeface="Times New Roman" pitchFamily="18" charset="0"/>
                <a:ea typeface="黑体" pitchFamily="49" charset="-122"/>
              </a:rPr>
              <a:t>第三年</a:t>
            </a:r>
          </a:p>
        </p:txBody>
      </p:sp>
      <p:sp>
        <p:nvSpPr>
          <p:cNvPr id="11278" name="Text Box 15"/>
          <p:cNvSpPr txBox="1">
            <a:spLocks noChangeArrowheads="1"/>
          </p:cNvSpPr>
          <p:nvPr/>
        </p:nvSpPr>
        <p:spPr bwMode="auto">
          <a:xfrm>
            <a:off x="3124200" y="3200400"/>
            <a:ext cx="152400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sp>
        <p:nvSpPr>
          <p:cNvPr id="11279" name="AutoShape 16"/>
          <p:cNvSpPr>
            <a:spLocks noChangeArrowheads="1"/>
          </p:cNvSpPr>
          <p:nvPr/>
        </p:nvSpPr>
        <p:spPr bwMode="auto">
          <a:xfrm>
            <a:off x="3048000" y="3200400"/>
            <a:ext cx="1800225" cy="161925"/>
          </a:xfrm>
          <a:prstGeom prst="rightArrow">
            <a:avLst>
              <a:gd name="adj1" fmla="val 50000"/>
              <a:gd name="adj2" fmla="val 277941"/>
            </a:avLst>
          </a:prstGeom>
          <a:solidFill>
            <a:schemeClr val="accent1"/>
          </a:solidFill>
          <a:ln w="9525">
            <a:solidFill>
              <a:schemeClr val="tx1"/>
            </a:solidFill>
            <a:miter lim="800000"/>
            <a:headEnd/>
            <a:tailEnd/>
          </a:ln>
        </p:spPr>
        <p:txBody>
          <a:bodyPr wrap="none" anchor="ctr"/>
          <a:lstStyle/>
          <a:p>
            <a:endParaRPr lang="zh-CN" altLang="en-US"/>
          </a:p>
        </p:txBody>
      </p:sp>
      <p:sp>
        <p:nvSpPr>
          <p:cNvPr id="46097" name="Text Box 17"/>
          <p:cNvSpPr txBox="1">
            <a:spLocks noChangeArrowheads="1"/>
          </p:cNvSpPr>
          <p:nvPr/>
        </p:nvSpPr>
        <p:spPr bwMode="auto">
          <a:xfrm>
            <a:off x="3200400" y="3657600"/>
            <a:ext cx="1524000" cy="519113"/>
          </a:xfrm>
          <a:prstGeom prst="rect">
            <a:avLst/>
          </a:prstGeom>
          <a:noFill/>
          <a:ln w="9525">
            <a:noFill/>
            <a:miter lim="800000"/>
            <a:headEnd/>
            <a:tailEnd/>
          </a:ln>
        </p:spPr>
        <p:txBody>
          <a:bodyPr>
            <a:spAutoFit/>
          </a:bodyPr>
          <a:lstStyle/>
          <a:p>
            <a:pPr>
              <a:spcBef>
                <a:spcPct val="50000"/>
              </a:spcBef>
            </a:pPr>
            <a:r>
              <a:rPr lang="zh-CN" altLang="en-US" sz="2800" b="1">
                <a:solidFill>
                  <a:srgbClr val="FF0066"/>
                </a:solidFill>
                <a:latin typeface="Times New Roman" pitchFamily="18" charset="0"/>
                <a:ea typeface="黑体" pitchFamily="49" charset="-122"/>
              </a:rPr>
              <a:t>第四年</a:t>
            </a:r>
          </a:p>
        </p:txBody>
      </p:sp>
      <p:sp>
        <p:nvSpPr>
          <p:cNvPr id="11281" name="Text Box 18"/>
          <p:cNvSpPr txBox="1">
            <a:spLocks noChangeArrowheads="1"/>
          </p:cNvSpPr>
          <p:nvPr/>
        </p:nvSpPr>
        <p:spPr bwMode="auto">
          <a:xfrm>
            <a:off x="3124200" y="4229100"/>
            <a:ext cx="160020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sp>
        <p:nvSpPr>
          <p:cNvPr id="11282" name="AutoShape 19"/>
          <p:cNvSpPr>
            <a:spLocks noChangeArrowheads="1"/>
          </p:cNvSpPr>
          <p:nvPr/>
        </p:nvSpPr>
        <p:spPr bwMode="auto">
          <a:xfrm>
            <a:off x="3200400" y="4171950"/>
            <a:ext cx="1511300" cy="161925"/>
          </a:xfrm>
          <a:prstGeom prst="rightArrow">
            <a:avLst>
              <a:gd name="adj1" fmla="val 50000"/>
              <a:gd name="adj2" fmla="val 233333"/>
            </a:avLst>
          </a:prstGeom>
          <a:solidFill>
            <a:schemeClr val="accent1"/>
          </a:solidFill>
          <a:ln w="9525">
            <a:solidFill>
              <a:schemeClr val="tx1"/>
            </a:solidFill>
            <a:miter lim="800000"/>
            <a:headEnd/>
            <a:tailEnd/>
          </a:ln>
        </p:spPr>
        <p:txBody>
          <a:bodyPr wrap="none" anchor="ctr"/>
          <a:lstStyle/>
          <a:p>
            <a:endParaRPr lang="zh-CN" altLang="en-US"/>
          </a:p>
        </p:txBody>
      </p:sp>
      <p:sp>
        <p:nvSpPr>
          <p:cNvPr id="46100" name="Text Box 20"/>
          <p:cNvSpPr txBox="1">
            <a:spLocks noChangeArrowheads="1"/>
          </p:cNvSpPr>
          <p:nvPr/>
        </p:nvSpPr>
        <p:spPr bwMode="auto">
          <a:xfrm>
            <a:off x="4876800" y="1485900"/>
            <a:ext cx="2743200" cy="523875"/>
          </a:xfrm>
          <a:prstGeom prst="rect">
            <a:avLst/>
          </a:prstGeom>
          <a:noFill/>
          <a:ln w="9525">
            <a:noFill/>
            <a:miter lim="800000"/>
            <a:headEnd/>
            <a:tailEnd/>
          </a:ln>
        </p:spPr>
        <p:txBody>
          <a:bodyPr>
            <a:spAutoFit/>
          </a:bodyPr>
          <a:lstStyle/>
          <a:p>
            <a:pPr>
              <a:spcBef>
                <a:spcPct val="50000"/>
              </a:spcBef>
            </a:pPr>
            <a:r>
              <a:rPr lang="zh-CN" altLang="en-US" sz="2800" b="1" dirty="0">
                <a:solidFill>
                  <a:srgbClr val="0000FF"/>
                </a:solidFill>
                <a:latin typeface="Times New Roman" pitchFamily="18" charset="0"/>
                <a:ea typeface="华文新魏" pitchFamily="2" charset="-122"/>
              </a:rPr>
              <a:t>什么也没有</a:t>
            </a:r>
          </a:p>
        </p:txBody>
      </p:sp>
      <p:sp>
        <p:nvSpPr>
          <p:cNvPr id="11284" name="Text Box 21"/>
          <p:cNvSpPr txBox="1">
            <a:spLocks noChangeArrowheads="1"/>
          </p:cNvSpPr>
          <p:nvPr/>
        </p:nvSpPr>
        <p:spPr bwMode="auto">
          <a:xfrm>
            <a:off x="5029200" y="2400300"/>
            <a:ext cx="289560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sp>
        <p:nvSpPr>
          <p:cNvPr id="11285" name="Text Box 22"/>
          <p:cNvSpPr txBox="1">
            <a:spLocks noChangeArrowheads="1"/>
          </p:cNvSpPr>
          <p:nvPr/>
        </p:nvSpPr>
        <p:spPr bwMode="auto">
          <a:xfrm>
            <a:off x="5029200" y="2286000"/>
            <a:ext cx="289560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sp>
        <p:nvSpPr>
          <p:cNvPr id="46103" name="Text Box 23"/>
          <p:cNvSpPr txBox="1">
            <a:spLocks noChangeArrowheads="1"/>
          </p:cNvSpPr>
          <p:nvPr/>
        </p:nvSpPr>
        <p:spPr bwMode="auto">
          <a:xfrm>
            <a:off x="4876800" y="2171700"/>
            <a:ext cx="3505200" cy="523875"/>
          </a:xfrm>
          <a:prstGeom prst="rect">
            <a:avLst/>
          </a:prstGeom>
          <a:noFill/>
          <a:ln w="9525">
            <a:noFill/>
            <a:miter lim="800000"/>
            <a:headEnd/>
            <a:tailEnd/>
          </a:ln>
        </p:spPr>
        <p:txBody>
          <a:bodyPr>
            <a:spAutoFit/>
          </a:bodyPr>
          <a:lstStyle/>
          <a:p>
            <a:pPr>
              <a:spcBef>
                <a:spcPct val="50000"/>
              </a:spcBef>
            </a:pPr>
            <a:r>
              <a:rPr lang="zh-CN" altLang="en-US" sz="2800" b="1">
                <a:solidFill>
                  <a:srgbClr val="0000FF"/>
                </a:solidFill>
                <a:latin typeface="Times New Roman" pitchFamily="18" charset="0"/>
                <a:ea typeface="华文新魏" pitchFamily="2" charset="-122"/>
              </a:rPr>
              <a:t>仍然什么也没有</a:t>
            </a:r>
          </a:p>
        </p:txBody>
      </p:sp>
      <p:sp>
        <p:nvSpPr>
          <p:cNvPr id="46104" name="Text Box 24"/>
          <p:cNvSpPr txBox="1">
            <a:spLocks noChangeArrowheads="1"/>
          </p:cNvSpPr>
          <p:nvPr/>
        </p:nvSpPr>
        <p:spPr bwMode="auto">
          <a:xfrm>
            <a:off x="4953000" y="2857500"/>
            <a:ext cx="4191000" cy="954088"/>
          </a:xfrm>
          <a:prstGeom prst="rect">
            <a:avLst/>
          </a:prstGeom>
          <a:noFill/>
          <a:ln w="9525">
            <a:noFill/>
            <a:miter lim="800000"/>
            <a:headEnd/>
            <a:tailEnd/>
          </a:ln>
        </p:spPr>
        <p:txBody>
          <a:bodyPr>
            <a:spAutoFit/>
          </a:bodyPr>
          <a:lstStyle/>
          <a:p>
            <a:pPr>
              <a:spcBef>
                <a:spcPct val="50000"/>
              </a:spcBef>
            </a:pPr>
            <a:r>
              <a:rPr lang="zh-CN" altLang="en-US" sz="2800" b="1">
                <a:solidFill>
                  <a:srgbClr val="0000FF"/>
                </a:solidFill>
                <a:latin typeface="Times New Roman" pitchFamily="18" charset="0"/>
                <a:ea typeface="华文新魏" pitchFamily="2" charset="-122"/>
              </a:rPr>
              <a:t>细弱单薄、可怜兮兮的五六个叶片</a:t>
            </a:r>
          </a:p>
        </p:txBody>
      </p:sp>
      <p:sp>
        <p:nvSpPr>
          <p:cNvPr id="46105" name="Text Box 25"/>
          <p:cNvSpPr txBox="1">
            <a:spLocks noChangeArrowheads="1"/>
          </p:cNvSpPr>
          <p:nvPr/>
        </p:nvSpPr>
        <p:spPr bwMode="auto">
          <a:xfrm>
            <a:off x="4800600" y="3838575"/>
            <a:ext cx="4343400" cy="954088"/>
          </a:xfrm>
          <a:prstGeom prst="rect">
            <a:avLst/>
          </a:prstGeom>
          <a:noFill/>
          <a:ln w="9525">
            <a:noFill/>
            <a:miter lim="800000"/>
            <a:headEnd/>
            <a:tailEnd/>
          </a:ln>
        </p:spPr>
        <p:txBody>
          <a:bodyPr>
            <a:spAutoFit/>
          </a:bodyPr>
          <a:lstStyle/>
          <a:p>
            <a:pPr>
              <a:spcBef>
                <a:spcPct val="50000"/>
              </a:spcBef>
            </a:pPr>
            <a:r>
              <a:rPr lang="zh-CN" altLang="en-US" sz="2800" b="1">
                <a:solidFill>
                  <a:srgbClr val="0000FF"/>
                </a:solidFill>
                <a:latin typeface="Times New Roman" pitchFamily="18" charset="0"/>
                <a:ea typeface="华文新魏" pitchFamily="2" charset="-122"/>
              </a:rPr>
              <a:t>出现一大片绿叶，并迅速扩张，遮蔽了半个池塘</a:t>
            </a:r>
          </a:p>
        </p:txBody>
      </p:sp>
      <p:sp>
        <p:nvSpPr>
          <p:cNvPr id="46106" name="Text Box 26"/>
          <p:cNvSpPr txBox="1">
            <a:spLocks noChangeArrowheads="1"/>
          </p:cNvSpPr>
          <p:nvPr/>
        </p:nvSpPr>
        <p:spPr bwMode="auto">
          <a:xfrm>
            <a:off x="457200" y="1543050"/>
            <a:ext cx="2438400" cy="527050"/>
          </a:xfrm>
          <a:prstGeom prst="rect">
            <a:avLst/>
          </a:prstGeom>
          <a:noFill/>
          <a:ln w="9525">
            <a:noFill/>
            <a:miter lim="800000"/>
            <a:headEnd/>
            <a:tailEnd/>
          </a:ln>
        </p:spPr>
        <p:txBody>
          <a:bodyPr>
            <a:spAutoFit/>
          </a:bodyPr>
          <a:lstStyle/>
          <a:p>
            <a:r>
              <a:rPr lang="zh-CN" altLang="en-US" sz="2000" b="1">
                <a:latin typeface="黑体" pitchFamily="49" charset="-122"/>
                <a:ea typeface="黑体" pitchFamily="49" charset="-122"/>
              </a:rPr>
              <a:t>希望</a:t>
            </a:r>
            <a:r>
              <a:rPr lang="en-US" altLang="zh-CN" sz="2000" b="1">
                <a:ea typeface="黑体" pitchFamily="49" charset="-122"/>
              </a:rPr>
              <a:t>—</a:t>
            </a:r>
            <a:r>
              <a:rPr lang="zh-CN" altLang="en-US" sz="2000" b="1">
                <a:latin typeface="黑体" pitchFamily="49" charset="-122"/>
                <a:ea typeface="黑体" pitchFamily="49" charset="-122"/>
              </a:rPr>
              <a:t>事与愿违 </a:t>
            </a:r>
          </a:p>
          <a:p>
            <a:r>
              <a:rPr lang="zh-CN" altLang="en-US" sz="2000" b="1">
                <a:solidFill>
                  <a:srgbClr val="000000"/>
                </a:solidFill>
                <a:latin typeface="黑体" pitchFamily="49" charset="-122"/>
                <a:ea typeface="黑体" pitchFamily="49" charset="-122"/>
              </a:rPr>
              <a:t>（失望）</a:t>
            </a:r>
          </a:p>
        </p:txBody>
      </p:sp>
      <p:sp>
        <p:nvSpPr>
          <p:cNvPr id="46107" name="Text Box 27"/>
          <p:cNvSpPr txBox="1">
            <a:spLocks noChangeArrowheads="1"/>
          </p:cNvSpPr>
          <p:nvPr/>
        </p:nvSpPr>
        <p:spPr bwMode="auto">
          <a:xfrm>
            <a:off x="457200" y="2228850"/>
            <a:ext cx="2514600" cy="298450"/>
          </a:xfrm>
          <a:prstGeom prst="rect">
            <a:avLst/>
          </a:prstGeom>
          <a:noFill/>
          <a:ln w="9525">
            <a:noFill/>
            <a:miter lim="800000"/>
            <a:headEnd/>
            <a:tailEnd/>
          </a:ln>
        </p:spPr>
        <p:txBody>
          <a:bodyPr>
            <a:spAutoFit/>
          </a:bodyPr>
          <a:lstStyle/>
          <a:p>
            <a:pPr>
              <a:spcBef>
                <a:spcPct val="50000"/>
              </a:spcBef>
            </a:pPr>
            <a:r>
              <a:rPr lang="zh-CN" altLang="en-US" sz="2000" b="1">
                <a:latin typeface="黑体" pitchFamily="49" charset="-122"/>
                <a:ea typeface="黑体" pitchFamily="49" charset="-122"/>
              </a:rPr>
              <a:t>翘盼</a:t>
            </a:r>
            <a:r>
              <a:rPr lang="en-US" altLang="zh-CN" sz="2000" b="1">
                <a:ea typeface="黑体" pitchFamily="49" charset="-122"/>
              </a:rPr>
              <a:t>—</a:t>
            </a:r>
            <a:r>
              <a:rPr lang="zh-CN" altLang="en-US" sz="2000" b="1">
                <a:latin typeface="黑体" pitchFamily="49" charset="-122"/>
                <a:ea typeface="黑体" pitchFamily="49" charset="-122"/>
              </a:rPr>
              <a:t>灰心</a:t>
            </a:r>
            <a:r>
              <a:rPr lang="zh-CN" altLang="en-US" sz="2000" b="1">
                <a:solidFill>
                  <a:srgbClr val="000000"/>
                </a:solidFill>
                <a:latin typeface="黑体" pitchFamily="49" charset="-122"/>
                <a:ea typeface="黑体" pitchFamily="49" charset="-122"/>
              </a:rPr>
              <a:t>（灰心）</a:t>
            </a:r>
          </a:p>
        </p:txBody>
      </p:sp>
      <p:sp>
        <p:nvSpPr>
          <p:cNvPr id="46108" name="Text Box 28"/>
          <p:cNvSpPr txBox="1">
            <a:spLocks noChangeArrowheads="1"/>
          </p:cNvSpPr>
          <p:nvPr/>
        </p:nvSpPr>
        <p:spPr bwMode="auto">
          <a:xfrm>
            <a:off x="228600" y="2971800"/>
            <a:ext cx="2819400" cy="755650"/>
          </a:xfrm>
          <a:prstGeom prst="rect">
            <a:avLst/>
          </a:prstGeom>
          <a:noFill/>
          <a:ln w="9525">
            <a:noFill/>
            <a:miter lim="800000"/>
            <a:headEnd/>
            <a:tailEnd/>
          </a:ln>
        </p:spPr>
        <p:txBody>
          <a:bodyPr>
            <a:spAutoFit/>
          </a:bodyPr>
          <a:lstStyle/>
          <a:p>
            <a:pPr>
              <a:spcBef>
                <a:spcPct val="50000"/>
              </a:spcBef>
            </a:pPr>
            <a:r>
              <a:rPr lang="zh-CN" altLang="en-US" sz="2000" b="1">
                <a:latin typeface="黑体" pitchFamily="49" charset="-122"/>
                <a:ea typeface="黑体" pitchFamily="49" charset="-122"/>
              </a:rPr>
              <a:t>盼星星盼月亮</a:t>
            </a:r>
            <a:r>
              <a:rPr lang="en-US" altLang="zh-CN" sz="2000" b="1">
                <a:ea typeface="黑体" pitchFamily="49" charset="-122"/>
              </a:rPr>
              <a:t>—</a:t>
            </a:r>
            <a:r>
              <a:rPr lang="zh-CN" altLang="en-US" sz="2000" b="1">
                <a:latin typeface="黑体" pitchFamily="49" charset="-122"/>
                <a:ea typeface="黑体" pitchFamily="49" charset="-122"/>
              </a:rPr>
              <a:t>虽微有希望但究竟仍是令人灰心</a:t>
            </a:r>
            <a:r>
              <a:rPr lang="zh-CN" altLang="en-US" sz="2000" b="1">
                <a:solidFill>
                  <a:srgbClr val="000000"/>
                </a:solidFill>
                <a:latin typeface="黑体" pitchFamily="49" charset="-122"/>
                <a:ea typeface="黑体" pitchFamily="49" charset="-122"/>
              </a:rPr>
              <a:t>（仍灰心）</a:t>
            </a:r>
          </a:p>
        </p:txBody>
      </p:sp>
      <p:sp>
        <p:nvSpPr>
          <p:cNvPr id="46109" name="Text Box 29"/>
          <p:cNvSpPr txBox="1">
            <a:spLocks noChangeArrowheads="1"/>
          </p:cNvSpPr>
          <p:nvPr/>
        </p:nvSpPr>
        <p:spPr bwMode="auto">
          <a:xfrm>
            <a:off x="304800" y="4057650"/>
            <a:ext cx="2895600" cy="701675"/>
          </a:xfrm>
          <a:prstGeom prst="rect">
            <a:avLst/>
          </a:prstGeom>
          <a:noFill/>
          <a:ln w="9525">
            <a:noFill/>
            <a:miter lim="800000"/>
            <a:headEnd/>
            <a:tailEnd/>
          </a:ln>
        </p:spPr>
        <p:txBody>
          <a:bodyPr>
            <a:spAutoFit/>
          </a:bodyPr>
          <a:lstStyle/>
          <a:p>
            <a:pPr>
              <a:spcBef>
                <a:spcPct val="50000"/>
              </a:spcBef>
            </a:pPr>
            <a:r>
              <a:rPr lang="zh-CN" altLang="en-US" sz="2000" b="1">
                <a:ea typeface="黑体" pitchFamily="49" charset="-122"/>
              </a:rPr>
              <a:t>迟迟疑疑</a:t>
            </a:r>
            <a:r>
              <a:rPr lang="en-US" altLang="zh-CN" sz="2000" b="1">
                <a:solidFill>
                  <a:srgbClr val="000000"/>
                </a:solidFill>
                <a:ea typeface="黑体" pitchFamily="49" charset="-122"/>
              </a:rPr>
              <a:t>———</a:t>
            </a:r>
            <a:r>
              <a:rPr lang="zh-CN" altLang="en-US" sz="2000" b="1">
                <a:ea typeface="黑体" pitchFamily="49" charset="-122"/>
              </a:rPr>
              <a:t>疑云一扫而空</a:t>
            </a:r>
            <a:r>
              <a:rPr lang="en-US" altLang="zh-CN" sz="2000" b="1">
                <a:ea typeface="黑体" pitchFamily="49" charset="-122"/>
              </a:rPr>
              <a:t>——</a:t>
            </a:r>
            <a:r>
              <a:rPr lang="zh-CN" altLang="en-US" sz="2000" b="1">
                <a:ea typeface="黑体" pitchFamily="49" charset="-122"/>
              </a:rPr>
              <a:t>狂喜</a:t>
            </a:r>
            <a:r>
              <a:rPr lang="zh-CN" altLang="en-US" sz="2000" b="1">
                <a:solidFill>
                  <a:srgbClr val="000000"/>
                </a:solidFill>
                <a:ea typeface="黑体" pitchFamily="49" charset="-122"/>
              </a:rPr>
              <a:t>（狂喜）</a:t>
            </a:r>
          </a:p>
        </p:txBody>
      </p:sp>
      <p:sp>
        <p:nvSpPr>
          <p:cNvPr id="11293" name="Text Box 30"/>
          <p:cNvSpPr txBox="1">
            <a:spLocks noChangeArrowheads="1"/>
          </p:cNvSpPr>
          <p:nvPr/>
        </p:nvSpPr>
        <p:spPr bwMode="auto">
          <a:xfrm>
            <a:off x="1447800" y="1828800"/>
            <a:ext cx="22860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sp>
        <p:nvSpPr>
          <p:cNvPr id="11294" name="AutoShape 31"/>
          <p:cNvSpPr>
            <a:spLocks noChangeArrowheads="1"/>
          </p:cNvSpPr>
          <p:nvPr/>
        </p:nvSpPr>
        <p:spPr bwMode="auto">
          <a:xfrm>
            <a:off x="1524000" y="1885950"/>
            <a:ext cx="142875" cy="379413"/>
          </a:xfrm>
          <a:prstGeom prst="downArrow">
            <a:avLst>
              <a:gd name="adj1" fmla="val 50000"/>
              <a:gd name="adj2" fmla="val 66389"/>
            </a:avLst>
          </a:prstGeom>
          <a:solidFill>
            <a:schemeClr val="accent1"/>
          </a:solidFill>
          <a:ln w="9525">
            <a:solidFill>
              <a:schemeClr val="tx1"/>
            </a:solidFill>
            <a:miter lim="800000"/>
            <a:headEnd/>
            <a:tailEnd/>
          </a:ln>
        </p:spPr>
        <p:txBody>
          <a:bodyPr vert="eaVert" wrap="none" anchor="ctr"/>
          <a:lstStyle/>
          <a:p>
            <a:endParaRPr lang="zh-CN" altLang="en-US"/>
          </a:p>
        </p:txBody>
      </p:sp>
      <p:sp>
        <p:nvSpPr>
          <p:cNvPr id="11295" name="Text Box 32"/>
          <p:cNvSpPr txBox="1">
            <a:spLocks noChangeArrowheads="1"/>
          </p:cNvSpPr>
          <p:nvPr/>
        </p:nvSpPr>
        <p:spPr bwMode="auto">
          <a:xfrm>
            <a:off x="1447800" y="2514600"/>
            <a:ext cx="30480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sp>
        <p:nvSpPr>
          <p:cNvPr id="11296" name="AutoShape 33"/>
          <p:cNvSpPr>
            <a:spLocks noChangeArrowheads="1"/>
          </p:cNvSpPr>
          <p:nvPr/>
        </p:nvSpPr>
        <p:spPr bwMode="auto">
          <a:xfrm>
            <a:off x="1524000" y="2514600"/>
            <a:ext cx="142875" cy="379413"/>
          </a:xfrm>
          <a:prstGeom prst="downArrow">
            <a:avLst>
              <a:gd name="adj1" fmla="val 50000"/>
              <a:gd name="adj2" fmla="val 66389"/>
            </a:avLst>
          </a:prstGeom>
          <a:solidFill>
            <a:schemeClr val="accent1"/>
          </a:solidFill>
          <a:ln w="9525">
            <a:solidFill>
              <a:schemeClr val="tx1"/>
            </a:solidFill>
            <a:miter lim="800000"/>
            <a:headEnd/>
            <a:tailEnd/>
          </a:ln>
        </p:spPr>
        <p:txBody>
          <a:bodyPr vert="eaVert" wrap="none" anchor="ctr"/>
          <a:lstStyle/>
          <a:p>
            <a:endParaRPr lang="zh-CN" altLang="en-US"/>
          </a:p>
        </p:txBody>
      </p:sp>
      <p:sp>
        <p:nvSpPr>
          <p:cNvPr id="11297" name="Text Box 34"/>
          <p:cNvSpPr txBox="1">
            <a:spLocks noChangeArrowheads="1"/>
          </p:cNvSpPr>
          <p:nvPr/>
        </p:nvSpPr>
        <p:spPr bwMode="auto">
          <a:xfrm>
            <a:off x="1546225" y="3657600"/>
            <a:ext cx="184150" cy="342900"/>
          </a:xfrm>
          <a:prstGeom prst="rect">
            <a:avLst/>
          </a:prstGeom>
          <a:noFill/>
          <a:ln w="9525">
            <a:noFill/>
            <a:miter lim="800000"/>
            <a:headEnd/>
            <a:tailEnd/>
          </a:ln>
        </p:spPr>
        <p:txBody>
          <a:bodyPr>
            <a:spAutoFit/>
          </a:bodyPr>
          <a:lstStyle/>
          <a:p>
            <a:pPr>
              <a:spcBef>
                <a:spcPct val="50000"/>
              </a:spcBef>
            </a:pPr>
            <a:endParaRPr kumimoji="1" lang="zh-CN" altLang="en-US" sz="2400">
              <a:latin typeface="Times New Roman" pitchFamily="18" charset="0"/>
            </a:endParaRPr>
          </a:p>
        </p:txBody>
      </p:sp>
      <p:sp>
        <p:nvSpPr>
          <p:cNvPr id="11298" name="AutoShape 35"/>
          <p:cNvSpPr>
            <a:spLocks noChangeArrowheads="1"/>
          </p:cNvSpPr>
          <p:nvPr/>
        </p:nvSpPr>
        <p:spPr bwMode="auto">
          <a:xfrm>
            <a:off x="1524000" y="3714750"/>
            <a:ext cx="142875" cy="379413"/>
          </a:xfrm>
          <a:prstGeom prst="downArrow">
            <a:avLst>
              <a:gd name="adj1" fmla="val 50000"/>
              <a:gd name="adj2" fmla="val 66389"/>
            </a:avLst>
          </a:prstGeom>
          <a:solidFill>
            <a:schemeClr val="accent1"/>
          </a:solidFill>
          <a:ln w="9525">
            <a:solidFill>
              <a:schemeClr val="tx1"/>
            </a:solidFill>
            <a:miter lim="800000"/>
            <a:headEnd/>
            <a:tailEnd/>
          </a:ln>
        </p:spPr>
        <p:txBody>
          <a:bodyPr vert="eaVert"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blinds(horizontal)">
                                      <p:cBhvr>
                                        <p:cTn id="7" dur="1000"/>
                                        <p:tgtEl>
                                          <p:spTgt spid="460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46088"/>
                                        </p:tgtEl>
                                        <p:attrNameLst>
                                          <p:attrName>style.visibility</p:attrName>
                                        </p:attrNameLst>
                                      </p:cBhvr>
                                      <p:to>
                                        <p:strVal val="visible"/>
                                      </p:to>
                                    </p:set>
                                    <p:animEffect transition="in" filter="slide(fromLeft)">
                                      <p:cBhvr>
                                        <p:cTn id="12" dur="1000"/>
                                        <p:tgtEl>
                                          <p:spTgt spid="4608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2" fill="hold" nodeType="clickEffect">
                                  <p:stCondLst>
                                    <p:cond delay="0"/>
                                  </p:stCondLst>
                                  <p:childTnLst>
                                    <p:set>
                                      <p:cBhvr>
                                        <p:cTn id="16" dur="1" fill="hold">
                                          <p:stCondLst>
                                            <p:cond delay="0"/>
                                          </p:stCondLst>
                                        </p:cTn>
                                        <p:tgtEl>
                                          <p:spTgt spid="46100">
                                            <p:txEl>
                                              <p:pRg st="0" end="0"/>
                                            </p:txEl>
                                          </p:spTgt>
                                        </p:tgtEl>
                                        <p:attrNameLst>
                                          <p:attrName>style.visibility</p:attrName>
                                        </p:attrNameLst>
                                      </p:cBhvr>
                                      <p:to>
                                        <p:strVal val="visible"/>
                                      </p:to>
                                    </p:set>
                                    <p:animEffect transition="in" filter="slide(fromRight)">
                                      <p:cBhvr>
                                        <p:cTn id="17" dur="1000"/>
                                        <p:tgtEl>
                                          <p:spTgt spid="4610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6106">
                                            <p:txEl>
                                              <p:pRg st="0" end="0"/>
                                            </p:txEl>
                                          </p:spTgt>
                                        </p:tgtEl>
                                        <p:attrNameLst>
                                          <p:attrName>style.visibility</p:attrName>
                                        </p:attrNameLst>
                                      </p:cBhvr>
                                      <p:to>
                                        <p:strVal val="visible"/>
                                      </p:to>
                                    </p:set>
                                    <p:animEffect transition="in" filter="slide(fromLeft)">
                                      <p:cBhvr>
                                        <p:cTn id="22" dur="1000"/>
                                        <p:tgtEl>
                                          <p:spTgt spid="46106">
                                            <p:txEl>
                                              <p:pRg st="0" end="0"/>
                                            </p:txEl>
                                          </p:spTgt>
                                        </p:tgtEl>
                                      </p:cBhvr>
                                    </p:animEffect>
                                  </p:childTnLst>
                                </p:cTn>
                              </p:par>
                              <p:par>
                                <p:cTn id="23" presetID="12" presetClass="entr" presetSubtype="8" fill="hold" nodeType="withEffect">
                                  <p:stCondLst>
                                    <p:cond delay="0"/>
                                  </p:stCondLst>
                                  <p:childTnLst>
                                    <p:set>
                                      <p:cBhvr>
                                        <p:cTn id="24" dur="1" fill="hold">
                                          <p:stCondLst>
                                            <p:cond delay="0"/>
                                          </p:stCondLst>
                                        </p:cTn>
                                        <p:tgtEl>
                                          <p:spTgt spid="46106">
                                            <p:txEl>
                                              <p:pRg st="1" end="1"/>
                                            </p:txEl>
                                          </p:spTgt>
                                        </p:tgtEl>
                                        <p:attrNameLst>
                                          <p:attrName>style.visibility</p:attrName>
                                        </p:attrNameLst>
                                      </p:cBhvr>
                                      <p:to>
                                        <p:strVal val="visible"/>
                                      </p:to>
                                    </p:set>
                                    <p:animEffect transition="in" filter="slide(fromLeft)">
                                      <p:cBhvr>
                                        <p:cTn id="25" dur="1000"/>
                                        <p:tgtEl>
                                          <p:spTgt spid="4610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nodeType="clickEffect">
                                  <p:stCondLst>
                                    <p:cond delay="0"/>
                                  </p:stCondLst>
                                  <p:childTnLst>
                                    <p:set>
                                      <p:cBhvr>
                                        <p:cTn id="29" dur="1" fill="hold">
                                          <p:stCondLst>
                                            <p:cond delay="0"/>
                                          </p:stCondLst>
                                        </p:cTn>
                                        <p:tgtEl>
                                          <p:spTgt spid="46091">
                                            <p:txEl>
                                              <p:pRg st="0" end="0"/>
                                            </p:txEl>
                                          </p:spTgt>
                                        </p:tgtEl>
                                        <p:attrNameLst>
                                          <p:attrName>style.visibility</p:attrName>
                                        </p:attrNameLst>
                                      </p:cBhvr>
                                      <p:to>
                                        <p:strVal val="visible"/>
                                      </p:to>
                                    </p:set>
                                    <p:animEffect transition="in" filter="slide(fromTop)">
                                      <p:cBhvr>
                                        <p:cTn id="30" dur="1000"/>
                                        <p:tgtEl>
                                          <p:spTgt spid="46091">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2" fill="hold" nodeType="clickEffect">
                                  <p:stCondLst>
                                    <p:cond delay="0"/>
                                  </p:stCondLst>
                                  <p:childTnLst>
                                    <p:set>
                                      <p:cBhvr>
                                        <p:cTn id="34" dur="1" fill="hold">
                                          <p:stCondLst>
                                            <p:cond delay="0"/>
                                          </p:stCondLst>
                                        </p:cTn>
                                        <p:tgtEl>
                                          <p:spTgt spid="46103">
                                            <p:txEl>
                                              <p:pRg st="0" end="0"/>
                                            </p:txEl>
                                          </p:spTgt>
                                        </p:tgtEl>
                                        <p:attrNameLst>
                                          <p:attrName>style.visibility</p:attrName>
                                        </p:attrNameLst>
                                      </p:cBhvr>
                                      <p:to>
                                        <p:strVal val="visible"/>
                                      </p:to>
                                    </p:set>
                                    <p:animEffect transition="in" filter="slide(fromRight)">
                                      <p:cBhvr>
                                        <p:cTn id="35" dur="1000"/>
                                        <p:tgtEl>
                                          <p:spTgt spid="46103">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8" fill="hold" nodeType="clickEffect">
                                  <p:stCondLst>
                                    <p:cond delay="0"/>
                                  </p:stCondLst>
                                  <p:childTnLst>
                                    <p:set>
                                      <p:cBhvr>
                                        <p:cTn id="39" dur="1" fill="hold">
                                          <p:stCondLst>
                                            <p:cond delay="0"/>
                                          </p:stCondLst>
                                        </p:cTn>
                                        <p:tgtEl>
                                          <p:spTgt spid="46107">
                                            <p:txEl>
                                              <p:pRg st="0" end="0"/>
                                            </p:txEl>
                                          </p:spTgt>
                                        </p:tgtEl>
                                        <p:attrNameLst>
                                          <p:attrName>style.visibility</p:attrName>
                                        </p:attrNameLst>
                                      </p:cBhvr>
                                      <p:to>
                                        <p:strVal val="visible"/>
                                      </p:to>
                                    </p:set>
                                    <p:animEffect transition="in" filter="slide(fromLeft)">
                                      <p:cBhvr>
                                        <p:cTn id="40" dur="1000"/>
                                        <p:tgtEl>
                                          <p:spTgt spid="46107">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1" fill="hold" nodeType="clickEffect">
                                  <p:stCondLst>
                                    <p:cond delay="0"/>
                                  </p:stCondLst>
                                  <p:childTnLst>
                                    <p:set>
                                      <p:cBhvr>
                                        <p:cTn id="44" dur="1" fill="hold">
                                          <p:stCondLst>
                                            <p:cond delay="0"/>
                                          </p:stCondLst>
                                        </p:cTn>
                                        <p:tgtEl>
                                          <p:spTgt spid="46094">
                                            <p:txEl>
                                              <p:pRg st="0" end="0"/>
                                            </p:txEl>
                                          </p:spTgt>
                                        </p:tgtEl>
                                        <p:attrNameLst>
                                          <p:attrName>style.visibility</p:attrName>
                                        </p:attrNameLst>
                                      </p:cBhvr>
                                      <p:to>
                                        <p:strVal val="visible"/>
                                      </p:to>
                                    </p:set>
                                    <p:animEffect transition="in" filter="slide(fromTop)">
                                      <p:cBhvr>
                                        <p:cTn id="45" dur="1000"/>
                                        <p:tgtEl>
                                          <p:spTgt spid="46094">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2" fill="hold" nodeType="clickEffect">
                                  <p:stCondLst>
                                    <p:cond delay="0"/>
                                  </p:stCondLst>
                                  <p:childTnLst>
                                    <p:set>
                                      <p:cBhvr>
                                        <p:cTn id="49" dur="1" fill="hold">
                                          <p:stCondLst>
                                            <p:cond delay="0"/>
                                          </p:stCondLst>
                                        </p:cTn>
                                        <p:tgtEl>
                                          <p:spTgt spid="46104">
                                            <p:txEl>
                                              <p:pRg st="0" end="0"/>
                                            </p:txEl>
                                          </p:spTgt>
                                        </p:tgtEl>
                                        <p:attrNameLst>
                                          <p:attrName>style.visibility</p:attrName>
                                        </p:attrNameLst>
                                      </p:cBhvr>
                                      <p:to>
                                        <p:strVal val="visible"/>
                                      </p:to>
                                    </p:set>
                                    <p:animEffect transition="in" filter="slide(fromRight)">
                                      <p:cBhvr>
                                        <p:cTn id="50" dur="1000"/>
                                        <p:tgtEl>
                                          <p:spTgt spid="46104">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8" fill="hold" nodeType="clickEffect">
                                  <p:stCondLst>
                                    <p:cond delay="0"/>
                                  </p:stCondLst>
                                  <p:childTnLst>
                                    <p:set>
                                      <p:cBhvr>
                                        <p:cTn id="54" dur="1" fill="hold">
                                          <p:stCondLst>
                                            <p:cond delay="0"/>
                                          </p:stCondLst>
                                        </p:cTn>
                                        <p:tgtEl>
                                          <p:spTgt spid="46108">
                                            <p:txEl>
                                              <p:pRg st="0" end="0"/>
                                            </p:txEl>
                                          </p:spTgt>
                                        </p:tgtEl>
                                        <p:attrNameLst>
                                          <p:attrName>style.visibility</p:attrName>
                                        </p:attrNameLst>
                                      </p:cBhvr>
                                      <p:to>
                                        <p:strVal val="visible"/>
                                      </p:to>
                                    </p:set>
                                    <p:animEffect transition="in" filter="slide(fromLeft)">
                                      <p:cBhvr>
                                        <p:cTn id="55" dur="1000"/>
                                        <p:tgtEl>
                                          <p:spTgt spid="46108">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1" fill="hold" nodeType="clickEffect">
                                  <p:stCondLst>
                                    <p:cond delay="0"/>
                                  </p:stCondLst>
                                  <p:childTnLst>
                                    <p:set>
                                      <p:cBhvr>
                                        <p:cTn id="59" dur="1" fill="hold">
                                          <p:stCondLst>
                                            <p:cond delay="0"/>
                                          </p:stCondLst>
                                        </p:cTn>
                                        <p:tgtEl>
                                          <p:spTgt spid="46097">
                                            <p:txEl>
                                              <p:pRg st="0" end="0"/>
                                            </p:txEl>
                                          </p:spTgt>
                                        </p:tgtEl>
                                        <p:attrNameLst>
                                          <p:attrName>style.visibility</p:attrName>
                                        </p:attrNameLst>
                                      </p:cBhvr>
                                      <p:to>
                                        <p:strVal val="visible"/>
                                      </p:to>
                                    </p:set>
                                    <p:animEffect transition="in" filter="slide(fromTop)">
                                      <p:cBhvr>
                                        <p:cTn id="60" dur="1000"/>
                                        <p:tgtEl>
                                          <p:spTgt spid="46097">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2" fill="hold" nodeType="clickEffect">
                                  <p:stCondLst>
                                    <p:cond delay="0"/>
                                  </p:stCondLst>
                                  <p:childTnLst>
                                    <p:set>
                                      <p:cBhvr>
                                        <p:cTn id="64" dur="1" fill="hold">
                                          <p:stCondLst>
                                            <p:cond delay="0"/>
                                          </p:stCondLst>
                                        </p:cTn>
                                        <p:tgtEl>
                                          <p:spTgt spid="46105">
                                            <p:txEl>
                                              <p:pRg st="0" end="0"/>
                                            </p:txEl>
                                          </p:spTgt>
                                        </p:tgtEl>
                                        <p:attrNameLst>
                                          <p:attrName>style.visibility</p:attrName>
                                        </p:attrNameLst>
                                      </p:cBhvr>
                                      <p:to>
                                        <p:strVal val="visible"/>
                                      </p:to>
                                    </p:set>
                                    <p:animEffect transition="in" filter="slide(fromRight)">
                                      <p:cBhvr>
                                        <p:cTn id="65" dur="1000"/>
                                        <p:tgtEl>
                                          <p:spTgt spid="46105">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8" fill="hold" nodeType="clickEffect">
                                  <p:stCondLst>
                                    <p:cond delay="0"/>
                                  </p:stCondLst>
                                  <p:childTnLst>
                                    <p:set>
                                      <p:cBhvr>
                                        <p:cTn id="69" dur="1" fill="hold">
                                          <p:stCondLst>
                                            <p:cond delay="0"/>
                                          </p:stCondLst>
                                        </p:cTn>
                                        <p:tgtEl>
                                          <p:spTgt spid="46109">
                                            <p:txEl>
                                              <p:pRg st="0" end="0"/>
                                            </p:txEl>
                                          </p:spTgt>
                                        </p:tgtEl>
                                        <p:attrNameLst>
                                          <p:attrName>style.visibility</p:attrName>
                                        </p:attrNameLst>
                                      </p:cBhvr>
                                      <p:to>
                                        <p:strVal val="visible"/>
                                      </p:to>
                                    </p:set>
                                    <p:animEffect transition="in" filter="slide(fromLeft)">
                                      <p:cBhvr>
                                        <p:cTn id="70" dur="1000"/>
                                        <p:tgtEl>
                                          <p:spTgt spid="461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xfrm>
            <a:off x="0" y="206375"/>
            <a:ext cx="8686800" cy="857250"/>
          </a:xfrm>
        </p:spPr>
        <p:txBody>
          <a:bodyPr/>
          <a:lstStyle/>
          <a:p>
            <a:r>
              <a:rPr lang="zh-CN" altLang="en-US" sz="2800" b="1" dirty="0" smtClean="0">
                <a:solidFill>
                  <a:srgbClr val="FF3300"/>
                </a:solidFill>
                <a:latin typeface="宋体" pitchFamily="2" charset="-122"/>
              </a:rPr>
              <a:t>作者从种莲、盼荷的过程中</a:t>
            </a:r>
            <a:r>
              <a:rPr lang="en-US" altLang="zh-CN" sz="2800" b="1" dirty="0" smtClean="0">
                <a:solidFill>
                  <a:srgbClr val="FF3300"/>
                </a:solidFill>
                <a:latin typeface="宋体" pitchFamily="2" charset="-122"/>
              </a:rPr>
              <a:t>,</a:t>
            </a:r>
            <a:r>
              <a:rPr lang="zh-CN" altLang="en-US" sz="2800" b="1" dirty="0" smtClean="0">
                <a:solidFill>
                  <a:srgbClr val="FF3300"/>
                </a:solidFill>
                <a:latin typeface="宋体" pitchFamily="2" charset="-122"/>
              </a:rPr>
              <a:t>领悟出了什么生活哲理</a:t>
            </a:r>
            <a:r>
              <a:rPr lang="en-US" altLang="zh-CN" sz="2800" b="1" dirty="0" smtClean="0">
                <a:solidFill>
                  <a:srgbClr val="FF3300"/>
                </a:solidFill>
                <a:latin typeface="宋体" pitchFamily="2" charset="-122"/>
              </a:rPr>
              <a:t>?</a:t>
            </a:r>
            <a:br>
              <a:rPr lang="en-US" altLang="zh-CN" sz="2800" b="1" dirty="0" smtClean="0">
                <a:solidFill>
                  <a:srgbClr val="FF3300"/>
                </a:solidFill>
                <a:latin typeface="宋体" pitchFamily="2" charset="-122"/>
              </a:rPr>
            </a:br>
            <a:endParaRPr lang="zh-CN" altLang="en-US" sz="2800" b="1" dirty="0" smtClean="0">
              <a:solidFill>
                <a:srgbClr val="FF3300"/>
              </a:solidFill>
              <a:latin typeface="宋体" pitchFamily="2" charset="-122"/>
            </a:endParaRPr>
          </a:p>
        </p:txBody>
      </p:sp>
      <p:sp>
        <p:nvSpPr>
          <p:cNvPr id="14339" name="Rectangle 3"/>
          <p:cNvSpPr>
            <a:spLocks noGrp="1"/>
          </p:cNvSpPr>
          <p:nvPr>
            <p:ph type="body" idx="1"/>
          </p:nvPr>
        </p:nvSpPr>
        <p:spPr>
          <a:xfrm>
            <a:off x="0" y="1200150"/>
            <a:ext cx="8686800" cy="3394075"/>
          </a:xfrm>
        </p:spPr>
        <p:txBody>
          <a:bodyPr/>
          <a:lstStyle/>
          <a:p>
            <a:pPr>
              <a:buFont typeface="Arial" pitchFamily="34" charset="0"/>
              <a:buNone/>
            </a:pPr>
            <a:r>
              <a:rPr lang="zh-CN" altLang="en-US" sz="4000" b="1" dirty="0" smtClean="0">
                <a:solidFill>
                  <a:schemeClr val="folHlink"/>
                </a:solidFill>
                <a:latin typeface="楷体_GB2312" pitchFamily="1" charset="-122"/>
                <a:ea typeface="楷体_GB2312" pitchFamily="1" charset="-122"/>
              </a:rPr>
              <a:t>     </a:t>
            </a:r>
            <a:r>
              <a:rPr lang="zh-CN" altLang="en-US" sz="4000" b="1" dirty="0" smtClean="0">
                <a:latin typeface="楷体_GB2312" pitchFamily="1" charset="-122"/>
                <a:ea typeface="楷体_GB2312" pitchFamily="1" charset="-122"/>
              </a:rPr>
              <a:t>天地萌生万物，对包括人在内的动、植物等有生命的东西，总是赋予一种极其惊人的求生存的力量和极其惊人的扩展蔓延的力量，这种力量大到无法抗御。</a:t>
            </a:r>
            <a:r>
              <a:rPr lang="zh-CN" altLang="en-US" dirty="0" smtClean="0">
                <a:solidFill>
                  <a:schemeClr val="folHlink"/>
                </a:solidFill>
                <a:latin typeface="楷体_GB2312" pitchFamily="1" charset="-122"/>
                <a:ea typeface="楷体_GB2312" pitchFamily="1" charset="-122"/>
              </a:rPr>
              <a:t> </a:t>
            </a:r>
          </a:p>
          <a:p>
            <a:endParaRPr lang="zh-CN"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additive="base">
                                        <p:cTn id="7"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2210</TotalTime>
  <Words>1276</Words>
  <Application>Microsoft Office PowerPoint</Application>
  <PresentationFormat>全屏显示(16:9)</PresentationFormat>
  <Paragraphs>115</Paragraphs>
  <Slides>24</Slides>
  <Notes>0</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Theme</vt:lpstr>
      <vt:lpstr>幻灯片 1</vt:lpstr>
      <vt:lpstr>学习目标</vt:lpstr>
      <vt:lpstr>幻灯片 3</vt:lpstr>
      <vt:lpstr>幻灯片 4</vt:lpstr>
      <vt:lpstr>掌握词语</vt:lpstr>
      <vt:lpstr>幻灯片 6</vt:lpstr>
      <vt:lpstr>悟  荷</vt:lpstr>
      <vt:lpstr>幻灯片 8</vt:lpstr>
      <vt:lpstr>作者从种莲、盼荷的过程中,领悟出了什么生活哲理? </vt:lpstr>
      <vt:lpstr>幻灯片 10</vt:lpstr>
      <vt:lpstr>幻灯片 11</vt:lpstr>
      <vt:lpstr>幻灯片 12</vt:lpstr>
      <vt:lpstr>幻灯片 13</vt:lpstr>
      <vt:lpstr>幻灯片 14</vt:lpstr>
      <vt:lpstr>幻灯片 15</vt:lpstr>
      <vt:lpstr>幻灯片 16</vt:lpstr>
      <vt:lpstr>季老与荷</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2009-06-08T02:42:06Z</dcterms:created>
  <dcterms:modified xsi:type="dcterms:W3CDTF">2017-06-18T13:21:03Z</dcterms:modified>
</cp:coreProperties>
</file>